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8.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0.xml" ContentType="application/vnd.openxmlformats-officedocument.presentationml.tags+xml"/>
  <Override PartName="/ppt/notesSlides/notesSlide57.xml" ContentType="application/vnd.openxmlformats-officedocument.presentationml.notesSlide+xml"/>
  <Override PartName="/ppt/tags/tag11.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2.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3.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4.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15.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6.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17.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18.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9.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20.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21.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22.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23.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24.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25.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26.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27.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ags/tag28.xml" ContentType="application/vnd.openxmlformats-officedocument.presentationml.tags+xml"/>
  <Override PartName="/ppt/notesSlides/notesSlide140.xml" ContentType="application/vnd.openxmlformats-officedocument.presentationml.notesSlide+xml"/>
  <Override PartName="/ppt/tags/tag29.xml" ContentType="application/vnd.openxmlformats-officedocument.presentationml.tags+xml"/>
  <Override PartName="/ppt/notesSlides/notesSlide141.xml" ContentType="application/vnd.openxmlformats-officedocument.presentationml.notesSlide+xml"/>
  <Override PartName="/ppt/tags/tag30.xml" ContentType="application/vnd.openxmlformats-officedocument.presentationml.tags+xml"/>
  <Override PartName="/ppt/notesSlides/notesSlide142.xml" ContentType="application/vnd.openxmlformats-officedocument.presentationml.notesSlide+xml"/>
  <Override PartName="/ppt/tags/tag31.xml" ContentType="application/vnd.openxmlformats-officedocument.presentationml.tags+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tags/tag32.xml" ContentType="application/vnd.openxmlformats-officedocument.presentationml.tags+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tags/tag33.xml" ContentType="application/vnd.openxmlformats-officedocument.presentationml.tags+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tags/tag34.xml" ContentType="application/vnd.openxmlformats-officedocument.presentationml.tags+xml"/>
  <Override PartName="/ppt/notesSlides/notesSlide186.xml" ContentType="application/vnd.openxmlformats-officedocument.presentationml.notesSlide+xml"/>
  <Override PartName="/ppt/tags/tag35.xml" ContentType="application/vnd.openxmlformats-officedocument.presentationml.tags+xml"/>
  <Override PartName="/ppt/notesSlides/notesSlide187.xml" ContentType="application/vnd.openxmlformats-officedocument.presentationml.notesSlide+xml"/>
  <Override PartName="/ppt/tags/tag36.xml" ContentType="application/vnd.openxmlformats-officedocument.presentationml.tags+xml"/>
  <Override PartName="/ppt/notesSlides/notesSlide188.xml" ContentType="application/vnd.openxmlformats-officedocument.presentationml.notesSlide+xml"/>
  <Override PartName="/ppt/tags/tag37.xml" ContentType="application/vnd.openxmlformats-officedocument.presentationml.tags+xml"/>
  <Override PartName="/ppt/notesSlides/notesSlide189.xml" ContentType="application/vnd.openxmlformats-officedocument.presentationml.notesSlide+xml"/>
  <Override PartName="/ppt/tags/tag38.xml" ContentType="application/vnd.openxmlformats-officedocument.presentationml.tags+xml"/>
  <Override PartName="/ppt/notesSlides/notesSlide190.xml" ContentType="application/vnd.openxmlformats-officedocument.presentationml.notesSlide+xml"/>
  <Override PartName="/ppt/tags/tag39.xml" ContentType="application/vnd.openxmlformats-officedocument.presentationml.tags+xml"/>
  <Override PartName="/ppt/notesSlides/notesSlide191.xml" ContentType="application/vnd.openxmlformats-officedocument.presentationml.notesSlide+xml"/>
  <Override PartName="/ppt/tags/tag40.xml" ContentType="application/vnd.openxmlformats-officedocument.presentationml.tags+xml"/>
  <Override PartName="/ppt/notesSlides/notesSlide192.xml" ContentType="application/vnd.openxmlformats-officedocument.presentationml.notesSlide+xml"/>
  <Override PartName="/ppt/tags/tag41.xml" ContentType="application/vnd.openxmlformats-officedocument.presentationml.tags+xml"/>
  <Override PartName="/ppt/notesSlides/notesSlide193.xml" ContentType="application/vnd.openxmlformats-officedocument.presentationml.notesSlide+xml"/>
  <Override PartName="/ppt/tags/tag42.xml" ContentType="application/vnd.openxmlformats-officedocument.presentationml.tags+xml"/>
  <Override PartName="/ppt/notesSlides/notesSlide194.xml" ContentType="application/vnd.openxmlformats-officedocument.presentationml.notesSlide+xml"/>
  <Override PartName="/ppt/tags/tag43.xml" ContentType="application/vnd.openxmlformats-officedocument.presentationml.tags+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tags/tag44.xml" ContentType="application/vnd.openxmlformats-officedocument.presentationml.tags+xml"/>
  <Override PartName="/ppt/notesSlides/notesSlide206.xml" ContentType="application/vnd.openxmlformats-officedocument.presentationml.notesSlide+xml"/>
  <Override PartName="/ppt/tags/tag45.xml" ContentType="application/vnd.openxmlformats-officedocument.presentationml.tags+xml"/>
  <Override PartName="/ppt/notesSlides/notesSlide207.xml" ContentType="application/vnd.openxmlformats-officedocument.presentationml.notesSlide+xml"/>
  <Override PartName="/ppt/tags/tag46.xml" ContentType="application/vnd.openxmlformats-officedocument.presentationml.tags+xml"/>
  <Override PartName="/ppt/notesSlides/notesSlide208.xml" ContentType="application/vnd.openxmlformats-officedocument.presentationml.notesSlide+xml"/>
  <Override PartName="/ppt/tags/tag47.xml" ContentType="application/vnd.openxmlformats-officedocument.presentationml.tags+xml"/>
  <Override PartName="/ppt/notesSlides/notesSlide209.xml" ContentType="application/vnd.openxmlformats-officedocument.presentationml.notesSlide+xml"/>
  <Override PartName="/ppt/tags/tag48.xml" ContentType="application/vnd.openxmlformats-officedocument.presentationml.tags+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48A_2A8483E1.xml" ContentType="application/vnd.ms-powerpoint.comments+xml"/>
  <Override PartName="/ppt/comments/modernComment_4DF_13565281.xml" ContentType="application/vnd.ms-powerpoint.comments+xml"/>
  <Override PartName="/ppt/comments/modernComment_4E1_55CBB770.xml" ContentType="application/vnd.ms-powerpoint.comments+xml"/>
  <Override PartName="/ppt/comments/modernComment_4E2_7E33ACEB.xml" ContentType="application/vnd.ms-powerpoint.comments+xml"/>
  <Override PartName="/ppt/comments/modernComment_4A6_8EBF4F50.xml" ContentType="application/vnd.ms-powerpoint.comments+xml"/>
  <Override PartName="/ppt/comments/modernComment_4AA_5DD0637C.xml" ContentType="application/vnd.ms-powerpoint.comments+xml"/>
  <Override PartName="/ppt/comments/modernComment_4A7_D329C414.xml" ContentType="application/vnd.ms-powerpoint.comments+xml"/>
  <Override PartName="/ppt/comments/modernComment_499_B21982FD.xml" ContentType="application/vnd.ms-powerpoint.comments+xml"/>
  <Override PartName="/ppt/comments/modernComment_49A_B1DE1EA9.xml" ContentType="application/vnd.ms-powerpoint.comments+xml"/>
  <Override PartName="/ppt/comments/modernComment_4E4_2159F0AA.xml" ContentType="application/vnd.ms-powerpoint.comments+xml"/>
  <Override PartName="/ppt/comments/modernComment_4E5_68FFB805.xml" ContentType="application/vnd.ms-powerpoint.comments+xml"/>
  <Override PartName="/ppt/comments/modernComment_4BA_A3F2295D.xml" ContentType="application/vnd.ms-powerpoint.comments+xml"/>
  <Override PartName="/ppt/comments/modernComment_4B8_B04EA051.xml" ContentType="application/vnd.ms-powerpoint.comments+xml"/>
  <Override PartName="/ppt/comments/modernComment_4B4_BF358DE7.xml" ContentType="application/vnd.ms-powerpoint.comments+xml"/>
  <Override PartName="/ppt/comments/modernComment_4B6_AC86E98F.xml" ContentType="application/vnd.ms-powerpoint.comments+xml"/>
  <Override PartName="/ppt/comments/modernComment_49D_61C6337A.xml" ContentType="application/vnd.ms-powerpoint.comments+xml"/>
  <Override PartName="/ppt/comments/modernComment_49E_64720FAC.xml" ContentType="application/vnd.ms-powerpoint.comments+xml"/>
  <Override PartName="/ppt/comments/modernComment_4BE_711065C2.xml" ContentType="application/vnd.ms-powerpoint.comments+xml"/>
  <Override PartName="/ppt/comments/modernComment_4C9_7A34DAD1.xml" ContentType="application/vnd.ms-powerpoint.comments+xml"/>
  <Override PartName="/ppt/comments/modernComment_4CE_81ABE27B.xml" ContentType="application/vnd.ms-powerpoint.comments+xml"/>
  <Override PartName="/ppt/comments/modernComment_4D4_FDBD3C6A.xml" ContentType="application/vnd.ms-powerpoint.comments+xml"/>
  <Override PartName="/ppt/comments/modernComment_4C6_44A4631C.xml" ContentType="application/vnd.ms-powerpoint.comments+xml"/>
  <Override PartName="/ppt/comments/modernComment_4CB_62192C88.xml" ContentType="application/vnd.ms-powerpoint.comments+xml"/>
  <Override PartName="/ppt/comments/modernComment_4D1_CB8DBE8C.xml" ContentType="application/vnd.ms-powerpoint.comments+xml"/>
  <Override PartName="/ppt/comments/modernComment_4D0_9ED52AED.xml" ContentType="application/vnd.ms-powerpoint.comments+xml"/>
  <Override PartName="/ppt/comments/modernComment_4D2_AB5DC6D.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80" r:id="rId3"/>
    <p:sldMasterId id="2147483701" r:id="rId4"/>
  </p:sldMasterIdLst>
  <p:notesMasterIdLst>
    <p:notesMasterId r:id="rId234"/>
  </p:notesMasterIdLst>
  <p:sldIdLst>
    <p:sldId id="1371" r:id="rId5"/>
    <p:sldId id="1246" r:id="rId6"/>
    <p:sldId id="1244" r:id="rId7"/>
    <p:sldId id="937" r:id="rId8"/>
    <p:sldId id="1641" r:id="rId9"/>
    <p:sldId id="1162" r:id="rId10"/>
    <p:sldId id="1245" r:id="rId11"/>
    <p:sldId id="1104" r:id="rId12"/>
    <p:sldId id="950" r:id="rId13"/>
    <p:sldId id="946" r:id="rId14"/>
    <p:sldId id="1241" r:id="rId15"/>
    <p:sldId id="1045" r:id="rId16"/>
    <p:sldId id="1044" r:id="rId17"/>
    <p:sldId id="1025" r:id="rId18"/>
    <p:sldId id="1046" r:id="rId19"/>
    <p:sldId id="1176" r:id="rId20"/>
    <p:sldId id="1047" r:id="rId21"/>
    <p:sldId id="1049" r:id="rId22"/>
    <p:sldId id="1050" r:id="rId23"/>
    <p:sldId id="1051" r:id="rId24"/>
    <p:sldId id="1085" r:id="rId25"/>
    <p:sldId id="1261" r:id="rId26"/>
    <p:sldId id="1223" r:id="rId27"/>
    <p:sldId id="1247" r:id="rId28"/>
    <p:sldId id="1248" r:id="rId29"/>
    <p:sldId id="1249" r:id="rId30"/>
    <p:sldId id="1251" r:id="rId31"/>
    <p:sldId id="1250" r:id="rId32"/>
    <p:sldId id="1086" r:id="rId33"/>
    <p:sldId id="1262" r:id="rId34"/>
    <p:sldId id="1185" r:id="rId35"/>
    <p:sldId id="1188" r:id="rId36"/>
    <p:sldId id="1190" r:id="rId37"/>
    <p:sldId id="1193" r:id="rId38"/>
    <p:sldId id="1194" r:id="rId39"/>
    <p:sldId id="1192" r:id="rId40"/>
    <p:sldId id="1191" r:id="rId41"/>
    <p:sldId id="1195" r:id="rId42"/>
    <p:sldId id="1196" r:id="rId43"/>
    <p:sldId id="1625" r:id="rId44"/>
    <p:sldId id="1087" r:id="rId45"/>
    <p:sldId id="853" r:id="rId46"/>
    <p:sldId id="855" r:id="rId47"/>
    <p:sldId id="1089" r:id="rId48"/>
    <p:sldId id="1090" r:id="rId49"/>
    <p:sldId id="982" r:id="rId50"/>
    <p:sldId id="857" r:id="rId51"/>
    <p:sldId id="858" r:id="rId52"/>
    <p:sldId id="983" r:id="rId53"/>
    <p:sldId id="814" r:id="rId54"/>
    <p:sldId id="1199" r:id="rId55"/>
    <p:sldId id="1177" r:id="rId56"/>
    <p:sldId id="984" r:id="rId57"/>
    <p:sldId id="985" r:id="rId58"/>
    <p:sldId id="975" r:id="rId59"/>
    <p:sldId id="1642" r:id="rId60"/>
    <p:sldId id="1178" r:id="rId61"/>
    <p:sldId id="988" r:id="rId62"/>
    <p:sldId id="990" r:id="rId63"/>
    <p:sldId id="1201" r:id="rId64"/>
    <p:sldId id="1252" r:id="rId65"/>
    <p:sldId id="1253" r:id="rId66"/>
    <p:sldId id="967" r:id="rId67"/>
    <p:sldId id="1263" r:id="rId68"/>
    <p:sldId id="1064" r:id="rId69"/>
    <p:sldId id="1065" r:id="rId70"/>
    <p:sldId id="1060" r:id="rId71"/>
    <p:sldId id="972" r:id="rId72"/>
    <p:sldId id="1180" r:id="rId73"/>
    <p:sldId id="1219" r:id="rId74"/>
    <p:sldId id="1209" r:id="rId75"/>
    <p:sldId id="1210" r:id="rId76"/>
    <p:sldId id="1183" r:id="rId77"/>
    <p:sldId id="1208" r:id="rId78"/>
    <p:sldId id="1207" r:id="rId79"/>
    <p:sldId id="1204" r:id="rId80"/>
    <p:sldId id="1205" r:id="rId81"/>
    <p:sldId id="1206" r:id="rId82"/>
    <p:sldId id="1203" r:id="rId83"/>
    <p:sldId id="1181" r:id="rId84"/>
    <p:sldId id="1184" r:id="rId85"/>
    <p:sldId id="1182" r:id="rId86"/>
    <p:sldId id="1213" r:id="rId87"/>
    <p:sldId id="1214" r:id="rId88"/>
    <p:sldId id="1217" r:id="rId89"/>
    <p:sldId id="1220" r:id="rId90"/>
    <p:sldId id="1216" r:id="rId91"/>
    <p:sldId id="1215" r:id="rId92"/>
    <p:sldId id="1052" r:id="rId93"/>
    <p:sldId id="995" r:id="rId94"/>
    <p:sldId id="998" r:id="rId95"/>
    <p:sldId id="1000" r:id="rId96"/>
    <p:sldId id="1221" r:id="rId97"/>
    <p:sldId id="1254" r:id="rId98"/>
    <p:sldId id="1225" r:id="rId99"/>
    <p:sldId id="1229" r:id="rId100"/>
    <p:sldId id="1230" r:id="rId101"/>
    <p:sldId id="370" r:id="rId102"/>
    <p:sldId id="1235" r:id="rId103"/>
    <p:sldId id="1236" r:id="rId104"/>
    <p:sldId id="1224" r:id="rId105"/>
    <p:sldId id="1222" r:id="rId106"/>
    <p:sldId id="1226" r:id="rId107"/>
    <p:sldId id="1227" r:id="rId108"/>
    <p:sldId id="1231" r:id="rId109"/>
    <p:sldId id="1233" r:id="rId110"/>
    <p:sldId id="1070" r:id="rId111"/>
    <p:sldId id="1232" r:id="rId112"/>
    <p:sldId id="1234" r:id="rId113"/>
    <p:sldId id="1056" r:id="rId114"/>
    <p:sldId id="997" r:id="rId115"/>
    <p:sldId id="1001" r:id="rId116"/>
    <p:sldId id="1643" r:id="rId117"/>
    <p:sldId id="1644" r:id="rId118"/>
    <p:sldId id="1645" r:id="rId119"/>
    <p:sldId id="1646" r:id="rId120"/>
    <p:sldId id="1647" r:id="rId121"/>
    <p:sldId id="1648" r:id="rId122"/>
    <p:sldId id="1649" r:id="rId123"/>
    <p:sldId id="1650" r:id="rId124"/>
    <p:sldId id="1651" r:id="rId125"/>
    <p:sldId id="1652" r:id="rId126"/>
    <p:sldId id="1653" r:id="rId127"/>
    <p:sldId id="1654" r:id="rId128"/>
    <p:sldId id="1655" r:id="rId129"/>
    <p:sldId id="1656" r:id="rId130"/>
    <p:sldId id="1657" r:id="rId131"/>
    <p:sldId id="1658" r:id="rId132"/>
    <p:sldId id="1659" r:id="rId133"/>
    <p:sldId id="1660" r:id="rId134"/>
    <p:sldId id="1661" r:id="rId135"/>
    <p:sldId id="1662" r:id="rId136"/>
    <p:sldId id="1663" r:id="rId137"/>
    <p:sldId id="1664" r:id="rId138"/>
    <p:sldId id="1665" r:id="rId139"/>
    <p:sldId id="1666" r:id="rId140"/>
    <p:sldId id="1667" r:id="rId141"/>
    <p:sldId id="1668" r:id="rId142"/>
    <p:sldId id="1669" r:id="rId143"/>
    <p:sldId id="1670" r:id="rId144"/>
    <p:sldId id="1671" r:id="rId145"/>
    <p:sldId id="1672" r:id="rId146"/>
    <p:sldId id="1673" r:id="rId147"/>
    <p:sldId id="1674" r:id="rId148"/>
    <p:sldId id="1675" r:id="rId149"/>
    <p:sldId id="1676" r:id="rId150"/>
    <p:sldId id="1677" r:id="rId151"/>
    <p:sldId id="1678" r:id="rId152"/>
    <p:sldId id="1679" r:id="rId153"/>
    <p:sldId id="1680" r:id="rId154"/>
    <p:sldId id="1681" r:id="rId155"/>
    <p:sldId id="1682" r:id="rId156"/>
    <p:sldId id="1683" r:id="rId157"/>
    <p:sldId id="1684" r:id="rId158"/>
    <p:sldId id="1685" r:id="rId159"/>
    <p:sldId id="1686" r:id="rId160"/>
    <p:sldId id="1687" r:id="rId161"/>
    <p:sldId id="1688" r:id="rId162"/>
    <p:sldId id="1689" r:id="rId163"/>
    <p:sldId id="1690" r:id="rId164"/>
    <p:sldId id="1691" r:id="rId165"/>
    <p:sldId id="1692" r:id="rId166"/>
    <p:sldId id="1693" r:id="rId167"/>
    <p:sldId id="1694" r:id="rId168"/>
    <p:sldId id="1695" r:id="rId169"/>
    <p:sldId id="1696" r:id="rId170"/>
    <p:sldId id="1697" r:id="rId171"/>
    <p:sldId id="1698" r:id="rId172"/>
    <p:sldId id="1699" r:id="rId173"/>
    <p:sldId id="1700" r:id="rId174"/>
    <p:sldId id="1701" r:id="rId175"/>
    <p:sldId id="1702" r:id="rId176"/>
    <p:sldId id="1703" r:id="rId177"/>
    <p:sldId id="1704" r:id="rId178"/>
    <p:sldId id="1705" r:id="rId179"/>
    <p:sldId id="1706" r:id="rId180"/>
    <p:sldId id="1707" r:id="rId181"/>
    <p:sldId id="1708" r:id="rId182"/>
    <p:sldId id="1709" r:id="rId183"/>
    <p:sldId id="1710" r:id="rId184"/>
    <p:sldId id="1711" r:id="rId185"/>
    <p:sldId id="1712" r:id="rId186"/>
    <p:sldId id="1713" r:id="rId187"/>
    <p:sldId id="1714" r:id="rId188"/>
    <p:sldId id="1715" r:id="rId189"/>
    <p:sldId id="1716" r:id="rId190"/>
    <p:sldId id="1717" r:id="rId191"/>
    <p:sldId id="1718" r:id="rId192"/>
    <p:sldId id="1719" r:id="rId193"/>
    <p:sldId id="1720" r:id="rId194"/>
    <p:sldId id="1721" r:id="rId195"/>
    <p:sldId id="1722" r:id="rId196"/>
    <p:sldId id="1723" r:id="rId197"/>
    <p:sldId id="1724" r:id="rId198"/>
    <p:sldId id="1725" r:id="rId199"/>
    <p:sldId id="1726" r:id="rId200"/>
    <p:sldId id="1727" r:id="rId201"/>
    <p:sldId id="1728" r:id="rId202"/>
    <p:sldId id="1729" r:id="rId203"/>
    <p:sldId id="1730" r:id="rId204"/>
    <p:sldId id="1731" r:id="rId205"/>
    <p:sldId id="1732" r:id="rId206"/>
    <p:sldId id="1733" r:id="rId207"/>
    <p:sldId id="1734" r:id="rId208"/>
    <p:sldId id="1735" r:id="rId209"/>
    <p:sldId id="1736" r:id="rId210"/>
    <p:sldId id="1737" r:id="rId211"/>
    <p:sldId id="1738" r:id="rId212"/>
    <p:sldId id="1739" r:id="rId213"/>
    <p:sldId id="1740" r:id="rId214"/>
    <p:sldId id="1741" r:id="rId215"/>
    <p:sldId id="1742" r:id="rId216"/>
    <p:sldId id="1743" r:id="rId217"/>
    <p:sldId id="1744" r:id="rId218"/>
    <p:sldId id="1745" r:id="rId219"/>
    <p:sldId id="1746" r:id="rId220"/>
    <p:sldId id="1747" r:id="rId221"/>
    <p:sldId id="1748" r:id="rId222"/>
    <p:sldId id="1749" r:id="rId223"/>
    <p:sldId id="1750" r:id="rId224"/>
    <p:sldId id="1751" r:id="rId225"/>
    <p:sldId id="1752" r:id="rId226"/>
    <p:sldId id="1753" r:id="rId227"/>
    <p:sldId id="1754" r:id="rId228"/>
    <p:sldId id="1755" r:id="rId229"/>
    <p:sldId id="1756" r:id="rId230"/>
    <p:sldId id="1757" r:id="rId231"/>
    <p:sldId id="1758" r:id="rId232"/>
    <p:sldId id="1759" r:id="rId2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FB5D04-57E5-8300-475B-5562EAE80FEE}" name="Margarita Ruvalcaba-Ordonez" initials="MR" userId="S::margarita.ruvalcaba-ordonez@austinisd.org::26def0cd-2c90-4f39-9e68-526374c39766" providerId="AD"/>
  <p188:author id="{6A5804C1-219B-BC7C-4A7B-E585A1B67F35}" name="Victor Rodriguez" initials="VR" userId="af3828e9a87d040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53B925-81D8-AD14-F83D-3D4D15A8D2D6}" v="702" dt="2022-12-16T22:31:05.080"/>
    <p1510:client id="{AED70948-C4EE-633B-1FA1-A25A5C9F43B1}" v="101" dt="2022-12-19T18:53:33.600"/>
    <p1510:client id="{C5B7B950-026F-4736-8C16-1EA4620C389E}" v="59" dt="2022-10-12T22:18:25.819"/>
    <p1510:client id="{DAA29E39-1038-954F-8D1A-4A713C9FAB78}" v="47" dt="2022-10-12T04:44:32.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75" autoAdjust="0"/>
    <p:restoredTop sz="92925" autoAdjust="0"/>
  </p:normalViewPr>
  <p:slideViewPr>
    <p:cSldViewPr snapToGrid="0">
      <p:cViewPr varScale="1">
        <p:scale>
          <a:sx n="92" d="100"/>
          <a:sy n="92" d="100"/>
        </p:scale>
        <p:origin x="15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tableStyles" Target="tableStyles.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microsoft.com/office/2018/10/relationships/authors" Target="author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microsoft.com/office/2015/10/relationships/revisionInfo" Target="revisionInfo.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viewProps" Target="viewProps.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slide" Target="slides/slide210.xml"/><Relationship Id="rId235" Type="http://schemas.openxmlformats.org/officeDocument/2006/relationships/presProps" Target="presProps.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s>
</file>

<file path=ppt/comments/modernComment_48A_2A8483E1.xml><?xml version="1.0" encoding="utf-8"?>
<p188:cmLst xmlns:a="http://schemas.openxmlformats.org/drawingml/2006/main" xmlns:r="http://schemas.openxmlformats.org/officeDocument/2006/relationships" xmlns:p188="http://schemas.microsoft.com/office/powerpoint/2018/8/main">
  <p188:cm id="{629050F4-D57C-4CD2-B0F7-73B65869EA16}" authorId="{F7FB5D04-57E5-8300-475B-5562EAE80FEE}" created="2022-12-16T17:22:51.406">
    <ac:deMkLst xmlns:ac="http://schemas.microsoft.com/office/drawing/2013/main/command">
      <pc:docMk xmlns:pc="http://schemas.microsoft.com/office/powerpoint/2013/main/command"/>
      <pc:sldMk xmlns:pc="http://schemas.microsoft.com/office/powerpoint/2013/main/command" cId="713327585" sldId="1162"/>
      <ac:picMk id="5" creationId="{70E3E381-1893-EE4D-BE8F-9DCCFEB0E48A}"/>
    </ac:deMkLst>
    <p188:txBody>
      <a:bodyPr/>
      <a:lstStyle/>
      <a:p>
        <a:r>
          <a:rPr lang="en-US"/>
          <a:t>¿Cuál es la primera palabra que se les viene a la mente cuando escuchan "Título IX"  (solo una palabra)</a:t>
        </a:r>
      </a:p>
    </p188:txBody>
  </p188:cm>
</p188:cmLst>
</file>

<file path=ppt/comments/modernComment_499_B21982FD.xml><?xml version="1.0" encoding="utf-8"?>
<p188:cmLst xmlns:a="http://schemas.openxmlformats.org/drawingml/2006/main" xmlns:r="http://schemas.openxmlformats.org/officeDocument/2006/relationships" xmlns:p188="http://schemas.microsoft.com/office/powerpoint/2018/8/main">
  <p188:cm id="{8C5B3A39-6B11-4950-9546-F2100048EAE9}" authorId="{F7FB5D04-57E5-8300-475B-5562EAE80FEE}" created="2022-12-16T18:05:46.776">
    <pc:sldMkLst xmlns:pc="http://schemas.microsoft.com/office/powerpoint/2013/main/command">
      <pc:docMk/>
      <pc:sldMk cId="2988016381" sldId="1177"/>
    </pc:sldMkLst>
    <p188:txBody>
      <a:bodyPr/>
      <a:lstStyle/>
      <a:p>
        <a:r>
          <a:rPr lang="en-US"/>
          <a:t>¿Qué significa "grave" (una palabra)</a:t>
        </a:r>
      </a:p>
    </p188:txBody>
  </p188:cm>
</p188:cmLst>
</file>

<file path=ppt/comments/modernComment_49A_B1DE1EA9.xml><?xml version="1.0" encoding="utf-8"?>
<p188:cmLst xmlns:a="http://schemas.openxmlformats.org/drawingml/2006/main" xmlns:r="http://schemas.openxmlformats.org/officeDocument/2006/relationships" xmlns:p188="http://schemas.microsoft.com/office/powerpoint/2018/8/main">
  <p188:cm id="{BB489643-7A5F-4954-985A-94AF37A0AB0F}" authorId="{F7FB5D04-57E5-8300-475B-5562EAE80FEE}" created="2022-12-16T18:10:43.983">
    <pc:sldMkLst xmlns:pc="http://schemas.microsoft.com/office/powerpoint/2013/main/command">
      <pc:docMk/>
      <pc:sldMk cId="2984124073" sldId="1178"/>
    </pc:sldMkLst>
    <p188:txBody>
      <a:bodyPr/>
      <a:lstStyle/>
      <a:p>
        <a:r>
          <a:rPr lang="en-US"/>
          <a:t>¿Qué significa "persistente"? (una palabra)</a:t>
        </a:r>
      </a:p>
    </p188:txBody>
  </p188:cm>
</p188:cmLst>
</file>

<file path=ppt/comments/modernComment_49D_61C6337A.xml><?xml version="1.0" encoding="utf-8"?>
<p188:cmLst xmlns:a="http://schemas.openxmlformats.org/drawingml/2006/main" xmlns:r="http://schemas.openxmlformats.org/officeDocument/2006/relationships" xmlns:p188="http://schemas.microsoft.com/office/powerpoint/2018/8/main">
  <p188:cm id="{A6924E5E-E081-4AB9-B594-7FB9C081656C}" authorId="{F7FB5D04-57E5-8300-475B-5562EAE80FEE}" created="2022-12-19T18:52:47.005">
    <pc:sldMkLst xmlns:pc="http://schemas.microsoft.com/office/powerpoint/2013/main/command">
      <pc:docMk/>
      <pc:sldMk cId="1640379258" sldId="1181"/>
    </pc:sldMkLst>
    <p188:txBody>
      <a:bodyPr/>
      <a:lstStyle/>
      <a:p>
        <a:r>
          <a:rPr lang="en-US"/>
          <a:t>¿Es Acoso sexual según el Título IX?
Sí, es empleado qui pro quo
Sí, es agresión sexual
Sí, es violencia doméstica
Sí, es violencia en el noviazgo
Sí, es acecho
Sí, es grave, persistente y     objetivamente ofensiva
No</a:t>
        </a:r>
      </a:p>
    </p188:txBody>
  </p188:cm>
</p188:cmLst>
</file>

<file path=ppt/comments/modernComment_49E_64720FAC.xml><?xml version="1.0" encoding="utf-8"?>
<p188:cmLst xmlns:a="http://schemas.openxmlformats.org/drawingml/2006/main" xmlns:r="http://schemas.openxmlformats.org/officeDocument/2006/relationships" xmlns:p188="http://schemas.microsoft.com/office/powerpoint/2018/8/main">
  <p188:cm id="{098DB35D-74AF-4E5D-8892-81B2D387CAF3}" authorId="{F7FB5D04-57E5-8300-475B-5562EAE80FEE}" created="2022-12-19T18:52:57.552">
    <pc:sldMkLst xmlns:pc="http://schemas.microsoft.com/office/powerpoint/2013/main/command">
      <pc:docMk/>
      <pc:sldMk cId="1685196716" sldId="1182"/>
    </pc:sldMkLst>
    <p188:txBody>
      <a:bodyPr/>
      <a:lstStyle/>
      <a:p>
        <a:r>
          <a:rPr lang="en-US"/>
          <a:t>¿Es Acoso sexual según el Título IX?
Sí, es empleado qui pro quo
Sí, es agresión sexual
Sí, es violencia doméstica
Sí, es violencia en el noviazgo
Sí, es acecho
Sí, es grave, persistente y     objetivamente ofensiva
No</a:t>
        </a:r>
      </a:p>
    </p188:txBody>
  </p188:cm>
</p188:cmLst>
</file>

<file path=ppt/comments/modernComment_4A6_8EBF4F50.xml><?xml version="1.0" encoding="utf-8"?>
<p188:cmLst xmlns:a="http://schemas.openxmlformats.org/drawingml/2006/main" xmlns:r="http://schemas.openxmlformats.org/officeDocument/2006/relationships" xmlns:p188="http://schemas.microsoft.com/office/powerpoint/2018/8/main">
  <p188:cm id="{C240E486-C016-44AF-A84F-1C55B3051996}" authorId="{F7FB5D04-57E5-8300-475B-5562EAE80FEE}" created="2022-12-16T17:42:16.497">
    <pc:sldMkLst xmlns:pc="http://schemas.microsoft.com/office/powerpoint/2013/main/command">
      <pc:docMk/>
      <pc:sldMk cId="2394902352" sldId="1190"/>
    </pc:sldMkLst>
    <p188:txBody>
      <a:bodyPr/>
      <a:lstStyle/>
      <a:p>
        <a:r>
          <a:rPr lang="en-US"/>
          <a:t>¿Es la conducta no deseada?
Sí                  No</a:t>
        </a:r>
      </a:p>
    </p188:txBody>
  </p188:cm>
</p188:cmLst>
</file>

<file path=ppt/comments/modernComment_4A7_D329C414.xml><?xml version="1.0" encoding="utf-8"?>
<p188:cmLst xmlns:a="http://schemas.openxmlformats.org/drawingml/2006/main" xmlns:r="http://schemas.openxmlformats.org/officeDocument/2006/relationships" xmlns:p188="http://schemas.microsoft.com/office/powerpoint/2018/8/main">
  <p188:cm id="{96C73B9D-094E-4A72-A4AC-4B80BC6406BD}" authorId="{F7FB5D04-57E5-8300-475B-5562EAE80FEE}" created="2022-12-16T17:49:55.308">
    <pc:sldMkLst xmlns:pc="http://schemas.microsoft.com/office/powerpoint/2013/main/command">
      <pc:docMk/>
      <pc:sldMk cId="3542729748" sldId="1191"/>
    </pc:sldMkLst>
    <p188:txBody>
      <a:bodyPr/>
      <a:lstStyle/>
      <a:p>
        <a:r>
          <a:rPr lang="en-US"/>
          <a:t>¿Es la conducta no deseada?
Sí                  No</a:t>
        </a:r>
      </a:p>
    </p188:txBody>
  </p188:cm>
</p188:cmLst>
</file>

<file path=ppt/comments/modernComment_4AA_5DD0637C.xml><?xml version="1.0" encoding="utf-8"?>
<p188:cmLst xmlns:a="http://schemas.openxmlformats.org/drawingml/2006/main" xmlns:r="http://schemas.openxmlformats.org/officeDocument/2006/relationships" xmlns:p188="http://schemas.microsoft.com/office/powerpoint/2018/8/main">
  <p188:cm id="{3275CBB6-5400-44BB-BD55-3DC5EF8C576F}" authorId="{F7FB5D04-57E5-8300-475B-5562EAE80FEE}" created="2022-12-16T17:49:43.651">
    <pc:sldMkLst xmlns:pc="http://schemas.microsoft.com/office/powerpoint/2013/main/command">
      <pc:docMk/>
      <pc:sldMk cId="1573938044" sldId="1194"/>
    </pc:sldMkLst>
    <p188:txBody>
      <a:bodyPr/>
      <a:lstStyle/>
      <a:p>
        <a:r>
          <a:rPr lang="en-US"/>
          <a:t>¿Es la conducta no deseada?
Sí                  No</a:t>
        </a:r>
      </a:p>
    </p188:txBody>
  </p188:cm>
</p188:cmLst>
</file>

<file path=ppt/comments/modernComment_4B4_BF358DE7.xml><?xml version="1.0" encoding="utf-8"?>
<p188:cmLst xmlns:a="http://schemas.openxmlformats.org/drawingml/2006/main" xmlns:r="http://schemas.openxmlformats.org/officeDocument/2006/relationships" xmlns:p188="http://schemas.microsoft.com/office/powerpoint/2018/8/main">
  <p188:cm id="{2EF01B53-312D-4555-ADA2-4B5EB51FEFEB}" authorId="{F7FB5D04-57E5-8300-475B-5562EAE80FEE}" created="2022-12-19T18:52:13.207">
    <pc:sldMkLst xmlns:pc="http://schemas.microsoft.com/office/powerpoint/2013/main/command">
      <pc:docMk/>
      <pc:sldMk cId="3207957991" sldId="1204"/>
    </pc:sldMkLst>
    <p188:txBody>
      <a:bodyPr/>
      <a:lstStyle/>
      <a:p>
        <a:r>
          <a:rPr lang="en-US"/>
          <a:t>¿Es Acoso sexual según el Título IX?
Sí, es empleado qui pro quo
Sí, es agresión sexual
Sí, es violencia doméstica
Sí, es violencia en el noviazgo
Sí, es acecho
Sí, es grave, persistente y     objetivamente ofensiva
No</a:t>
        </a:r>
      </a:p>
    </p188:txBody>
  </p188:cm>
</p188:cmLst>
</file>

<file path=ppt/comments/modernComment_4B6_AC86E98F.xml><?xml version="1.0" encoding="utf-8"?>
<p188:cmLst xmlns:a="http://schemas.openxmlformats.org/drawingml/2006/main" xmlns:r="http://schemas.openxmlformats.org/officeDocument/2006/relationships" xmlns:p188="http://schemas.microsoft.com/office/powerpoint/2018/8/main">
  <p188:cm id="{3AA84729-DB83-490F-9359-C2D59DAB048D}" authorId="{F7FB5D04-57E5-8300-475B-5562EAE80FEE}" created="2022-12-19T18:52:23.754">
    <pc:sldMkLst xmlns:pc="http://schemas.microsoft.com/office/powerpoint/2013/main/command">
      <pc:docMk/>
      <pc:sldMk cId="2894522767" sldId="1206"/>
    </pc:sldMkLst>
    <p188:txBody>
      <a:bodyPr/>
      <a:lstStyle/>
      <a:p>
        <a:r>
          <a:rPr lang="en-US"/>
          <a:t>¿Es Acoso sexual según el Título IX?
Sí, es empleado qui pro quo
Sí, es agresión sexual
Sí, es violencia doméstica
Sí, es violencia en el noviazgo
Sí, es acecho
Sí, es grave, persistente y     objetivamente ofensiva
No</a:t>
        </a:r>
      </a:p>
    </p188:txBody>
  </p188:cm>
</p188:cmLst>
</file>

<file path=ppt/comments/modernComment_4B8_B04EA051.xml><?xml version="1.0" encoding="utf-8"?>
<p188:cmLst xmlns:a="http://schemas.openxmlformats.org/drawingml/2006/main" xmlns:r="http://schemas.openxmlformats.org/officeDocument/2006/relationships" xmlns:p188="http://schemas.microsoft.com/office/powerpoint/2018/8/main">
  <p188:cm id="{DAF8DC5F-83C2-46A2-B4E0-BA5FEA68A88A}" authorId="{F7FB5D04-57E5-8300-475B-5562EAE80FEE}" created="2022-12-19T18:52:01.159">
    <pc:sldMkLst xmlns:pc="http://schemas.microsoft.com/office/powerpoint/2013/main/command">
      <pc:docMk/>
      <pc:sldMk cId="2957942865" sldId="1208"/>
    </pc:sldMkLst>
    <p188:txBody>
      <a:bodyPr/>
      <a:lstStyle/>
      <a:p>
        <a:r>
          <a:rPr lang="en-US"/>
          <a:t>  ¿Es Acoso sexual según el Título IX?
Sí, es empleado qui pro quo
Sí, es agresión sexual
Sí, es violencia doméstica
Sí, es violencia en el noviazgo
Sí, es acecho
Sí, es grave, persistente y     objetivamente ofensiva
No</a:t>
        </a:r>
      </a:p>
    </p188:txBody>
  </p188:cm>
</p188:cmLst>
</file>

<file path=ppt/comments/modernComment_4BA_A3F2295D.xml><?xml version="1.0" encoding="utf-8"?>
<p188:cmLst xmlns:a="http://schemas.openxmlformats.org/drawingml/2006/main" xmlns:r="http://schemas.openxmlformats.org/officeDocument/2006/relationships" xmlns:p188="http://schemas.microsoft.com/office/powerpoint/2018/8/main">
  <p188:cm id="{9DCED47E-A48A-4F28-9F39-9EBD8595B593}" authorId="{F7FB5D04-57E5-8300-475B-5562EAE80FEE}" created="2022-12-19T18:46:34.430">
    <pc:sldMkLst xmlns:pc="http://schemas.microsoft.com/office/powerpoint/2013/main/command">
      <pc:docMk/>
      <pc:sldMk cId="2750556509" sldId="1210"/>
    </pc:sldMkLst>
    <p188:txBody>
      <a:bodyPr/>
      <a:lstStyle/>
      <a:p>
        <a:r>
          <a:rPr lang="en-US"/>
          <a:t>¿Es Acoso sexual según el Título IX?
Sí, es empleado qui pro quo
Sí, es agresión sexual
Sí, es violencia doméstica
Sí, es violencia en el noviazgo
Sí, es acecho
Sí, es grave, persistente y     objetivamente ofensiva
No</a:t>
        </a:r>
      </a:p>
    </p188:txBody>
  </p188:cm>
</p188:cmLst>
</file>

<file path=ppt/comments/modernComment_4BE_711065C2.xml><?xml version="1.0" encoding="utf-8"?>
<p188:cmLst xmlns:a="http://schemas.openxmlformats.org/drawingml/2006/main" xmlns:r="http://schemas.openxmlformats.org/officeDocument/2006/relationships" xmlns:p188="http://schemas.microsoft.com/office/powerpoint/2018/8/main">
  <p188:cm id="{FACCE96D-534D-48EC-93A0-E24119871D3A}" authorId="{F7FB5D04-57E5-8300-475B-5562EAE80FEE}" created="2022-12-19T18:53:33.600">
    <pc:sldMkLst xmlns:pc="http://schemas.microsoft.com/office/powerpoint/2013/main/command">
      <pc:docMk/>
      <pc:sldMk cId="1896900034" sldId="1214"/>
    </pc:sldMkLst>
    <p188:txBody>
      <a:bodyPr/>
      <a:lstStyle/>
      <a:p>
        <a:r>
          <a:rPr lang="en-US"/>
          <a:t>¿Es Acoso sexual según el Título IX?
Sí, es empleado qui pro quo
Sí, es agresión sexual
Sí, es violencia doméstica
Sí, es violencia en el noviazgo
Sí, es acecho
Sí, es grave, persistente y     objetivamente ofensiva
No</a:t>
        </a:r>
      </a:p>
    </p188:txBody>
  </p188:cm>
</p188:cmLst>
</file>

<file path=ppt/comments/modernComment_4C6_44A4631C.xml><?xml version="1.0" encoding="utf-8"?>
<p188:cmLst xmlns:a="http://schemas.openxmlformats.org/drawingml/2006/main" xmlns:r="http://schemas.openxmlformats.org/officeDocument/2006/relationships" xmlns:p188="http://schemas.microsoft.com/office/powerpoint/2018/8/main">
  <p188:cm id="{B969830F-CD27-493D-9556-E16731AE7AC7}" authorId="{F7FB5D04-57E5-8300-475B-5562EAE80FEE}" created="2022-12-16T22:21:58.309">
    <pc:sldMkLst xmlns:pc="http://schemas.microsoft.com/office/powerpoint/2013/main/command">
      <pc:docMk/>
      <pc:sldMk cId="1151623964" sldId="1222"/>
    </pc:sldMkLst>
    <p188:txBody>
      <a:bodyPr/>
      <a:lstStyle/>
      <a:p>
        <a:r>
          <a:rPr lang="en-US"/>
          <a:t>¿Ocurre la conducta en el programa o actividad educativa de la escuela?
Sí                    No</a:t>
        </a:r>
      </a:p>
    </p188:txBody>
  </p188:cm>
</p188:cmLst>
</file>

<file path=ppt/comments/modernComment_4C9_7A34DAD1.xml><?xml version="1.0" encoding="utf-8"?>
<p188:cmLst xmlns:a="http://schemas.openxmlformats.org/drawingml/2006/main" xmlns:r="http://schemas.openxmlformats.org/officeDocument/2006/relationships" xmlns:p188="http://schemas.microsoft.com/office/powerpoint/2018/8/main">
  <p188:cm id="{7DBBB6D4-3A31-4C23-B6CF-006EBE1DC5FE}" authorId="{F7FB5D04-57E5-8300-475B-5562EAE80FEE}" created="2022-12-16T22:17:31.175">
    <pc:sldMkLst xmlns:pc="http://schemas.microsoft.com/office/powerpoint/2013/main/command">
      <pc:docMk/>
      <pc:sldMk cId="2050284241" sldId="1225"/>
    </pc:sldMkLst>
    <p188:txBody>
      <a:bodyPr/>
      <a:lstStyle/>
      <a:p>
        <a:r>
          <a:rPr lang="en-US"/>
          <a:t>¿Ocurre la conducta en el programa o actividad educativa de la escuela?
Sí                        No</a:t>
        </a:r>
      </a:p>
    </p188:txBody>
  </p188:cm>
</p188:cmLst>
</file>

<file path=ppt/comments/modernComment_4CB_62192C88.xml><?xml version="1.0" encoding="utf-8"?>
<p188:cmLst xmlns:a="http://schemas.openxmlformats.org/drawingml/2006/main" xmlns:r="http://schemas.openxmlformats.org/officeDocument/2006/relationships" xmlns:p188="http://schemas.microsoft.com/office/powerpoint/2018/8/main">
  <p188:cm id="{EEBC182A-CBC5-43F6-B26D-264D73D59D4A}" authorId="{F7FB5D04-57E5-8300-475B-5562EAE80FEE}" created="2022-12-16T22:25:35.364">
    <pc:sldMkLst xmlns:pc="http://schemas.microsoft.com/office/powerpoint/2013/main/command">
      <pc:docMk/>
      <pc:sldMk cId="1645816968" sldId="1227"/>
    </pc:sldMkLst>
    <p188:txBody>
      <a:bodyPr/>
      <a:lstStyle/>
      <a:p>
        <a:r>
          <a:rPr lang="en-US"/>
          <a:t>¿Ocurre la conducta en el programa o actividad educativa de la escuela?
Sí                    No</a:t>
        </a:r>
      </a:p>
    </p188:txBody>
  </p188:cm>
</p188:cmLst>
</file>

<file path=ppt/comments/modernComment_4CE_81ABE27B.xml><?xml version="1.0" encoding="utf-8"?>
<p188:cmLst xmlns:a="http://schemas.openxmlformats.org/drawingml/2006/main" xmlns:r="http://schemas.openxmlformats.org/officeDocument/2006/relationships" xmlns:p188="http://schemas.microsoft.com/office/powerpoint/2018/8/main">
  <p188:cm id="{2286C4CA-9D4A-4D41-8F41-2103F0120B9D}" authorId="{F7FB5D04-57E5-8300-475B-5562EAE80FEE}" created="2022-12-16T22:18:50.803">
    <pc:sldMkLst xmlns:pc="http://schemas.microsoft.com/office/powerpoint/2013/main/command">
      <pc:docMk/>
      <pc:sldMk cId="2175525499" sldId="1230"/>
    </pc:sldMkLst>
    <p188:txBody>
      <a:bodyPr/>
      <a:lstStyle/>
      <a:p>
        <a:r>
          <a:rPr lang="en-US"/>
          <a:t>¿Ocurre la conducta en el programa o actividad educativa de la escuela?
Sí                    No</a:t>
        </a:r>
      </a:p>
    </p188:txBody>
  </p188:cm>
</p188:cmLst>
</file>

<file path=ppt/comments/modernComment_4D0_9ED52AED.xml><?xml version="1.0" encoding="utf-8"?>
<p188:cmLst xmlns:a="http://schemas.openxmlformats.org/drawingml/2006/main" xmlns:r="http://schemas.openxmlformats.org/officeDocument/2006/relationships" xmlns:p188="http://schemas.microsoft.com/office/powerpoint/2018/8/main">
  <p188:cm id="{81B8D519-7C4B-2B43-9529-3C974E110B2E}" authorId="{6A5804C1-219B-BC7C-4A7B-E585A1B67F35}" created="2022-12-15T14:44:28.664">
    <ac:deMkLst xmlns:ac="http://schemas.microsoft.com/office/drawing/2013/main/command">
      <pc:docMk xmlns:pc="http://schemas.microsoft.com/office/powerpoint/2013/main/command"/>
      <pc:sldMk xmlns:pc="http://schemas.microsoft.com/office/powerpoint/2013/main/command" cId="2664770285" sldId="1232"/>
      <ac:spMk id="5" creationId="{7E24A3E2-0C45-FE8D-D759-BC64BE50411A}"/>
    </ac:deMkLst>
    <p188:txBody>
      <a:bodyPr/>
      <a:lstStyle/>
      <a:p>
        <a:r>
          <a:rPr lang="en-US"/>
          <a:t>Reducir tamaño del texto</a:t>
        </a:r>
      </a:p>
    </p188:txBody>
  </p188:cm>
  <p188:cm id="{0205A6F0-8CA8-7D4D-878F-B3D5D023E9E2}" authorId="{6A5804C1-219B-BC7C-4A7B-E585A1B67F35}" created="2022-12-15T16:07:16.996">
    <ac:deMkLst xmlns:ac="http://schemas.microsoft.com/office/drawing/2013/main/command">
      <pc:docMk xmlns:pc="http://schemas.microsoft.com/office/powerpoint/2013/main/command"/>
      <pc:sldMk xmlns:pc="http://schemas.microsoft.com/office/powerpoint/2013/main/command" cId="2664770285" sldId="1232"/>
      <ac:spMk id="2" creationId="{3AB2F12C-EAF1-846B-321D-13DE60DB87B8}"/>
    </ac:deMkLst>
    <p188:txBody>
      <a:bodyPr/>
      <a:lstStyle/>
      <a:p>
        <a:r>
          <a:rPr lang="en-US"/>
          <a:t> Carson? </a:t>
        </a:r>
      </a:p>
    </p188:txBody>
  </p188:cm>
</p188:cmLst>
</file>

<file path=ppt/comments/modernComment_4D1_CB8DBE8C.xml><?xml version="1.0" encoding="utf-8"?>
<p188:cmLst xmlns:a="http://schemas.openxmlformats.org/drawingml/2006/main" xmlns:r="http://schemas.openxmlformats.org/officeDocument/2006/relationships" xmlns:p188="http://schemas.microsoft.com/office/powerpoint/2018/8/main">
  <p188:cm id="{3450C501-C02F-4B5F-AA66-EBB3BA0F63CB}" authorId="{F7FB5D04-57E5-8300-475B-5562EAE80FEE}" created="2022-12-16T22:25:43.866">
    <pc:sldMkLst xmlns:pc="http://schemas.microsoft.com/office/powerpoint/2013/main/command">
      <pc:docMk/>
      <pc:sldMk cId="3415064204" sldId="1233"/>
    </pc:sldMkLst>
    <p188:txBody>
      <a:bodyPr/>
      <a:lstStyle/>
      <a:p>
        <a:r>
          <a:rPr lang="en-US"/>
          <a:t>¿Ocurre la conducta en el programa o actividad educativa de la escuela?
Sí                    No</a:t>
        </a:r>
      </a:p>
    </p188:txBody>
  </p188:cm>
</p188:cmLst>
</file>

<file path=ppt/comments/modernComment_4D2_AB5DC6D.xml><?xml version="1.0" encoding="utf-8"?>
<p188:cmLst xmlns:a="http://schemas.openxmlformats.org/drawingml/2006/main" xmlns:r="http://schemas.openxmlformats.org/officeDocument/2006/relationships" xmlns:p188="http://schemas.microsoft.com/office/powerpoint/2018/8/main">
  <p188:cm id="{8528D1DC-6237-4561-9F51-5A9D8DFE6689}" authorId="{F7FB5D04-57E5-8300-475B-5562EAE80FEE}" created="2022-12-16T22:29:34.311">
    <pc:sldMkLst xmlns:pc="http://schemas.microsoft.com/office/powerpoint/2013/main/command">
      <pc:docMk/>
      <pc:sldMk cId="179690605" sldId="1234"/>
    </pc:sldMkLst>
    <p188:txBody>
      <a:bodyPr/>
      <a:lstStyle/>
      <a:p>
        <a:r>
          <a:rPr lang="en-US"/>
          <a:t>¿Ocurre la conducta en el programa o actividad educativa de la escuela?
Sí                    No</a:t>
        </a:r>
      </a:p>
    </p188:txBody>
  </p188:cm>
</p188:cmLst>
</file>

<file path=ppt/comments/modernComment_4D4_FDBD3C6A.xml><?xml version="1.0" encoding="utf-8"?>
<p188:cmLst xmlns:a="http://schemas.openxmlformats.org/drawingml/2006/main" xmlns:r="http://schemas.openxmlformats.org/officeDocument/2006/relationships" xmlns:p188="http://schemas.microsoft.com/office/powerpoint/2018/8/main">
  <p188:cm id="{66ABC3A1-7403-497C-B6E3-2BE6CA1DCC6E}" authorId="{F7FB5D04-57E5-8300-475B-5562EAE80FEE}" created="2022-12-16T22:20:50.026">
    <pc:sldMkLst xmlns:pc="http://schemas.microsoft.com/office/powerpoint/2013/main/command">
      <pc:docMk/>
      <pc:sldMk cId="4257037418" sldId="1236"/>
    </pc:sldMkLst>
    <p188:txBody>
      <a:bodyPr/>
      <a:lstStyle/>
      <a:p>
        <a:r>
          <a:rPr lang="en-US"/>
          <a:t>¿Ocurre la conducta en el programa o actividad educativa de la escuela?
Sí                    No</a:t>
        </a:r>
      </a:p>
    </p188:txBody>
  </p188:cm>
</p188:cmLst>
</file>

<file path=ppt/comments/modernComment_4DF_13565281.xml><?xml version="1.0" encoding="utf-8"?>
<p188:cmLst xmlns:a="http://schemas.openxmlformats.org/drawingml/2006/main" xmlns:r="http://schemas.openxmlformats.org/officeDocument/2006/relationships" xmlns:p188="http://schemas.microsoft.com/office/powerpoint/2018/8/main">
  <p188:cm id="{0B84FA53-4970-49E3-92E3-9995A0736558}" authorId="{F7FB5D04-57E5-8300-475B-5562EAE80FEE}" created="2022-12-16T17:35:07.938">
    <pc:sldMkLst xmlns:pc="http://schemas.microsoft.com/office/powerpoint/2013/main/command">
      <pc:docMk/>
      <pc:sldMk cId="324424321" sldId="1247"/>
    </pc:sldMkLst>
    <p188:txBody>
      <a:bodyPr/>
      <a:lstStyle/>
      <a:p>
        <a:r>
          <a:rPr lang="en-US"/>
          <a:t>¿Existe conocimiento real?
Sí                        No</a:t>
        </a:r>
      </a:p>
    </p188:txBody>
  </p188:cm>
</p188:cmLst>
</file>

<file path=ppt/comments/modernComment_4E1_55CBB770.xml><?xml version="1.0" encoding="utf-8"?>
<p188:cmLst xmlns:a="http://schemas.openxmlformats.org/drawingml/2006/main" xmlns:r="http://schemas.openxmlformats.org/officeDocument/2006/relationships" xmlns:p188="http://schemas.microsoft.com/office/powerpoint/2018/8/main">
  <p188:cm id="{EB4C861D-5BD1-40B6-A7B8-4C36B94EF963}" authorId="{F7FB5D04-57E5-8300-475B-5562EAE80FEE}" created="2022-12-16T17:37:29.431">
    <pc:sldMkLst xmlns:pc="http://schemas.microsoft.com/office/powerpoint/2013/main/command">
      <pc:docMk/>
      <pc:sldMk cId="1439414128" sldId="1249"/>
    </pc:sldMkLst>
    <p188:txBody>
      <a:bodyPr/>
      <a:lstStyle/>
      <a:p>
        <a:r>
          <a:rPr lang="en-US"/>
          <a:t>¿Existe conocimiento real?
Sí                        No</a:t>
        </a:r>
      </a:p>
    </p188:txBody>
  </p188:cm>
</p188:cmLst>
</file>

<file path=ppt/comments/modernComment_4E2_7E33ACEB.xml><?xml version="1.0" encoding="utf-8"?>
<p188:cmLst xmlns:a="http://schemas.openxmlformats.org/drawingml/2006/main" xmlns:r="http://schemas.openxmlformats.org/officeDocument/2006/relationships" xmlns:p188="http://schemas.microsoft.com/office/powerpoint/2018/8/main">
  <p188:cm id="{14D25AD1-F593-41D6-91B9-33FFF4843EF8}" authorId="{F7FB5D04-57E5-8300-475B-5562EAE80FEE}" created="2022-12-16T17:38:03.465">
    <pc:sldMkLst xmlns:pc="http://schemas.microsoft.com/office/powerpoint/2013/main/command">
      <pc:docMk/>
      <pc:sldMk cId="2117315819" sldId="1250"/>
    </pc:sldMkLst>
    <p188:txBody>
      <a:bodyPr/>
      <a:lstStyle/>
      <a:p>
        <a:r>
          <a:rPr lang="en-US"/>
          <a:t>¿Existe conocimiento real?
Sí                        No</a:t>
        </a:r>
      </a:p>
    </p188:txBody>
  </p188:cm>
</p188:cmLst>
</file>

<file path=ppt/comments/modernComment_4E4_2159F0AA.xml><?xml version="1.0" encoding="utf-8"?>
<p188:cmLst xmlns:a="http://schemas.openxmlformats.org/drawingml/2006/main" xmlns:r="http://schemas.openxmlformats.org/officeDocument/2006/relationships" xmlns:p188="http://schemas.microsoft.com/office/powerpoint/2018/8/main">
  <p188:cm id="{B66AF327-3100-4397-97DC-FDE481BA1C03}" authorId="{F7FB5D04-57E5-8300-475B-5562EAE80FEE}" created="2022-12-16T19:03:55.410">
    <pc:sldMkLst xmlns:pc="http://schemas.microsoft.com/office/powerpoint/2013/main/command">
      <pc:docMk/>
      <pc:sldMk cId="559542442" sldId="1252"/>
    </pc:sldMkLst>
    <p188:txBody>
      <a:bodyPr/>
      <a:lstStyle/>
      <a:p>
        <a:r>
          <a:rPr lang="en-US"/>
          <a:t>¿Es objetiva o subjetiva la frase "Está lloviendo"?
Objetiva                     Subjetiva</a:t>
        </a:r>
      </a:p>
    </p188:txBody>
  </p188:cm>
</p188:cmLst>
</file>

<file path=ppt/comments/modernComment_4E5_68FFB805.xml><?xml version="1.0" encoding="utf-8"?>
<p188:cmLst xmlns:a="http://schemas.openxmlformats.org/drawingml/2006/main" xmlns:r="http://schemas.openxmlformats.org/officeDocument/2006/relationships" xmlns:p188="http://schemas.microsoft.com/office/powerpoint/2018/8/main">
  <p188:cm id="{A049338A-B8BE-4937-9B66-4C151F0F44B3}" authorId="{F7FB5D04-57E5-8300-475B-5562EAE80FEE}" created="2022-12-16T19:04:37.302">
    <pc:sldMkLst xmlns:pc="http://schemas.microsoft.com/office/powerpoint/2013/main/command">
      <pc:docMk/>
      <pc:sldMk cId="1761589253" sldId="1253"/>
    </pc:sldMkLst>
    <p188:txBody>
      <a:bodyPr/>
      <a:lstStyle/>
      <a:p>
        <a:r>
          <a:rPr lang="en-US"/>
          <a:t>¿Es objetiva o subjetiva la frase "la lluvia es divertida"?
Objetiva                     Subjetiva</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jpeg"/><Relationship Id="rId7" Type="http://schemas.openxmlformats.org/officeDocument/2006/relationships/hyperlink" Target="https://preliator2.blogspot.com/2018/02/12-us-oversight-report-retaliation-whistleblowers-424.html" TargetMode="External"/><Relationship Id="rId2" Type="http://schemas.openxmlformats.org/officeDocument/2006/relationships/image" Target="../media/image15.jpeg"/><Relationship Id="rId1" Type="http://schemas.openxmlformats.org/officeDocument/2006/relationships/image" Target="../media/image14.jpg"/><Relationship Id="rId6" Type="http://schemas.openxmlformats.org/officeDocument/2006/relationships/image" Target="../media/image18.jpg"/><Relationship Id="rId5" Type="http://schemas.openxmlformats.org/officeDocument/2006/relationships/hyperlink" Target="http://dog.international/its-about-time-what-dogs-really-need/" TargetMode="External"/><Relationship Id="rId4" Type="http://schemas.openxmlformats.org/officeDocument/2006/relationships/image" Target="../media/image17.jpeg"/><Relationship Id="rId9" Type="http://schemas.openxmlformats.org/officeDocument/2006/relationships/image" Target="../media/image20.jpg"/></Relationships>
</file>

<file path=ppt/diagrams/_rels/data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NULL"/><Relationship Id="rId1" Type="http://schemas.openxmlformats.org/officeDocument/2006/relationships/image" Target="../media/image77.png"/><Relationship Id="rId6" Type="http://schemas.openxmlformats.org/officeDocument/2006/relationships/image" Target="NULL"/><Relationship Id="rId5" Type="http://schemas.openxmlformats.org/officeDocument/2006/relationships/image" Target="../media/image79.png"/><Relationship Id="rId4" Type="http://schemas.openxmlformats.org/officeDocument/2006/relationships/image" Target="NULL"/></Relationships>
</file>

<file path=ppt/diagrams/_rels/drawing1.xml.rels><?xml version="1.0" encoding="UTF-8" standalone="yes"?>
<Relationships xmlns="http://schemas.openxmlformats.org/package/2006/relationships"><Relationship Id="rId8" Type="http://schemas.openxmlformats.org/officeDocument/2006/relationships/hyperlink" Target="https://preliator2.blogspot.com/2018/02/12-us-oversight-report-retaliation-whistleblowers-424.html" TargetMode="External"/><Relationship Id="rId3" Type="http://schemas.openxmlformats.org/officeDocument/2006/relationships/image" Target="../media/image16.jpeg"/><Relationship Id="rId7" Type="http://schemas.openxmlformats.org/officeDocument/2006/relationships/image" Target="../media/image18.jpg"/><Relationship Id="rId2" Type="http://schemas.openxmlformats.org/officeDocument/2006/relationships/image" Target="../media/image15.jpeg"/><Relationship Id="rId1" Type="http://schemas.openxmlformats.org/officeDocument/2006/relationships/image" Target="../media/image14.jpg"/><Relationship Id="rId6" Type="http://schemas.openxmlformats.org/officeDocument/2006/relationships/image" Target="../media/image20.jpg"/><Relationship Id="rId5" Type="http://schemas.openxmlformats.org/officeDocument/2006/relationships/hyperlink" Target="http://dog.international/its-about-time-what-dogs-really-need/" TargetMode="External"/><Relationship Id="rId4" Type="http://schemas.openxmlformats.org/officeDocument/2006/relationships/image" Target="../media/image17.jpeg"/><Relationship Id="rId9" Type="http://schemas.openxmlformats.org/officeDocument/2006/relationships/image" Target="../media/image19.jpg"/></Relationships>
</file>

<file path=ppt/diagrams/_rels/drawing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NULL"/><Relationship Id="rId1" Type="http://schemas.openxmlformats.org/officeDocument/2006/relationships/image" Target="../media/image77.png"/><Relationship Id="rId6" Type="http://schemas.openxmlformats.org/officeDocument/2006/relationships/image" Target="NULL"/><Relationship Id="rId5" Type="http://schemas.openxmlformats.org/officeDocument/2006/relationships/image" Target="../media/image79.png"/><Relationship Id="rId4" Type="http://schemas.openxmlformats.org/officeDocument/2006/relationships/image" Target="NUL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D8926C-CAF1-4AFC-B137-A216F4B4557B}"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36E6F782-872A-4DC1-B2D2-5DFB23BBA1F5}">
      <dgm:prSet phldrT="[Text]"/>
      <dgm:spPr/>
      <dgm:t>
        <a:bodyPr/>
        <a:lstStyle/>
        <a:p>
          <a:r>
            <a:rPr lang="es-US"/>
            <a:t>Reclutamiento para educación superior, admisiones, consejería y ayuda</a:t>
          </a:r>
        </a:p>
      </dgm:t>
    </dgm:pt>
    <dgm:pt modelId="{4AFE7C4A-57F9-47DD-BF24-6DD40195CE82}" type="parTrans" cxnId="{139DFA7B-8D29-4D32-8C1C-7A2BEED6B47A}">
      <dgm:prSet/>
      <dgm:spPr/>
      <dgm:t>
        <a:bodyPr/>
        <a:lstStyle/>
        <a:p>
          <a:endParaRPr lang="en-US"/>
        </a:p>
      </dgm:t>
    </dgm:pt>
    <dgm:pt modelId="{8B40E022-20BA-49D3-B2E7-92225A859A68}" type="sibTrans" cxnId="{139DFA7B-8D29-4D32-8C1C-7A2BEED6B47A}">
      <dgm:prSet/>
      <dgm:spPr>
        <a:blipFill>
          <a:blip xmlns:r="http://schemas.openxmlformats.org/officeDocument/2006/relationships" r:embed="rId1"/>
          <a:srcRect/>
          <a:stretch>
            <a:fillRect l="-14000" r="-14000"/>
          </a:stretch>
        </a:blipFill>
      </dgm:spPr>
      <dgm:t>
        <a:bodyPr/>
        <a:lstStyle/>
        <a:p>
          <a:endParaRPr lang="en-US"/>
        </a:p>
      </dgm:t>
      <dgm:extLst>
        <a:ext uri="{E40237B7-FDA0-4F09-8148-C483321AD2D9}">
          <dgm14:cNvPr xmlns:dgm14="http://schemas.microsoft.com/office/drawing/2010/diagram" id="0" name="" descr="Student at a graduation ceremony"/>
        </a:ext>
      </dgm:extLst>
    </dgm:pt>
    <dgm:pt modelId="{A5924D90-8F38-45E4-872F-87D1B2669B5D}">
      <dgm:prSet phldrT="[Text]"/>
      <dgm:spPr/>
      <dgm:t>
        <a:bodyPr/>
        <a:lstStyle/>
        <a:p>
          <a:r>
            <a:rPr lang="es-US"/>
            <a:t>Estudiantes embarazadas o con hijos</a:t>
          </a:r>
        </a:p>
      </dgm:t>
    </dgm:pt>
    <dgm:pt modelId="{46A0FC1A-74FC-4F7B-8640-0DE6C1DE070B}" type="parTrans" cxnId="{6734F7DE-2FFA-49A5-A4E4-BE6B70443562}">
      <dgm:prSet/>
      <dgm:spPr/>
      <dgm:t>
        <a:bodyPr/>
        <a:lstStyle/>
        <a:p>
          <a:endParaRPr lang="en-US"/>
        </a:p>
      </dgm:t>
    </dgm:pt>
    <dgm:pt modelId="{F91C160A-F813-4FCA-AFDD-6F1FC8AAC4BA}" type="sibTrans" cxnId="{6734F7DE-2FFA-49A5-A4E4-BE6B70443562}">
      <dgm:prSet/>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l="-14000" r="-14000"/>
          </a:stretch>
        </a:blipFill>
      </dgm:spPr>
      <dgm:t>
        <a:bodyPr/>
        <a:lstStyle/>
        <a:p>
          <a:endParaRPr lang="en-US"/>
        </a:p>
      </dgm:t>
      <dgm:extLst>
        <a:ext uri="{E40237B7-FDA0-4F09-8148-C483321AD2D9}">
          <dgm14:cNvPr xmlns:dgm14="http://schemas.microsoft.com/office/drawing/2010/diagram" id="0" name="" descr="Pregnant person holding stomach"/>
        </a:ext>
      </dgm:extLst>
    </dgm:pt>
    <dgm:pt modelId="{A36FC769-FE04-4D59-A3E5-AD724E9C9211}">
      <dgm:prSet phldrT="[Text]"/>
      <dgm:spPr/>
      <dgm:t>
        <a:bodyPr/>
        <a:lstStyle/>
        <a:p>
          <a:r>
            <a:rPr lang="es-US"/>
            <a:t>Deportes</a:t>
          </a:r>
        </a:p>
      </dgm:t>
    </dgm:pt>
    <dgm:pt modelId="{5AEB8B6B-C06B-4526-8B4A-B2326DA21359}" type="parTrans" cxnId="{5C208D25-058D-4E41-A3CF-023EB8ED82BC}">
      <dgm:prSet/>
      <dgm:spPr/>
      <dgm:t>
        <a:bodyPr/>
        <a:lstStyle/>
        <a:p>
          <a:endParaRPr lang="en-US"/>
        </a:p>
      </dgm:t>
    </dgm:pt>
    <dgm:pt modelId="{3371C68A-B137-444F-BD85-CD7BEE2A8586}" type="sibTrans" cxnId="{5C208D25-058D-4E41-A3CF-023EB8ED82BC}">
      <dgm:prSet/>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15000" r="-15000"/>
          </a:stretch>
        </a:blipFill>
      </dgm:spPr>
      <dgm:t>
        <a:bodyPr/>
        <a:lstStyle/>
        <a:p>
          <a:endParaRPr lang="en-US"/>
        </a:p>
      </dgm:t>
      <dgm:extLst>
        <a:ext uri="{E40237B7-FDA0-4F09-8148-C483321AD2D9}">
          <dgm14:cNvPr xmlns:dgm14="http://schemas.microsoft.com/office/drawing/2010/diagram" id="0" name="" descr="Laces out on a football"/>
        </a:ext>
      </dgm:extLst>
    </dgm:pt>
    <dgm:pt modelId="{F5DB9452-3148-4E9B-8D47-5D6927E85BC0}">
      <dgm:prSet/>
      <dgm:spPr/>
      <dgm:t>
        <a:bodyPr/>
        <a:lstStyle/>
        <a:p>
          <a:r>
            <a:rPr lang="es-US"/>
            <a:t>Disciplina </a:t>
          </a:r>
        </a:p>
      </dgm:t>
    </dgm:pt>
    <dgm:pt modelId="{D1E7E0BF-C697-4B33-B596-C6BA5A79EA94}" type="parTrans" cxnId="{00D586D8-47AE-4CF5-8993-57FDD5EB60B3}">
      <dgm:prSet/>
      <dgm:spPr/>
      <dgm:t>
        <a:bodyPr/>
        <a:lstStyle/>
        <a:p>
          <a:endParaRPr lang="en-US"/>
        </a:p>
      </dgm:t>
    </dgm:pt>
    <dgm:pt modelId="{D0958FC8-76C1-4037-B965-09BC0798F64C}" type="sibTrans" cxnId="{00D586D8-47AE-4CF5-8993-57FDD5EB60B3}">
      <dgm:prSet/>
      <dgm:spPr>
        <a:blipFill>
          <a:blip xmlns:r="http://schemas.openxmlformats.org/officeDocument/2006/relationships" r:embed="rId4" cstate="hq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a:stretch>
            <a:fillRect l="-14000" r="-14000"/>
          </a:stretch>
        </a:blipFill>
      </dgm:spPr>
      <dgm:t>
        <a:bodyPr/>
        <a:lstStyle/>
        <a:p>
          <a:endParaRPr lang="en-US"/>
        </a:p>
      </dgm:t>
    </dgm:pt>
    <dgm:pt modelId="{8AF7899C-F6EB-405D-A203-FACEA51480A5}">
      <dgm:prSet/>
      <dgm:spPr/>
      <dgm:t>
        <a:bodyPr/>
        <a:lstStyle/>
        <a:p>
          <a:r>
            <a:rPr lang="es-US"/>
            <a:t>Represalias</a:t>
          </a:r>
        </a:p>
      </dgm:t>
    </dgm:pt>
    <dgm:pt modelId="{EF0F6980-9905-4727-9229-253180E6CB5C}" type="parTrans" cxnId="{9A4F58F8-1595-4B93-A899-15988459507D}">
      <dgm:prSet/>
      <dgm:spPr/>
      <dgm:t>
        <a:bodyPr/>
        <a:lstStyle/>
        <a:p>
          <a:endParaRPr lang="en-US"/>
        </a:p>
      </dgm:t>
    </dgm:pt>
    <dgm:pt modelId="{EC5D1C2F-B258-426F-A479-EBD3AFB34292}" type="sibTrans" cxnId="{9A4F58F8-1595-4B93-A899-15988459507D}">
      <dgm:prSet/>
      <dgm:spPr>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l="-32000" r="-32000"/>
          </a:stretch>
        </a:blipFill>
      </dgm:spPr>
      <dgm:t>
        <a:bodyPr/>
        <a:lstStyle/>
        <a:p>
          <a:endParaRPr lang="en-US"/>
        </a:p>
      </dgm:t>
    </dgm:pt>
    <dgm:pt modelId="{CC03D57A-94A6-470F-BAE5-166FF7A34F24}">
      <dgm:prSet/>
      <dgm:spPr/>
      <dgm:t>
        <a:bodyPr/>
        <a:lstStyle/>
        <a:p>
          <a:r>
            <a:rPr lang="es-US"/>
            <a:t>Educación de un solo sexo</a:t>
          </a:r>
        </a:p>
      </dgm:t>
    </dgm:pt>
    <dgm:pt modelId="{09ADE6E9-ECBE-4197-AF2B-8A2EDF27B057}" type="parTrans" cxnId="{96C7BCA1-6829-4657-9715-CA2CC7D7F944}">
      <dgm:prSet/>
      <dgm:spPr/>
      <dgm:t>
        <a:bodyPr/>
        <a:lstStyle/>
        <a:p>
          <a:endParaRPr lang="en-US"/>
        </a:p>
      </dgm:t>
    </dgm:pt>
    <dgm:pt modelId="{EDAB34DC-3585-42E4-AD2A-292EE0423EC7}" type="sibTrans" cxnId="{96C7BCA1-6829-4657-9715-CA2CC7D7F944}">
      <dgm:prSet/>
      <dgm:spPr>
        <a:blipFill>
          <a:blip xmlns:r="http://schemas.openxmlformats.org/officeDocument/2006/relationships" r:embed="rId8"/>
          <a:srcRect/>
          <a:stretch>
            <a:fillRect l="-14000" r="-14000"/>
          </a:stretch>
        </a:blipFill>
      </dgm:spPr>
      <dgm:t>
        <a:bodyPr/>
        <a:lstStyle/>
        <a:p>
          <a:endParaRPr lang="en-US"/>
        </a:p>
      </dgm:t>
      <dgm:extLst>
        <a:ext uri="{E40237B7-FDA0-4F09-8148-C483321AD2D9}">
          <dgm14:cNvPr xmlns:dgm14="http://schemas.microsoft.com/office/drawing/2010/diagram" id="0" name="" descr="Person smiling"/>
        </a:ext>
      </dgm:extLst>
    </dgm:pt>
    <dgm:pt modelId="{6B309572-BF18-45E7-9353-5EF3DF876A08}">
      <dgm:prSet/>
      <dgm:spPr>
        <a:solidFill>
          <a:srgbClr val="FF0000"/>
        </a:solidFill>
      </dgm:spPr>
      <dgm:t>
        <a:bodyPr/>
        <a:lstStyle/>
        <a:p>
          <a:r>
            <a:rPr lang="es-US"/>
            <a:t>Acoso sexual</a:t>
          </a:r>
        </a:p>
      </dgm:t>
    </dgm:pt>
    <dgm:pt modelId="{73754219-9571-4E02-AC35-D5789DFD838E}" type="sibTrans" cxnId="{13364385-355A-4C9A-97CE-F2A9A525A949}">
      <dgm:prSet/>
      <dgm:spPr>
        <a:blipFill>
          <a:blip xmlns:r="http://schemas.openxmlformats.org/officeDocument/2006/relationships" r:embed="rId9"/>
          <a:srcRect/>
          <a:stretch>
            <a:fillRect l="-36000" r="-36000"/>
          </a:stretch>
        </a:blipFill>
      </dgm:spPr>
      <dgm:t>
        <a:bodyPr/>
        <a:lstStyle/>
        <a:p>
          <a:endParaRPr lang="en-US"/>
        </a:p>
      </dgm:t>
    </dgm:pt>
    <dgm:pt modelId="{A4D2E86D-B7E8-4A35-9A02-F36205F28041}" type="parTrans" cxnId="{13364385-355A-4C9A-97CE-F2A9A525A949}">
      <dgm:prSet/>
      <dgm:spPr/>
      <dgm:t>
        <a:bodyPr/>
        <a:lstStyle/>
        <a:p>
          <a:endParaRPr lang="en-US"/>
        </a:p>
      </dgm:t>
    </dgm:pt>
    <dgm:pt modelId="{C729D37E-A995-4033-921A-A57D4EF19ACD}" type="pres">
      <dgm:prSet presAssocID="{42D8926C-CAF1-4AFC-B137-A216F4B4557B}" presName="Name0" presStyleCnt="0">
        <dgm:presLayoutVars>
          <dgm:chMax val="21"/>
          <dgm:chPref val="21"/>
        </dgm:presLayoutVars>
      </dgm:prSet>
      <dgm:spPr/>
      <dgm:t>
        <a:bodyPr/>
        <a:lstStyle/>
        <a:p>
          <a:endParaRPr lang="en-US"/>
        </a:p>
      </dgm:t>
    </dgm:pt>
    <dgm:pt modelId="{21B72CFC-4112-4B9E-A472-B310DFA376B1}" type="pres">
      <dgm:prSet presAssocID="{36E6F782-872A-4DC1-B2D2-5DFB23BBA1F5}" presName="text1" presStyleCnt="0"/>
      <dgm:spPr/>
    </dgm:pt>
    <dgm:pt modelId="{62ACB3F4-82D2-4157-A863-49EF624224E4}" type="pres">
      <dgm:prSet presAssocID="{36E6F782-872A-4DC1-B2D2-5DFB23BBA1F5}" presName="textRepeatNode" presStyleLbl="alignNode1" presStyleIdx="0" presStyleCnt="7">
        <dgm:presLayoutVars>
          <dgm:chMax val="0"/>
          <dgm:chPref val="0"/>
          <dgm:bulletEnabled val="1"/>
        </dgm:presLayoutVars>
      </dgm:prSet>
      <dgm:spPr/>
      <dgm:t>
        <a:bodyPr/>
        <a:lstStyle/>
        <a:p>
          <a:endParaRPr lang="en-US"/>
        </a:p>
      </dgm:t>
    </dgm:pt>
    <dgm:pt modelId="{141B6AD9-57AE-412E-8F95-E4331AFEABA6}" type="pres">
      <dgm:prSet presAssocID="{36E6F782-872A-4DC1-B2D2-5DFB23BBA1F5}" presName="textaccent1" presStyleCnt="0"/>
      <dgm:spPr/>
    </dgm:pt>
    <dgm:pt modelId="{29C59E8C-08CF-4FAD-8435-494BD23E28A3}" type="pres">
      <dgm:prSet presAssocID="{36E6F782-872A-4DC1-B2D2-5DFB23BBA1F5}" presName="accentRepeatNode" presStyleLbl="solidAlignAcc1" presStyleIdx="0" presStyleCnt="14"/>
      <dgm:spPr/>
    </dgm:pt>
    <dgm:pt modelId="{7B84F4B3-A168-4C19-97DD-668CF6D623D4}" type="pres">
      <dgm:prSet presAssocID="{8B40E022-20BA-49D3-B2E7-92225A859A68}" presName="image1" presStyleCnt="0"/>
      <dgm:spPr/>
    </dgm:pt>
    <dgm:pt modelId="{80EEBC06-E422-47FC-9885-6AB4528F6E69}" type="pres">
      <dgm:prSet presAssocID="{8B40E022-20BA-49D3-B2E7-92225A859A68}" presName="imageRepeatNode" presStyleLbl="alignAcc1" presStyleIdx="0" presStyleCnt="7"/>
      <dgm:spPr/>
      <dgm:t>
        <a:bodyPr/>
        <a:lstStyle/>
        <a:p>
          <a:endParaRPr lang="en-US"/>
        </a:p>
      </dgm:t>
    </dgm:pt>
    <dgm:pt modelId="{FD61E0FA-73D5-4F45-841D-6FD194227497}" type="pres">
      <dgm:prSet presAssocID="{8B40E022-20BA-49D3-B2E7-92225A859A68}" presName="imageaccent1" presStyleCnt="0"/>
      <dgm:spPr/>
    </dgm:pt>
    <dgm:pt modelId="{047799D8-937E-412A-A473-B9BCBE1AEAE3}" type="pres">
      <dgm:prSet presAssocID="{8B40E022-20BA-49D3-B2E7-92225A859A68}" presName="accentRepeatNode" presStyleLbl="solidAlignAcc1" presStyleIdx="1" presStyleCnt="14"/>
      <dgm:spPr/>
    </dgm:pt>
    <dgm:pt modelId="{D897FC46-87AB-44D9-AE35-E6F3CC1C36B7}" type="pres">
      <dgm:prSet presAssocID="{A5924D90-8F38-45E4-872F-87D1B2669B5D}" presName="text2" presStyleCnt="0"/>
      <dgm:spPr/>
    </dgm:pt>
    <dgm:pt modelId="{E2CDFE91-B5D1-402B-901E-DD39D59C897A}" type="pres">
      <dgm:prSet presAssocID="{A5924D90-8F38-45E4-872F-87D1B2669B5D}" presName="textRepeatNode" presStyleLbl="alignNode1" presStyleIdx="1" presStyleCnt="7">
        <dgm:presLayoutVars>
          <dgm:chMax val="0"/>
          <dgm:chPref val="0"/>
          <dgm:bulletEnabled val="1"/>
        </dgm:presLayoutVars>
      </dgm:prSet>
      <dgm:spPr/>
      <dgm:t>
        <a:bodyPr/>
        <a:lstStyle/>
        <a:p>
          <a:endParaRPr lang="en-US"/>
        </a:p>
      </dgm:t>
    </dgm:pt>
    <dgm:pt modelId="{CA877A35-D2BD-415B-B15F-B909A26B52AD}" type="pres">
      <dgm:prSet presAssocID="{A5924D90-8F38-45E4-872F-87D1B2669B5D}" presName="textaccent2" presStyleCnt="0"/>
      <dgm:spPr/>
    </dgm:pt>
    <dgm:pt modelId="{03CDAF62-CD2F-4AAB-9444-4F376666202E}" type="pres">
      <dgm:prSet presAssocID="{A5924D90-8F38-45E4-872F-87D1B2669B5D}" presName="accentRepeatNode" presStyleLbl="solidAlignAcc1" presStyleIdx="2" presStyleCnt="14"/>
      <dgm:spPr/>
    </dgm:pt>
    <dgm:pt modelId="{FF54DF78-1C1A-453B-9433-312A0E6F86CF}" type="pres">
      <dgm:prSet presAssocID="{F91C160A-F813-4FCA-AFDD-6F1FC8AAC4BA}" presName="image2" presStyleCnt="0"/>
      <dgm:spPr/>
    </dgm:pt>
    <dgm:pt modelId="{0F80CE68-920A-4CA7-9959-69CDD937FE31}" type="pres">
      <dgm:prSet presAssocID="{F91C160A-F813-4FCA-AFDD-6F1FC8AAC4BA}" presName="imageRepeatNode" presStyleLbl="alignAcc1" presStyleIdx="1" presStyleCnt="7"/>
      <dgm:spPr/>
      <dgm:t>
        <a:bodyPr/>
        <a:lstStyle/>
        <a:p>
          <a:endParaRPr lang="en-US"/>
        </a:p>
      </dgm:t>
    </dgm:pt>
    <dgm:pt modelId="{95EA59A0-F850-4A39-A6C6-E42F4AC311B2}" type="pres">
      <dgm:prSet presAssocID="{F91C160A-F813-4FCA-AFDD-6F1FC8AAC4BA}" presName="imageaccent2" presStyleCnt="0"/>
      <dgm:spPr/>
    </dgm:pt>
    <dgm:pt modelId="{0E8DB8CB-FF7A-4307-A037-4DA46E7081BC}" type="pres">
      <dgm:prSet presAssocID="{F91C160A-F813-4FCA-AFDD-6F1FC8AAC4BA}" presName="accentRepeatNode" presStyleLbl="solidAlignAcc1" presStyleIdx="3" presStyleCnt="14"/>
      <dgm:spPr/>
    </dgm:pt>
    <dgm:pt modelId="{C88B6E19-6B98-4A1E-A3C1-086416252CAB}" type="pres">
      <dgm:prSet presAssocID="{A36FC769-FE04-4D59-A3E5-AD724E9C9211}" presName="text3" presStyleCnt="0"/>
      <dgm:spPr/>
    </dgm:pt>
    <dgm:pt modelId="{CEEDBCE4-9E6B-4889-AB1C-AC08000C68E2}" type="pres">
      <dgm:prSet presAssocID="{A36FC769-FE04-4D59-A3E5-AD724E9C9211}" presName="textRepeatNode" presStyleLbl="alignNode1" presStyleIdx="2" presStyleCnt="7">
        <dgm:presLayoutVars>
          <dgm:chMax val="0"/>
          <dgm:chPref val="0"/>
          <dgm:bulletEnabled val="1"/>
        </dgm:presLayoutVars>
      </dgm:prSet>
      <dgm:spPr/>
      <dgm:t>
        <a:bodyPr/>
        <a:lstStyle/>
        <a:p>
          <a:endParaRPr lang="en-US"/>
        </a:p>
      </dgm:t>
    </dgm:pt>
    <dgm:pt modelId="{68EB7CEA-897A-4933-BAE1-F91A75E1E759}" type="pres">
      <dgm:prSet presAssocID="{A36FC769-FE04-4D59-A3E5-AD724E9C9211}" presName="textaccent3" presStyleCnt="0"/>
      <dgm:spPr/>
    </dgm:pt>
    <dgm:pt modelId="{D019702E-DD8C-44F3-B959-B570A3F0F635}" type="pres">
      <dgm:prSet presAssocID="{A36FC769-FE04-4D59-A3E5-AD724E9C9211}" presName="accentRepeatNode" presStyleLbl="solidAlignAcc1" presStyleIdx="4" presStyleCnt="14"/>
      <dgm:spPr/>
    </dgm:pt>
    <dgm:pt modelId="{BED275A5-6E52-4959-A4B8-5CC847EB9305}" type="pres">
      <dgm:prSet presAssocID="{3371C68A-B137-444F-BD85-CD7BEE2A8586}" presName="image3" presStyleCnt="0"/>
      <dgm:spPr/>
    </dgm:pt>
    <dgm:pt modelId="{F5FB38B0-9B09-4DEE-ACED-7654FF62B664}" type="pres">
      <dgm:prSet presAssocID="{3371C68A-B137-444F-BD85-CD7BEE2A8586}" presName="imageRepeatNode" presStyleLbl="alignAcc1" presStyleIdx="2" presStyleCnt="7"/>
      <dgm:spPr/>
      <dgm:t>
        <a:bodyPr/>
        <a:lstStyle/>
        <a:p>
          <a:endParaRPr lang="en-US"/>
        </a:p>
      </dgm:t>
    </dgm:pt>
    <dgm:pt modelId="{0395F79B-3B1D-4E06-B1E6-1B612C7B8AAB}" type="pres">
      <dgm:prSet presAssocID="{3371C68A-B137-444F-BD85-CD7BEE2A8586}" presName="imageaccent3" presStyleCnt="0"/>
      <dgm:spPr/>
    </dgm:pt>
    <dgm:pt modelId="{A3932992-0E77-42EF-B94D-4988FFFDCE1B}" type="pres">
      <dgm:prSet presAssocID="{3371C68A-B137-444F-BD85-CD7BEE2A8586}" presName="accentRepeatNode" presStyleLbl="solidAlignAcc1" presStyleIdx="5" presStyleCnt="14"/>
      <dgm:spPr/>
    </dgm:pt>
    <dgm:pt modelId="{26A39E59-7F98-4A4F-A6AD-D57527DA5B9B}" type="pres">
      <dgm:prSet presAssocID="{F5DB9452-3148-4E9B-8D47-5D6927E85BC0}" presName="text4" presStyleCnt="0"/>
      <dgm:spPr/>
    </dgm:pt>
    <dgm:pt modelId="{36F043AB-BA0F-446B-9248-F06554298C85}" type="pres">
      <dgm:prSet presAssocID="{F5DB9452-3148-4E9B-8D47-5D6927E85BC0}" presName="textRepeatNode" presStyleLbl="alignNode1" presStyleIdx="3" presStyleCnt="7">
        <dgm:presLayoutVars>
          <dgm:chMax val="0"/>
          <dgm:chPref val="0"/>
          <dgm:bulletEnabled val="1"/>
        </dgm:presLayoutVars>
      </dgm:prSet>
      <dgm:spPr/>
      <dgm:t>
        <a:bodyPr/>
        <a:lstStyle/>
        <a:p>
          <a:endParaRPr lang="en-US"/>
        </a:p>
      </dgm:t>
    </dgm:pt>
    <dgm:pt modelId="{962D0336-0D25-4B9D-A941-E1CE71BC6603}" type="pres">
      <dgm:prSet presAssocID="{F5DB9452-3148-4E9B-8D47-5D6927E85BC0}" presName="textaccent4" presStyleCnt="0"/>
      <dgm:spPr/>
    </dgm:pt>
    <dgm:pt modelId="{9F0122D1-6F60-4DC6-8ED5-C1D1A683608F}" type="pres">
      <dgm:prSet presAssocID="{F5DB9452-3148-4E9B-8D47-5D6927E85BC0}" presName="accentRepeatNode" presStyleLbl="solidAlignAcc1" presStyleIdx="6" presStyleCnt="14"/>
      <dgm:spPr/>
    </dgm:pt>
    <dgm:pt modelId="{8E904882-57DC-4BFB-BE7D-7F7571628569}" type="pres">
      <dgm:prSet presAssocID="{D0958FC8-76C1-4037-B965-09BC0798F64C}" presName="image4" presStyleCnt="0"/>
      <dgm:spPr/>
    </dgm:pt>
    <dgm:pt modelId="{1B380A61-08C0-4820-B739-9A6D744F76D4}" type="pres">
      <dgm:prSet presAssocID="{D0958FC8-76C1-4037-B965-09BC0798F64C}" presName="imageRepeatNode" presStyleLbl="alignAcc1" presStyleIdx="3" presStyleCnt="7"/>
      <dgm:spPr/>
      <dgm:t>
        <a:bodyPr/>
        <a:lstStyle/>
        <a:p>
          <a:endParaRPr lang="en-US"/>
        </a:p>
      </dgm:t>
    </dgm:pt>
    <dgm:pt modelId="{498B8479-FF98-4F5E-8B70-07785AA70EA7}" type="pres">
      <dgm:prSet presAssocID="{D0958FC8-76C1-4037-B965-09BC0798F64C}" presName="imageaccent4" presStyleCnt="0"/>
      <dgm:spPr/>
    </dgm:pt>
    <dgm:pt modelId="{100F0239-67A5-4829-9AC9-7A29FD6AB750}" type="pres">
      <dgm:prSet presAssocID="{D0958FC8-76C1-4037-B965-09BC0798F64C}" presName="accentRepeatNode" presStyleLbl="solidAlignAcc1" presStyleIdx="7" presStyleCnt="14"/>
      <dgm:spPr/>
    </dgm:pt>
    <dgm:pt modelId="{F41D0B6C-BF6C-447D-8B69-9151D4B36D78}" type="pres">
      <dgm:prSet presAssocID="{6B309572-BF18-45E7-9353-5EF3DF876A08}" presName="text5" presStyleCnt="0"/>
      <dgm:spPr/>
    </dgm:pt>
    <dgm:pt modelId="{CB138CB8-F9F5-45C2-B5F8-A861D3B48CA0}" type="pres">
      <dgm:prSet presAssocID="{6B309572-BF18-45E7-9353-5EF3DF876A08}" presName="textRepeatNode" presStyleLbl="alignNode1" presStyleIdx="4" presStyleCnt="7">
        <dgm:presLayoutVars>
          <dgm:chMax val="0"/>
          <dgm:chPref val="0"/>
          <dgm:bulletEnabled val="1"/>
        </dgm:presLayoutVars>
      </dgm:prSet>
      <dgm:spPr/>
      <dgm:t>
        <a:bodyPr/>
        <a:lstStyle/>
        <a:p>
          <a:endParaRPr lang="en-US"/>
        </a:p>
      </dgm:t>
    </dgm:pt>
    <dgm:pt modelId="{15EE7B07-92C4-4867-9168-C4FD58888537}" type="pres">
      <dgm:prSet presAssocID="{6B309572-BF18-45E7-9353-5EF3DF876A08}" presName="textaccent5" presStyleCnt="0"/>
      <dgm:spPr/>
    </dgm:pt>
    <dgm:pt modelId="{2F2CD2A3-9098-478F-BF68-363032515CCE}" type="pres">
      <dgm:prSet presAssocID="{6B309572-BF18-45E7-9353-5EF3DF876A08}" presName="accentRepeatNode" presStyleLbl="solidAlignAcc1" presStyleIdx="8" presStyleCnt="14"/>
      <dgm:spPr/>
    </dgm:pt>
    <dgm:pt modelId="{CD9A70BB-FA38-4046-B711-93B34A6FC26D}" type="pres">
      <dgm:prSet presAssocID="{73754219-9571-4E02-AC35-D5789DFD838E}" presName="image5" presStyleCnt="0"/>
      <dgm:spPr/>
    </dgm:pt>
    <dgm:pt modelId="{2F1FEC19-E7A1-44C5-9DC6-B6A37293B866}" type="pres">
      <dgm:prSet presAssocID="{73754219-9571-4E02-AC35-D5789DFD838E}" presName="imageRepeatNode" presStyleLbl="alignAcc1" presStyleIdx="4" presStyleCnt="7"/>
      <dgm:spPr/>
      <dgm:t>
        <a:bodyPr/>
        <a:lstStyle/>
        <a:p>
          <a:endParaRPr lang="en-US"/>
        </a:p>
      </dgm:t>
    </dgm:pt>
    <dgm:pt modelId="{A044A0EB-DD41-4E29-B17A-6FDC1F399FDC}" type="pres">
      <dgm:prSet presAssocID="{73754219-9571-4E02-AC35-D5789DFD838E}" presName="imageaccent5" presStyleCnt="0"/>
      <dgm:spPr/>
    </dgm:pt>
    <dgm:pt modelId="{2C5D701D-2340-46A5-9149-F3024975428A}" type="pres">
      <dgm:prSet presAssocID="{73754219-9571-4E02-AC35-D5789DFD838E}" presName="accentRepeatNode" presStyleLbl="solidAlignAcc1" presStyleIdx="9" presStyleCnt="14"/>
      <dgm:spPr/>
    </dgm:pt>
    <dgm:pt modelId="{EB9900D6-5B9F-425A-8D97-2211C7CE5756}" type="pres">
      <dgm:prSet presAssocID="{8AF7899C-F6EB-405D-A203-FACEA51480A5}" presName="text6" presStyleCnt="0"/>
      <dgm:spPr/>
    </dgm:pt>
    <dgm:pt modelId="{BA87753A-915B-4F8C-B35F-9BD4A869EEBF}" type="pres">
      <dgm:prSet presAssocID="{8AF7899C-F6EB-405D-A203-FACEA51480A5}" presName="textRepeatNode" presStyleLbl="alignNode1" presStyleIdx="5" presStyleCnt="7">
        <dgm:presLayoutVars>
          <dgm:chMax val="0"/>
          <dgm:chPref val="0"/>
          <dgm:bulletEnabled val="1"/>
        </dgm:presLayoutVars>
      </dgm:prSet>
      <dgm:spPr/>
      <dgm:t>
        <a:bodyPr/>
        <a:lstStyle/>
        <a:p>
          <a:endParaRPr lang="en-US"/>
        </a:p>
      </dgm:t>
    </dgm:pt>
    <dgm:pt modelId="{3B4A8D13-E55E-4A46-87C5-98B089F2698A}" type="pres">
      <dgm:prSet presAssocID="{8AF7899C-F6EB-405D-A203-FACEA51480A5}" presName="textaccent6" presStyleCnt="0"/>
      <dgm:spPr/>
    </dgm:pt>
    <dgm:pt modelId="{BE985CDB-4988-4B76-86CE-F86EA1A2BC85}" type="pres">
      <dgm:prSet presAssocID="{8AF7899C-F6EB-405D-A203-FACEA51480A5}" presName="accentRepeatNode" presStyleLbl="solidAlignAcc1" presStyleIdx="10" presStyleCnt="14"/>
      <dgm:spPr/>
    </dgm:pt>
    <dgm:pt modelId="{F760C8F6-B7CD-40EA-BCBE-C70F413BEE8F}" type="pres">
      <dgm:prSet presAssocID="{EC5D1C2F-B258-426F-A479-EBD3AFB34292}" presName="image6" presStyleCnt="0"/>
      <dgm:spPr/>
    </dgm:pt>
    <dgm:pt modelId="{5E9E863D-C53A-4599-B93A-0D06A688E068}" type="pres">
      <dgm:prSet presAssocID="{EC5D1C2F-B258-426F-A479-EBD3AFB34292}" presName="imageRepeatNode" presStyleLbl="alignAcc1" presStyleIdx="5" presStyleCnt="7"/>
      <dgm:spPr/>
      <dgm:t>
        <a:bodyPr/>
        <a:lstStyle/>
        <a:p>
          <a:endParaRPr lang="en-US"/>
        </a:p>
      </dgm:t>
    </dgm:pt>
    <dgm:pt modelId="{3AE63727-E4A7-48DE-8B2D-D4CE62403271}" type="pres">
      <dgm:prSet presAssocID="{EC5D1C2F-B258-426F-A479-EBD3AFB34292}" presName="imageaccent6" presStyleCnt="0"/>
      <dgm:spPr/>
    </dgm:pt>
    <dgm:pt modelId="{611E6B54-857E-4E26-88E4-569A20ED8F73}" type="pres">
      <dgm:prSet presAssocID="{EC5D1C2F-B258-426F-A479-EBD3AFB34292}" presName="accentRepeatNode" presStyleLbl="solidAlignAcc1" presStyleIdx="11" presStyleCnt="14"/>
      <dgm:spPr/>
    </dgm:pt>
    <dgm:pt modelId="{089963C6-3595-44B2-84AA-62E0803E6770}" type="pres">
      <dgm:prSet presAssocID="{CC03D57A-94A6-470F-BAE5-166FF7A34F24}" presName="text7" presStyleCnt="0"/>
      <dgm:spPr/>
    </dgm:pt>
    <dgm:pt modelId="{EC2540C8-38A1-4EB8-BB4F-D9DFED8CEBEC}" type="pres">
      <dgm:prSet presAssocID="{CC03D57A-94A6-470F-BAE5-166FF7A34F24}" presName="textRepeatNode" presStyleLbl="alignNode1" presStyleIdx="6" presStyleCnt="7">
        <dgm:presLayoutVars>
          <dgm:chMax val="0"/>
          <dgm:chPref val="0"/>
          <dgm:bulletEnabled val="1"/>
        </dgm:presLayoutVars>
      </dgm:prSet>
      <dgm:spPr/>
      <dgm:t>
        <a:bodyPr/>
        <a:lstStyle/>
        <a:p>
          <a:endParaRPr lang="en-US"/>
        </a:p>
      </dgm:t>
    </dgm:pt>
    <dgm:pt modelId="{B4AA8CEA-8478-42A4-B886-8B98CC87D19A}" type="pres">
      <dgm:prSet presAssocID="{CC03D57A-94A6-470F-BAE5-166FF7A34F24}" presName="textaccent7" presStyleCnt="0"/>
      <dgm:spPr/>
    </dgm:pt>
    <dgm:pt modelId="{40D1FC9C-4CF0-42D2-B02C-A2BDAA603A45}" type="pres">
      <dgm:prSet presAssocID="{CC03D57A-94A6-470F-BAE5-166FF7A34F24}" presName="accentRepeatNode" presStyleLbl="solidAlignAcc1" presStyleIdx="12" presStyleCnt="14"/>
      <dgm:spPr/>
    </dgm:pt>
    <dgm:pt modelId="{A7C5E127-77E7-4BF2-A74B-E5669B0E4763}" type="pres">
      <dgm:prSet presAssocID="{EDAB34DC-3585-42E4-AD2A-292EE0423EC7}" presName="image7" presStyleCnt="0"/>
      <dgm:spPr/>
    </dgm:pt>
    <dgm:pt modelId="{9DD7E81B-BFBA-4094-BB04-049A03918148}" type="pres">
      <dgm:prSet presAssocID="{EDAB34DC-3585-42E4-AD2A-292EE0423EC7}" presName="imageRepeatNode" presStyleLbl="alignAcc1" presStyleIdx="6" presStyleCnt="7"/>
      <dgm:spPr/>
      <dgm:t>
        <a:bodyPr/>
        <a:lstStyle/>
        <a:p>
          <a:endParaRPr lang="en-US"/>
        </a:p>
      </dgm:t>
    </dgm:pt>
    <dgm:pt modelId="{30045552-9328-4156-9F5E-9DF3DE5231D0}" type="pres">
      <dgm:prSet presAssocID="{EDAB34DC-3585-42E4-AD2A-292EE0423EC7}" presName="imageaccent7" presStyleCnt="0"/>
      <dgm:spPr/>
    </dgm:pt>
    <dgm:pt modelId="{93BDBABE-CF5D-4066-BF80-38564FF56069}" type="pres">
      <dgm:prSet presAssocID="{EDAB34DC-3585-42E4-AD2A-292EE0423EC7}" presName="accentRepeatNode" presStyleLbl="solidAlignAcc1" presStyleIdx="13" presStyleCnt="14"/>
      <dgm:spPr/>
    </dgm:pt>
  </dgm:ptLst>
  <dgm:cxnLst>
    <dgm:cxn modelId="{96C7BCA1-6829-4657-9715-CA2CC7D7F944}" srcId="{42D8926C-CAF1-4AFC-B137-A216F4B4557B}" destId="{CC03D57A-94A6-470F-BAE5-166FF7A34F24}" srcOrd="6" destOrd="0" parTransId="{09ADE6E9-ECBE-4197-AF2B-8A2EDF27B057}" sibTransId="{EDAB34DC-3585-42E4-AD2A-292EE0423EC7}"/>
    <dgm:cxn modelId="{0F188EEC-D5FA-437C-83F2-42F08A0D8EBB}" type="presOf" srcId="{EDAB34DC-3585-42E4-AD2A-292EE0423EC7}" destId="{9DD7E81B-BFBA-4094-BB04-049A03918148}" srcOrd="0" destOrd="0" presId="urn:microsoft.com/office/officeart/2008/layout/HexagonCluster"/>
    <dgm:cxn modelId="{51ACCF1B-8054-426F-8A83-6BBF7B88FBEA}" type="presOf" srcId="{3371C68A-B137-444F-BD85-CD7BEE2A8586}" destId="{F5FB38B0-9B09-4DEE-ACED-7654FF62B664}" srcOrd="0" destOrd="0" presId="urn:microsoft.com/office/officeart/2008/layout/HexagonCluster"/>
    <dgm:cxn modelId="{515D27EC-0A80-4CF8-B391-E62A15EF37C7}" type="presOf" srcId="{8AF7899C-F6EB-405D-A203-FACEA51480A5}" destId="{BA87753A-915B-4F8C-B35F-9BD4A869EEBF}" srcOrd="0" destOrd="0" presId="urn:microsoft.com/office/officeart/2008/layout/HexagonCluster"/>
    <dgm:cxn modelId="{9A4F58F8-1595-4B93-A899-15988459507D}" srcId="{42D8926C-CAF1-4AFC-B137-A216F4B4557B}" destId="{8AF7899C-F6EB-405D-A203-FACEA51480A5}" srcOrd="5" destOrd="0" parTransId="{EF0F6980-9905-4727-9229-253180E6CB5C}" sibTransId="{EC5D1C2F-B258-426F-A479-EBD3AFB34292}"/>
    <dgm:cxn modelId="{88EFC873-8F08-4C35-A175-FFD213AF7286}" type="presOf" srcId="{F91C160A-F813-4FCA-AFDD-6F1FC8AAC4BA}" destId="{0F80CE68-920A-4CA7-9959-69CDD937FE31}" srcOrd="0" destOrd="0" presId="urn:microsoft.com/office/officeart/2008/layout/HexagonCluster"/>
    <dgm:cxn modelId="{6734F7DE-2FFA-49A5-A4E4-BE6B70443562}" srcId="{42D8926C-CAF1-4AFC-B137-A216F4B4557B}" destId="{A5924D90-8F38-45E4-872F-87D1B2669B5D}" srcOrd="1" destOrd="0" parTransId="{46A0FC1A-74FC-4F7B-8640-0DE6C1DE070B}" sibTransId="{F91C160A-F813-4FCA-AFDD-6F1FC8AAC4BA}"/>
    <dgm:cxn modelId="{B501BE19-3A30-4AE7-A9F8-4AB0CB897D45}" type="presOf" srcId="{A5924D90-8F38-45E4-872F-87D1B2669B5D}" destId="{E2CDFE91-B5D1-402B-901E-DD39D59C897A}" srcOrd="0" destOrd="0" presId="urn:microsoft.com/office/officeart/2008/layout/HexagonCluster"/>
    <dgm:cxn modelId="{7AF03A7F-B57C-4226-B905-DF74D18E52CA}" type="presOf" srcId="{CC03D57A-94A6-470F-BAE5-166FF7A34F24}" destId="{EC2540C8-38A1-4EB8-BB4F-D9DFED8CEBEC}" srcOrd="0" destOrd="0" presId="urn:microsoft.com/office/officeart/2008/layout/HexagonCluster"/>
    <dgm:cxn modelId="{942014B9-B81A-4379-A3D5-F306985AB15F}" type="presOf" srcId="{EC5D1C2F-B258-426F-A479-EBD3AFB34292}" destId="{5E9E863D-C53A-4599-B93A-0D06A688E068}" srcOrd="0" destOrd="0" presId="urn:microsoft.com/office/officeart/2008/layout/HexagonCluster"/>
    <dgm:cxn modelId="{AB6B47F7-ED6A-48CF-8CC2-F370C55847FA}" type="presOf" srcId="{6B309572-BF18-45E7-9353-5EF3DF876A08}" destId="{CB138CB8-F9F5-45C2-B5F8-A861D3B48CA0}" srcOrd="0" destOrd="0" presId="urn:microsoft.com/office/officeart/2008/layout/HexagonCluster"/>
    <dgm:cxn modelId="{C828C0AA-2D40-460E-BBD5-C4600FEA164F}" type="presOf" srcId="{73754219-9571-4E02-AC35-D5789DFD838E}" destId="{2F1FEC19-E7A1-44C5-9DC6-B6A37293B866}" srcOrd="0" destOrd="0" presId="urn:microsoft.com/office/officeart/2008/layout/HexagonCluster"/>
    <dgm:cxn modelId="{139DFA7B-8D29-4D32-8C1C-7A2BEED6B47A}" srcId="{42D8926C-CAF1-4AFC-B137-A216F4B4557B}" destId="{36E6F782-872A-4DC1-B2D2-5DFB23BBA1F5}" srcOrd="0" destOrd="0" parTransId="{4AFE7C4A-57F9-47DD-BF24-6DD40195CE82}" sibTransId="{8B40E022-20BA-49D3-B2E7-92225A859A68}"/>
    <dgm:cxn modelId="{DCD5A6D5-B5C7-4954-8F14-3F889A091F59}" type="presOf" srcId="{42D8926C-CAF1-4AFC-B137-A216F4B4557B}" destId="{C729D37E-A995-4033-921A-A57D4EF19ACD}" srcOrd="0" destOrd="0" presId="urn:microsoft.com/office/officeart/2008/layout/HexagonCluster"/>
    <dgm:cxn modelId="{13364385-355A-4C9A-97CE-F2A9A525A949}" srcId="{42D8926C-CAF1-4AFC-B137-A216F4B4557B}" destId="{6B309572-BF18-45E7-9353-5EF3DF876A08}" srcOrd="4" destOrd="0" parTransId="{A4D2E86D-B7E8-4A35-9A02-F36205F28041}" sibTransId="{73754219-9571-4E02-AC35-D5789DFD838E}"/>
    <dgm:cxn modelId="{FDD41CB8-D991-4D76-A2FC-95112CE51786}" type="presOf" srcId="{36E6F782-872A-4DC1-B2D2-5DFB23BBA1F5}" destId="{62ACB3F4-82D2-4157-A863-49EF624224E4}" srcOrd="0" destOrd="0" presId="urn:microsoft.com/office/officeart/2008/layout/HexagonCluster"/>
    <dgm:cxn modelId="{BB81274F-F1CA-4C5D-B1C1-A6D09EF452DC}" type="presOf" srcId="{F5DB9452-3148-4E9B-8D47-5D6927E85BC0}" destId="{36F043AB-BA0F-446B-9248-F06554298C85}" srcOrd="0" destOrd="0" presId="urn:microsoft.com/office/officeart/2008/layout/HexagonCluster"/>
    <dgm:cxn modelId="{5C208D25-058D-4E41-A3CF-023EB8ED82BC}" srcId="{42D8926C-CAF1-4AFC-B137-A216F4B4557B}" destId="{A36FC769-FE04-4D59-A3E5-AD724E9C9211}" srcOrd="2" destOrd="0" parTransId="{5AEB8B6B-C06B-4526-8B4A-B2326DA21359}" sibTransId="{3371C68A-B137-444F-BD85-CD7BEE2A8586}"/>
    <dgm:cxn modelId="{00D586D8-47AE-4CF5-8993-57FDD5EB60B3}" srcId="{42D8926C-CAF1-4AFC-B137-A216F4B4557B}" destId="{F5DB9452-3148-4E9B-8D47-5D6927E85BC0}" srcOrd="3" destOrd="0" parTransId="{D1E7E0BF-C697-4B33-B596-C6BA5A79EA94}" sibTransId="{D0958FC8-76C1-4037-B965-09BC0798F64C}"/>
    <dgm:cxn modelId="{48C70827-880E-4620-947D-22B7C04B351D}" type="presOf" srcId="{8B40E022-20BA-49D3-B2E7-92225A859A68}" destId="{80EEBC06-E422-47FC-9885-6AB4528F6E69}" srcOrd="0" destOrd="0" presId="urn:microsoft.com/office/officeart/2008/layout/HexagonCluster"/>
    <dgm:cxn modelId="{77D0EB24-4C4D-45DC-950D-F4AB0160830D}" type="presOf" srcId="{A36FC769-FE04-4D59-A3E5-AD724E9C9211}" destId="{CEEDBCE4-9E6B-4889-AB1C-AC08000C68E2}" srcOrd="0" destOrd="0" presId="urn:microsoft.com/office/officeart/2008/layout/HexagonCluster"/>
    <dgm:cxn modelId="{242BA334-EFE6-41EB-8BF8-4383B808F132}" type="presOf" srcId="{D0958FC8-76C1-4037-B965-09BC0798F64C}" destId="{1B380A61-08C0-4820-B739-9A6D744F76D4}" srcOrd="0" destOrd="0" presId="urn:microsoft.com/office/officeart/2008/layout/HexagonCluster"/>
    <dgm:cxn modelId="{1E96C727-F1A9-4417-9BE2-BCD1953E0F94}" type="presParOf" srcId="{C729D37E-A995-4033-921A-A57D4EF19ACD}" destId="{21B72CFC-4112-4B9E-A472-B310DFA376B1}" srcOrd="0" destOrd="0" presId="urn:microsoft.com/office/officeart/2008/layout/HexagonCluster"/>
    <dgm:cxn modelId="{AE860564-E9DC-4A24-B4F3-A4354ACB7133}" type="presParOf" srcId="{21B72CFC-4112-4B9E-A472-B310DFA376B1}" destId="{62ACB3F4-82D2-4157-A863-49EF624224E4}" srcOrd="0" destOrd="0" presId="urn:microsoft.com/office/officeart/2008/layout/HexagonCluster"/>
    <dgm:cxn modelId="{0952A1BB-00EB-4C80-BDB2-761EBA589795}" type="presParOf" srcId="{C729D37E-A995-4033-921A-A57D4EF19ACD}" destId="{141B6AD9-57AE-412E-8F95-E4331AFEABA6}" srcOrd="1" destOrd="0" presId="urn:microsoft.com/office/officeart/2008/layout/HexagonCluster"/>
    <dgm:cxn modelId="{D4C22416-C7A1-4E72-B3D1-C85EEC5B5B1C}" type="presParOf" srcId="{141B6AD9-57AE-412E-8F95-E4331AFEABA6}" destId="{29C59E8C-08CF-4FAD-8435-494BD23E28A3}" srcOrd="0" destOrd="0" presId="urn:microsoft.com/office/officeart/2008/layout/HexagonCluster"/>
    <dgm:cxn modelId="{65ADF4B6-3557-4426-A74A-D40FF38E0AB7}" type="presParOf" srcId="{C729D37E-A995-4033-921A-A57D4EF19ACD}" destId="{7B84F4B3-A168-4C19-97DD-668CF6D623D4}" srcOrd="2" destOrd="0" presId="urn:microsoft.com/office/officeart/2008/layout/HexagonCluster"/>
    <dgm:cxn modelId="{46A03188-F459-48E6-BA3F-58C2EA6B74C4}" type="presParOf" srcId="{7B84F4B3-A168-4C19-97DD-668CF6D623D4}" destId="{80EEBC06-E422-47FC-9885-6AB4528F6E69}" srcOrd="0" destOrd="0" presId="urn:microsoft.com/office/officeart/2008/layout/HexagonCluster"/>
    <dgm:cxn modelId="{AD87D406-5764-44A7-868B-C63E0D057AFF}" type="presParOf" srcId="{C729D37E-A995-4033-921A-A57D4EF19ACD}" destId="{FD61E0FA-73D5-4F45-841D-6FD194227497}" srcOrd="3" destOrd="0" presId="urn:microsoft.com/office/officeart/2008/layout/HexagonCluster"/>
    <dgm:cxn modelId="{26C94F95-3D20-4069-8231-F6362214CDB3}" type="presParOf" srcId="{FD61E0FA-73D5-4F45-841D-6FD194227497}" destId="{047799D8-937E-412A-A473-B9BCBE1AEAE3}" srcOrd="0" destOrd="0" presId="urn:microsoft.com/office/officeart/2008/layout/HexagonCluster"/>
    <dgm:cxn modelId="{359260C6-1D40-4EF3-A420-57572F938E56}" type="presParOf" srcId="{C729D37E-A995-4033-921A-A57D4EF19ACD}" destId="{D897FC46-87AB-44D9-AE35-E6F3CC1C36B7}" srcOrd="4" destOrd="0" presId="urn:microsoft.com/office/officeart/2008/layout/HexagonCluster"/>
    <dgm:cxn modelId="{97B7C91C-C185-4671-A9E5-5F619FE97A50}" type="presParOf" srcId="{D897FC46-87AB-44D9-AE35-E6F3CC1C36B7}" destId="{E2CDFE91-B5D1-402B-901E-DD39D59C897A}" srcOrd="0" destOrd="0" presId="urn:microsoft.com/office/officeart/2008/layout/HexagonCluster"/>
    <dgm:cxn modelId="{0A32BCEA-4CBC-4343-B6B1-DAC1C27F76B6}" type="presParOf" srcId="{C729D37E-A995-4033-921A-A57D4EF19ACD}" destId="{CA877A35-D2BD-415B-B15F-B909A26B52AD}" srcOrd="5" destOrd="0" presId="urn:microsoft.com/office/officeart/2008/layout/HexagonCluster"/>
    <dgm:cxn modelId="{A506FF02-693B-4342-9E1D-8D3D04575D03}" type="presParOf" srcId="{CA877A35-D2BD-415B-B15F-B909A26B52AD}" destId="{03CDAF62-CD2F-4AAB-9444-4F376666202E}" srcOrd="0" destOrd="0" presId="urn:microsoft.com/office/officeart/2008/layout/HexagonCluster"/>
    <dgm:cxn modelId="{6C9E1B1F-23A5-40E7-98EB-26ECA0EEFDB6}" type="presParOf" srcId="{C729D37E-A995-4033-921A-A57D4EF19ACD}" destId="{FF54DF78-1C1A-453B-9433-312A0E6F86CF}" srcOrd="6" destOrd="0" presId="urn:microsoft.com/office/officeart/2008/layout/HexagonCluster"/>
    <dgm:cxn modelId="{0D601F7D-C5EB-4315-B456-43F87B30610F}" type="presParOf" srcId="{FF54DF78-1C1A-453B-9433-312A0E6F86CF}" destId="{0F80CE68-920A-4CA7-9959-69CDD937FE31}" srcOrd="0" destOrd="0" presId="urn:microsoft.com/office/officeart/2008/layout/HexagonCluster"/>
    <dgm:cxn modelId="{A63EA40B-DDD2-4866-A1DA-B49CD783C8FF}" type="presParOf" srcId="{C729D37E-A995-4033-921A-A57D4EF19ACD}" destId="{95EA59A0-F850-4A39-A6C6-E42F4AC311B2}" srcOrd="7" destOrd="0" presId="urn:microsoft.com/office/officeart/2008/layout/HexagonCluster"/>
    <dgm:cxn modelId="{F6303969-254C-4B7D-8CC9-1C68E3F06F8C}" type="presParOf" srcId="{95EA59A0-F850-4A39-A6C6-E42F4AC311B2}" destId="{0E8DB8CB-FF7A-4307-A037-4DA46E7081BC}" srcOrd="0" destOrd="0" presId="urn:microsoft.com/office/officeart/2008/layout/HexagonCluster"/>
    <dgm:cxn modelId="{193E4135-9252-4BA7-9BB4-C00F4DA68F4D}" type="presParOf" srcId="{C729D37E-A995-4033-921A-A57D4EF19ACD}" destId="{C88B6E19-6B98-4A1E-A3C1-086416252CAB}" srcOrd="8" destOrd="0" presId="urn:microsoft.com/office/officeart/2008/layout/HexagonCluster"/>
    <dgm:cxn modelId="{39A297BC-4B0C-4AAE-92EA-A57540DC0445}" type="presParOf" srcId="{C88B6E19-6B98-4A1E-A3C1-086416252CAB}" destId="{CEEDBCE4-9E6B-4889-AB1C-AC08000C68E2}" srcOrd="0" destOrd="0" presId="urn:microsoft.com/office/officeart/2008/layout/HexagonCluster"/>
    <dgm:cxn modelId="{ABD54851-535F-4F77-92CF-32C65667ADC5}" type="presParOf" srcId="{C729D37E-A995-4033-921A-A57D4EF19ACD}" destId="{68EB7CEA-897A-4933-BAE1-F91A75E1E759}" srcOrd="9" destOrd="0" presId="urn:microsoft.com/office/officeart/2008/layout/HexagonCluster"/>
    <dgm:cxn modelId="{FC081FFA-8C6D-44A4-9FBA-33C2CD162633}" type="presParOf" srcId="{68EB7CEA-897A-4933-BAE1-F91A75E1E759}" destId="{D019702E-DD8C-44F3-B959-B570A3F0F635}" srcOrd="0" destOrd="0" presId="urn:microsoft.com/office/officeart/2008/layout/HexagonCluster"/>
    <dgm:cxn modelId="{58CC294B-CEEB-4B62-A1FB-12287BE0F3A6}" type="presParOf" srcId="{C729D37E-A995-4033-921A-A57D4EF19ACD}" destId="{BED275A5-6E52-4959-A4B8-5CC847EB9305}" srcOrd="10" destOrd="0" presId="urn:microsoft.com/office/officeart/2008/layout/HexagonCluster"/>
    <dgm:cxn modelId="{8545F87B-E747-49D3-9624-433B9870C605}" type="presParOf" srcId="{BED275A5-6E52-4959-A4B8-5CC847EB9305}" destId="{F5FB38B0-9B09-4DEE-ACED-7654FF62B664}" srcOrd="0" destOrd="0" presId="urn:microsoft.com/office/officeart/2008/layout/HexagonCluster"/>
    <dgm:cxn modelId="{0CCEF93F-841B-441B-8E66-DEC7C3D5F64E}" type="presParOf" srcId="{C729D37E-A995-4033-921A-A57D4EF19ACD}" destId="{0395F79B-3B1D-4E06-B1E6-1B612C7B8AAB}" srcOrd="11" destOrd="0" presId="urn:microsoft.com/office/officeart/2008/layout/HexagonCluster"/>
    <dgm:cxn modelId="{A69FA9CA-D290-4DF8-B30C-666A10FF702F}" type="presParOf" srcId="{0395F79B-3B1D-4E06-B1E6-1B612C7B8AAB}" destId="{A3932992-0E77-42EF-B94D-4988FFFDCE1B}" srcOrd="0" destOrd="0" presId="urn:microsoft.com/office/officeart/2008/layout/HexagonCluster"/>
    <dgm:cxn modelId="{DBDE38D4-B734-495D-AF58-654F301EEFF0}" type="presParOf" srcId="{C729D37E-A995-4033-921A-A57D4EF19ACD}" destId="{26A39E59-7F98-4A4F-A6AD-D57527DA5B9B}" srcOrd="12" destOrd="0" presId="urn:microsoft.com/office/officeart/2008/layout/HexagonCluster"/>
    <dgm:cxn modelId="{77D88B62-D0B9-4969-B3AF-94A3612A5AD5}" type="presParOf" srcId="{26A39E59-7F98-4A4F-A6AD-D57527DA5B9B}" destId="{36F043AB-BA0F-446B-9248-F06554298C85}" srcOrd="0" destOrd="0" presId="urn:microsoft.com/office/officeart/2008/layout/HexagonCluster"/>
    <dgm:cxn modelId="{99FA7EA4-714E-4E7B-9D11-834508AC2144}" type="presParOf" srcId="{C729D37E-A995-4033-921A-A57D4EF19ACD}" destId="{962D0336-0D25-4B9D-A941-E1CE71BC6603}" srcOrd="13" destOrd="0" presId="urn:microsoft.com/office/officeart/2008/layout/HexagonCluster"/>
    <dgm:cxn modelId="{1B122F15-CC06-4013-8302-E9D23784D9C4}" type="presParOf" srcId="{962D0336-0D25-4B9D-A941-E1CE71BC6603}" destId="{9F0122D1-6F60-4DC6-8ED5-C1D1A683608F}" srcOrd="0" destOrd="0" presId="urn:microsoft.com/office/officeart/2008/layout/HexagonCluster"/>
    <dgm:cxn modelId="{C69102A4-F52C-46FF-9148-AB79BF2D28F8}" type="presParOf" srcId="{C729D37E-A995-4033-921A-A57D4EF19ACD}" destId="{8E904882-57DC-4BFB-BE7D-7F7571628569}" srcOrd="14" destOrd="0" presId="urn:microsoft.com/office/officeart/2008/layout/HexagonCluster"/>
    <dgm:cxn modelId="{C207B01E-906A-4883-B150-6A64AABB7B00}" type="presParOf" srcId="{8E904882-57DC-4BFB-BE7D-7F7571628569}" destId="{1B380A61-08C0-4820-B739-9A6D744F76D4}" srcOrd="0" destOrd="0" presId="urn:microsoft.com/office/officeart/2008/layout/HexagonCluster"/>
    <dgm:cxn modelId="{83E05839-DC52-47A3-A86C-A06AB3854321}" type="presParOf" srcId="{C729D37E-A995-4033-921A-A57D4EF19ACD}" destId="{498B8479-FF98-4F5E-8B70-07785AA70EA7}" srcOrd="15" destOrd="0" presId="urn:microsoft.com/office/officeart/2008/layout/HexagonCluster"/>
    <dgm:cxn modelId="{310EBF2D-F933-40B1-B420-FF7A745702DD}" type="presParOf" srcId="{498B8479-FF98-4F5E-8B70-07785AA70EA7}" destId="{100F0239-67A5-4829-9AC9-7A29FD6AB750}" srcOrd="0" destOrd="0" presId="urn:microsoft.com/office/officeart/2008/layout/HexagonCluster"/>
    <dgm:cxn modelId="{66DDDF74-301F-42CD-91FB-32B97A24DEB5}" type="presParOf" srcId="{C729D37E-A995-4033-921A-A57D4EF19ACD}" destId="{F41D0B6C-BF6C-447D-8B69-9151D4B36D78}" srcOrd="16" destOrd="0" presId="urn:microsoft.com/office/officeart/2008/layout/HexagonCluster"/>
    <dgm:cxn modelId="{46E9E2F3-19B5-42EA-933A-4B1AEAC78FA0}" type="presParOf" srcId="{F41D0B6C-BF6C-447D-8B69-9151D4B36D78}" destId="{CB138CB8-F9F5-45C2-B5F8-A861D3B48CA0}" srcOrd="0" destOrd="0" presId="urn:microsoft.com/office/officeart/2008/layout/HexagonCluster"/>
    <dgm:cxn modelId="{11AF850B-DFCC-4F55-8DF1-D8B104A7F9A2}" type="presParOf" srcId="{C729D37E-A995-4033-921A-A57D4EF19ACD}" destId="{15EE7B07-92C4-4867-9168-C4FD58888537}" srcOrd="17" destOrd="0" presId="urn:microsoft.com/office/officeart/2008/layout/HexagonCluster"/>
    <dgm:cxn modelId="{9B7A617D-7522-4C1A-A47C-E6D71671280F}" type="presParOf" srcId="{15EE7B07-92C4-4867-9168-C4FD58888537}" destId="{2F2CD2A3-9098-478F-BF68-363032515CCE}" srcOrd="0" destOrd="0" presId="urn:microsoft.com/office/officeart/2008/layout/HexagonCluster"/>
    <dgm:cxn modelId="{2AAAD208-37B2-4568-8056-33A0EC582024}" type="presParOf" srcId="{C729D37E-A995-4033-921A-A57D4EF19ACD}" destId="{CD9A70BB-FA38-4046-B711-93B34A6FC26D}" srcOrd="18" destOrd="0" presId="urn:microsoft.com/office/officeart/2008/layout/HexagonCluster"/>
    <dgm:cxn modelId="{506B7EA4-D8AC-42FC-BE08-525FDF425704}" type="presParOf" srcId="{CD9A70BB-FA38-4046-B711-93B34A6FC26D}" destId="{2F1FEC19-E7A1-44C5-9DC6-B6A37293B866}" srcOrd="0" destOrd="0" presId="urn:microsoft.com/office/officeart/2008/layout/HexagonCluster"/>
    <dgm:cxn modelId="{9FBAB8DE-481F-4E71-8CCD-18601FADC4BB}" type="presParOf" srcId="{C729D37E-A995-4033-921A-A57D4EF19ACD}" destId="{A044A0EB-DD41-4E29-B17A-6FDC1F399FDC}" srcOrd="19" destOrd="0" presId="urn:microsoft.com/office/officeart/2008/layout/HexagonCluster"/>
    <dgm:cxn modelId="{A4D0535D-E731-4545-AC92-46B05809FB96}" type="presParOf" srcId="{A044A0EB-DD41-4E29-B17A-6FDC1F399FDC}" destId="{2C5D701D-2340-46A5-9149-F3024975428A}" srcOrd="0" destOrd="0" presId="urn:microsoft.com/office/officeart/2008/layout/HexagonCluster"/>
    <dgm:cxn modelId="{38958AA2-4E2C-4061-8B00-E8449E6EED90}" type="presParOf" srcId="{C729D37E-A995-4033-921A-A57D4EF19ACD}" destId="{EB9900D6-5B9F-425A-8D97-2211C7CE5756}" srcOrd="20" destOrd="0" presId="urn:microsoft.com/office/officeart/2008/layout/HexagonCluster"/>
    <dgm:cxn modelId="{32395D12-246E-41DF-B588-65D8C657C11C}" type="presParOf" srcId="{EB9900D6-5B9F-425A-8D97-2211C7CE5756}" destId="{BA87753A-915B-4F8C-B35F-9BD4A869EEBF}" srcOrd="0" destOrd="0" presId="urn:microsoft.com/office/officeart/2008/layout/HexagonCluster"/>
    <dgm:cxn modelId="{8CCBB38F-2A02-48D0-8C9D-5F46C8398A91}" type="presParOf" srcId="{C729D37E-A995-4033-921A-A57D4EF19ACD}" destId="{3B4A8D13-E55E-4A46-87C5-98B089F2698A}" srcOrd="21" destOrd="0" presId="urn:microsoft.com/office/officeart/2008/layout/HexagonCluster"/>
    <dgm:cxn modelId="{51A3371D-14FC-404D-8963-E92700DFF177}" type="presParOf" srcId="{3B4A8D13-E55E-4A46-87C5-98B089F2698A}" destId="{BE985CDB-4988-4B76-86CE-F86EA1A2BC85}" srcOrd="0" destOrd="0" presId="urn:microsoft.com/office/officeart/2008/layout/HexagonCluster"/>
    <dgm:cxn modelId="{2629B750-2AE7-4775-80FB-1818177C9546}" type="presParOf" srcId="{C729D37E-A995-4033-921A-A57D4EF19ACD}" destId="{F760C8F6-B7CD-40EA-BCBE-C70F413BEE8F}" srcOrd="22" destOrd="0" presId="urn:microsoft.com/office/officeart/2008/layout/HexagonCluster"/>
    <dgm:cxn modelId="{9CE6F4F4-18CC-49B8-AF32-ADFFB35D7988}" type="presParOf" srcId="{F760C8F6-B7CD-40EA-BCBE-C70F413BEE8F}" destId="{5E9E863D-C53A-4599-B93A-0D06A688E068}" srcOrd="0" destOrd="0" presId="urn:microsoft.com/office/officeart/2008/layout/HexagonCluster"/>
    <dgm:cxn modelId="{20C591C4-4579-4F2B-BF93-2AC1BA49EDE1}" type="presParOf" srcId="{C729D37E-A995-4033-921A-A57D4EF19ACD}" destId="{3AE63727-E4A7-48DE-8B2D-D4CE62403271}" srcOrd="23" destOrd="0" presId="urn:microsoft.com/office/officeart/2008/layout/HexagonCluster"/>
    <dgm:cxn modelId="{F081458E-E69B-499A-AB2F-C89664FDFEDA}" type="presParOf" srcId="{3AE63727-E4A7-48DE-8B2D-D4CE62403271}" destId="{611E6B54-857E-4E26-88E4-569A20ED8F73}" srcOrd="0" destOrd="0" presId="urn:microsoft.com/office/officeart/2008/layout/HexagonCluster"/>
    <dgm:cxn modelId="{8D2A2C99-B603-4EFB-9F96-66DAD27181A9}" type="presParOf" srcId="{C729D37E-A995-4033-921A-A57D4EF19ACD}" destId="{089963C6-3595-44B2-84AA-62E0803E6770}" srcOrd="24" destOrd="0" presId="urn:microsoft.com/office/officeart/2008/layout/HexagonCluster"/>
    <dgm:cxn modelId="{72C5C5DD-6AD8-467F-A7B0-3E1839E86B54}" type="presParOf" srcId="{089963C6-3595-44B2-84AA-62E0803E6770}" destId="{EC2540C8-38A1-4EB8-BB4F-D9DFED8CEBEC}" srcOrd="0" destOrd="0" presId="urn:microsoft.com/office/officeart/2008/layout/HexagonCluster"/>
    <dgm:cxn modelId="{F109775F-FBAF-4DC0-A750-23BA3CD303BF}" type="presParOf" srcId="{C729D37E-A995-4033-921A-A57D4EF19ACD}" destId="{B4AA8CEA-8478-42A4-B886-8B98CC87D19A}" srcOrd="25" destOrd="0" presId="urn:microsoft.com/office/officeart/2008/layout/HexagonCluster"/>
    <dgm:cxn modelId="{36FA9FCD-230F-4780-A399-B0F061A7A2E1}" type="presParOf" srcId="{B4AA8CEA-8478-42A4-B886-8B98CC87D19A}" destId="{40D1FC9C-4CF0-42D2-B02C-A2BDAA603A45}" srcOrd="0" destOrd="0" presId="urn:microsoft.com/office/officeart/2008/layout/HexagonCluster"/>
    <dgm:cxn modelId="{228D722B-1DED-4BE2-A509-35E8939913E2}" type="presParOf" srcId="{C729D37E-A995-4033-921A-A57D4EF19ACD}" destId="{A7C5E127-77E7-4BF2-A74B-E5669B0E4763}" srcOrd="26" destOrd="0" presId="urn:microsoft.com/office/officeart/2008/layout/HexagonCluster"/>
    <dgm:cxn modelId="{3D0E1C68-B937-471B-97CD-D6981EACDE78}" type="presParOf" srcId="{A7C5E127-77E7-4BF2-A74B-E5669B0E4763}" destId="{9DD7E81B-BFBA-4094-BB04-049A03918148}" srcOrd="0" destOrd="0" presId="urn:microsoft.com/office/officeart/2008/layout/HexagonCluster"/>
    <dgm:cxn modelId="{E4C9B738-5072-4004-8D0D-9F840C1227CC}" type="presParOf" srcId="{C729D37E-A995-4033-921A-A57D4EF19ACD}" destId="{30045552-9328-4156-9F5E-9DF3DE5231D0}" srcOrd="27" destOrd="0" presId="urn:microsoft.com/office/officeart/2008/layout/HexagonCluster"/>
    <dgm:cxn modelId="{6FDE3D41-BB2A-4D68-8E35-1FA406094797}" type="presParOf" srcId="{30045552-9328-4156-9F5E-9DF3DE5231D0}" destId="{93BDBABE-CF5D-4066-BF80-38564FF56069}"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5082630-09A8-4989-87B7-1F98DD530697}" type="doc">
      <dgm:prSet loTypeId="urn:microsoft.com/office/officeart/2005/8/layout/process5" loCatId="process" qsTypeId="urn:microsoft.com/office/officeart/2005/8/quickstyle/3d1" qsCatId="3D" csTypeId="urn:microsoft.com/office/officeart/2005/8/colors/accent0_3" csCatId="mainScheme" phldr="1"/>
      <dgm:spPr/>
      <dgm:t>
        <a:bodyPr/>
        <a:lstStyle/>
        <a:p>
          <a:endParaRPr lang="en-US"/>
        </a:p>
      </dgm:t>
    </dgm:pt>
    <dgm:pt modelId="{009905D3-DDE6-4485-AF08-689406A53A4C}">
      <dgm:prSet phldrT="[Text]"/>
      <dgm:spPr>
        <a:solidFill>
          <a:schemeClr val="bg2"/>
        </a:solidFill>
        <a:ln>
          <a:solidFill>
            <a:schemeClr val="bg2"/>
          </a:solidFill>
        </a:ln>
      </dgm:spPr>
      <dgm:t>
        <a:bodyPr/>
        <a:lstStyle/>
        <a:p>
          <a:r>
            <a:rPr lang="es-US">
              <a:latin typeface="Century Schoolbook" panose="02040604050505020304" pitchFamily="18" charset="0"/>
            </a:rPr>
            <a:t>Ambiente hostil según el Título IX</a:t>
          </a:r>
        </a:p>
      </dgm:t>
    </dgm:pt>
    <dgm:pt modelId="{053999CB-7557-4B4F-98C0-14413BDF747F}" type="parTrans" cxnId="{B3A7D055-C54A-4FDB-91B6-AD0DF0AD0EB7}">
      <dgm:prSet/>
      <dgm:spPr/>
      <dgm:t>
        <a:bodyPr/>
        <a:lstStyle/>
        <a:p>
          <a:endParaRPr lang="en-US"/>
        </a:p>
      </dgm:t>
    </dgm:pt>
    <dgm:pt modelId="{74EAF60F-42A8-4640-A6D4-82FE2DFE2D8D}" type="sibTrans" cxnId="{B3A7D055-C54A-4FDB-91B6-AD0DF0AD0EB7}">
      <dgm:prSet/>
      <dgm:spPr>
        <a:solidFill>
          <a:srgbClr val="FF0000"/>
        </a:solidFill>
        <a:ln>
          <a:solidFill>
            <a:schemeClr val="tx2"/>
          </a:solidFill>
        </a:ln>
      </dgm:spPr>
      <dgm:t>
        <a:bodyPr/>
        <a:lstStyle/>
        <a:p>
          <a:endParaRPr lang="en-US" dirty="0"/>
        </a:p>
      </dgm:t>
    </dgm:pt>
    <dgm:pt modelId="{9D5D59B1-8F79-4238-9D6E-6A26FD078CFE}">
      <dgm:prSet phldrT="[Text]"/>
      <dgm:spPr>
        <a:solidFill>
          <a:schemeClr val="bg2"/>
        </a:solidFill>
        <a:ln>
          <a:solidFill>
            <a:schemeClr val="bg2"/>
          </a:solidFill>
        </a:ln>
      </dgm:spPr>
      <dgm:t>
        <a:bodyPr/>
        <a:lstStyle/>
        <a:p>
          <a:r>
            <a:rPr lang="es-US" dirty="0">
              <a:latin typeface="Century Schoolbook" panose="02040604050505020304" pitchFamily="18" charset="0"/>
            </a:rPr>
            <a:t>Basad</a:t>
          </a:r>
          <a:r>
            <a:rPr lang="es-US" dirty="0">
              <a:solidFill>
                <a:srgbClr val="FFFF00"/>
              </a:solidFill>
              <a:latin typeface="Century Schoolbook" panose="02040604050505020304" pitchFamily="18" charset="0"/>
            </a:rPr>
            <a:t>a</a:t>
          </a:r>
          <a:r>
            <a:rPr lang="es-US" dirty="0">
              <a:latin typeface="Century Schoolbook" panose="02040604050505020304" pitchFamily="18" charset="0"/>
            </a:rPr>
            <a:t> en el sexo</a:t>
          </a:r>
        </a:p>
      </dgm:t>
    </dgm:pt>
    <dgm:pt modelId="{0339F271-CB3F-4DA5-8685-114402AF0F7A}" type="parTrans" cxnId="{512450AE-3840-4285-A672-C51BE57CD6CD}">
      <dgm:prSet/>
      <dgm:spPr/>
      <dgm:t>
        <a:bodyPr/>
        <a:lstStyle/>
        <a:p>
          <a:endParaRPr lang="en-US"/>
        </a:p>
      </dgm:t>
    </dgm:pt>
    <dgm:pt modelId="{945B7FE7-3692-4FBF-AB4D-FF017F0FBF3F}" type="sibTrans" cxnId="{512450AE-3840-4285-A672-C51BE57CD6CD}">
      <dgm:prSet/>
      <dgm:spPr>
        <a:solidFill>
          <a:srgbClr val="FF0000"/>
        </a:solidFill>
        <a:ln>
          <a:solidFill>
            <a:schemeClr val="tx2"/>
          </a:solidFill>
        </a:ln>
      </dgm:spPr>
      <dgm:t>
        <a:bodyPr/>
        <a:lstStyle/>
        <a:p>
          <a:endParaRPr lang="en-US" dirty="0"/>
        </a:p>
      </dgm:t>
    </dgm:pt>
    <dgm:pt modelId="{07EE1078-D8D8-4B89-AA25-9CCB0D36AEF9}">
      <dgm:prSet phldrT="[Text]"/>
      <dgm:spPr/>
      <dgm:t>
        <a:bodyPr/>
        <a:lstStyle/>
        <a:p>
          <a:r>
            <a:rPr lang="es-US">
              <a:latin typeface="Century Schoolbook" panose="02040604050505020304" pitchFamily="18" charset="0"/>
            </a:rPr>
            <a:t>Grave</a:t>
          </a:r>
        </a:p>
      </dgm:t>
    </dgm:pt>
    <dgm:pt modelId="{90CB63B9-C20F-4016-BA84-F0F6F19CBB99}" type="parTrans" cxnId="{84235FF6-7449-4FC4-9CBD-0B497DCC24E0}">
      <dgm:prSet/>
      <dgm:spPr/>
      <dgm:t>
        <a:bodyPr/>
        <a:lstStyle/>
        <a:p>
          <a:endParaRPr lang="en-US"/>
        </a:p>
      </dgm:t>
    </dgm:pt>
    <dgm:pt modelId="{3ED6771E-979D-451C-A48E-C8DE8090E36D}" type="sibTrans" cxnId="{84235FF6-7449-4FC4-9CBD-0B497DCC24E0}">
      <dgm:prSet/>
      <dgm:spPr>
        <a:solidFill>
          <a:srgbClr val="FF0000"/>
        </a:solidFill>
        <a:ln>
          <a:solidFill>
            <a:schemeClr val="tx2"/>
          </a:solidFill>
        </a:ln>
      </dgm:spPr>
      <dgm:t>
        <a:bodyPr/>
        <a:lstStyle/>
        <a:p>
          <a:endParaRPr lang="en-US" dirty="0"/>
        </a:p>
      </dgm:t>
    </dgm:pt>
    <dgm:pt modelId="{E7AF4453-74B2-4315-8744-C614D6FAF886}">
      <dgm:prSet phldrT="[Text]"/>
      <dgm:spPr>
        <a:solidFill>
          <a:schemeClr val="bg2"/>
        </a:solidFill>
        <a:ln>
          <a:solidFill>
            <a:srgbClr val="002060"/>
          </a:solidFill>
        </a:ln>
      </dgm:spPr>
      <dgm:t>
        <a:bodyPr/>
        <a:lstStyle/>
        <a:p>
          <a:r>
            <a:rPr lang="es-US">
              <a:latin typeface="Century Schoolbook" panose="02040604050505020304" pitchFamily="18" charset="0"/>
            </a:rPr>
            <a:t>Persistente</a:t>
          </a:r>
        </a:p>
      </dgm:t>
    </dgm:pt>
    <dgm:pt modelId="{220CCC2F-14B7-4C6E-BFF6-3A5268122A4E}" type="parTrans" cxnId="{501D89B8-5B2E-4697-89FA-F4B28AA9A949}">
      <dgm:prSet/>
      <dgm:spPr/>
      <dgm:t>
        <a:bodyPr/>
        <a:lstStyle/>
        <a:p>
          <a:endParaRPr lang="en-US"/>
        </a:p>
      </dgm:t>
    </dgm:pt>
    <dgm:pt modelId="{EC62DF9D-F87A-464C-B5ED-C9C7E2B4ACD6}" type="sibTrans" cxnId="{501D89B8-5B2E-4697-89FA-F4B28AA9A949}">
      <dgm:prSet/>
      <dgm:spPr>
        <a:solidFill>
          <a:srgbClr val="FF0000"/>
        </a:solidFill>
        <a:ln>
          <a:solidFill>
            <a:schemeClr val="tx2"/>
          </a:solidFill>
        </a:ln>
      </dgm:spPr>
      <dgm:t>
        <a:bodyPr/>
        <a:lstStyle/>
        <a:p>
          <a:endParaRPr lang="en-US" dirty="0"/>
        </a:p>
      </dgm:t>
    </dgm:pt>
    <dgm:pt modelId="{F437B309-0085-4236-8F95-E6BE67A2D55A}">
      <dgm:prSet phldrT="[Text]"/>
      <dgm:spPr>
        <a:solidFill>
          <a:srgbClr val="FF0000"/>
        </a:solidFill>
      </dgm:spPr>
      <dgm:t>
        <a:bodyPr/>
        <a:lstStyle/>
        <a:p>
          <a:r>
            <a:rPr lang="es-US">
              <a:latin typeface="Century Schoolbook" panose="02040604050505020304" pitchFamily="18" charset="0"/>
            </a:rPr>
            <a:t>Objetivamente ofensivo</a:t>
          </a:r>
        </a:p>
      </dgm:t>
    </dgm:pt>
    <dgm:pt modelId="{6D9875C2-4386-4163-AC84-1D374364C84D}" type="parTrans" cxnId="{7BCD79E8-2517-44FD-A71B-153831E418F0}">
      <dgm:prSet/>
      <dgm:spPr/>
      <dgm:t>
        <a:bodyPr/>
        <a:lstStyle/>
        <a:p>
          <a:endParaRPr lang="en-US"/>
        </a:p>
      </dgm:t>
    </dgm:pt>
    <dgm:pt modelId="{9963DADD-8655-4254-A12D-2B705D9A37D7}" type="sibTrans" cxnId="{7BCD79E8-2517-44FD-A71B-153831E418F0}">
      <dgm:prSet/>
      <dgm:spPr>
        <a:solidFill>
          <a:srgbClr val="FF0000"/>
        </a:solidFill>
        <a:ln>
          <a:solidFill>
            <a:schemeClr val="tx2"/>
          </a:solidFill>
        </a:ln>
      </dgm:spPr>
      <dgm:t>
        <a:bodyPr/>
        <a:lstStyle/>
        <a:p>
          <a:endParaRPr lang="en-US" dirty="0"/>
        </a:p>
      </dgm:t>
    </dgm:pt>
    <dgm:pt modelId="{522481B5-3379-4AAF-AB47-27D796CAEF60}">
      <dgm:prSet phldrT="[Text]"/>
      <dgm:spPr/>
      <dgm:t>
        <a:bodyPr/>
        <a:lstStyle/>
        <a:p>
          <a:r>
            <a:rPr lang="es-US">
              <a:latin typeface="Century Schoolbook" panose="02040604050505020304" pitchFamily="18" charset="0"/>
            </a:rPr>
            <a:t>Niega eficientemente el acceso equitativo</a:t>
          </a:r>
        </a:p>
      </dgm:t>
    </dgm:pt>
    <dgm:pt modelId="{252F4211-0E29-4DDC-8AC1-142BBCEB3E59}" type="parTrans" cxnId="{C6CD1DEA-C5AD-4ACF-999E-015A8952A011}">
      <dgm:prSet/>
      <dgm:spPr/>
      <dgm:t>
        <a:bodyPr/>
        <a:lstStyle/>
        <a:p>
          <a:endParaRPr lang="en-US"/>
        </a:p>
      </dgm:t>
    </dgm:pt>
    <dgm:pt modelId="{FBABDFE2-7BED-404B-91E5-1F21FDB02F8A}" type="sibTrans" cxnId="{C6CD1DEA-C5AD-4ACF-999E-015A8952A011}">
      <dgm:prSet/>
      <dgm:spPr/>
      <dgm:t>
        <a:bodyPr/>
        <a:lstStyle/>
        <a:p>
          <a:endParaRPr lang="en-US"/>
        </a:p>
      </dgm:t>
    </dgm:pt>
    <dgm:pt modelId="{B227BBCC-0253-4A51-AD7A-90452E94CD07}">
      <dgm:prSet phldrT="[Text]"/>
      <dgm:spPr>
        <a:solidFill>
          <a:schemeClr val="bg2"/>
        </a:solidFill>
        <a:ln>
          <a:solidFill>
            <a:schemeClr val="bg2"/>
          </a:solidFill>
        </a:ln>
      </dgm:spPr>
      <dgm:t>
        <a:bodyPr/>
        <a:lstStyle/>
        <a:p>
          <a:r>
            <a:rPr lang="es-US">
              <a:latin typeface="Century Schoolbook" panose="02040604050505020304" pitchFamily="18" charset="0"/>
            </a:rPr>
            <a:t>Conducta no deseada	</a:t>
          </a:r>
        </a:p>
      </dgm:t>
    </dgm:pt>
    <dgm:pt modelId="{329B620C-63D4-4C9D-A9B2-4FA43D07946D}" type="parTrans" cxnId="{69E6B7F3-52FC-400D-832B-1F9456511435}">
      <dgm:prSet/>
      <dgm:spPr/>
      <dgm:t>
        <a:bodyPr/>
        <a:lstStyle/>
        <a:p>
          <a:endParaRPr lang="en-US"/>
        </a:p>
      </dgm:t>
    </dgm:pt>
    <dgm:pt modelId="{D3AFCE07-A92B-4C2C-8B9D-AE74C605C154}" type="sibTrans" cxnId="{69E6B7F3-52FC-400D-832B-1F9456511435}">
      <dgm:prSet/>
      <dgm:spPr>
        <a:solidFill>
          <a:srgbClr val="FF0000"/>
        </a:solidFill>
        <a:ln>
          <a:solidFill>
            <a:schemeClr val="tx2"/>
          </a:solidFill>
        </a:ln>
      </dgm:spPr>
      <dgm:t>
        <a:bodyPr/>
        <a:lstStyle/>
        <a:p>
          <a:endParaRPr lang="en-US" dirty="0"/>
        </a:p>
      </dgm:t>
    </dgm:pt>
    <dgm:pt modelId="{20C26D6F-214E-4E90-B89A-EDCA94EFD64D}" type="pres">
      <dgm:prSet presAssocID="{35082630-09A8-4989-87B7-1F98DD530697}" presName="diagram" presStyleCnt="0">
        <dgm:presLayoutVars>
          <dgm:dir/>
          <dgm:resizeHandles val="exact"/>
        </dgm:presLayoutVars>
      </dgm:prSet>
      <dgm:spPr/>
      <dgm:t>
        <a:bodyPr/>
        <a:lstStyle/>
        <a:p>
          <a:endParaRPr lang="en-US"/>
        </a:p>
      </dgm:t>
    </dgm:pt>
    <dgm:pt modelId="{8ED2B4C7-90D3-4B3A-952A-5D9420F85357}" type="pres">
      <dgm:prSet presAssocID="{009905D3-DDE6-4485-AF08-689406A53A4C}" presName="node" presStyleLbl="node1" presStyleIdx="0" presStyleCnt="7" custLinFactNeighborX="-46490" custLinFactNeighborY="16165">
        <dgm:presLayoutVars>
          <dgm:bulletEnabled val="1"/>
        </dgm:presLayoutVars>
      </dgm:prSet>
      <dgm:spPr/>
      <dgm:t>
        <a:bodyPr/>
        <a:lstStyle/>
        <a:p>
          <a:endParaRPr lang="en-US"/>
        </a:p>
      </dgm:t>
    </dgm:pt>
    <dgm:pt modelId="{669992DF-4E00-4ED3-AEC8-37D608009178}" type="pres">
      <dgm:prSet presAssocID="{74EAF60F-42A8-4640-A6D4-82FE2DFE2D8D}" presName="sibTrans" presStyleLbl="sibTrans2D1" presStyleIdx="0" presStyleCnt="6"/>
      <dgm:spPr>
        <a:prstGeom prst="mathEqual">
          <a:avLst/>
        </a:prstGeom>
      </dgm:spPr>
      <dgm:t>
        <a:bodyPr/>
        <a:lstStyle/>
        <a:p>
          <a:endParaRPr lang="en-US"/>
        </a:p>
      </dgm:t>
    </dgm:pt>
    <dgm:pt modelId="{A5A7469F-0B14-4460-A492-B5251B35C794}" type="pres">
      <dgm:prSet presAssocID="{74EAF60F-42A8-4640-A6D4-82FE2DFE2D8D}" presName="connectorText" presStyleLbl="sibTrans2D1" presStyleIdx="0" presStyleCnt="6"/>
      <dgm:spPr/>
      <dgm:t>
        <a:bodyPr/>
        <a:lstStyle/>
        <a:p>
          <a:endParaRPr lang="en-US"/>
        </a:p>
      </dgm:t>
    </dgm:pt>
    <dgm:pt modelId="{23D4D8DF-C444-44E9-89E5-8264EA1BC153}" type="pres">
      <dgm:prSet presAssocID="{B227BBCC-0253-4A51-AD7A-90452E94CD07}" presName="node" presStyleLbl="node1" presStyleIdx="1" presStyleCnt="7" custLinFactNeighborX="-31558" custLinFactNeighborY="21313">
        <dgm:presLayoutVars>
          <dgm:bulletEnabled val="1"/>
        </dgm:presLayoutVars>
      </dgm:prSet>
      <dgm:spPr/>
      <dgm:t>
        <a:bodyPr/>
        <a:lstStyle/>
        <a:p>
          <a:endParaRPr lang="en-US"/>
        </a:p>
      </dgm:t>
    </dgm:pt>
    <dgm:pt modelId="{349AE803-B64F-4D22-A77E-DB67415F81A9}" type="pres">
      <dgm:prSet presAssocID="{D3AFCE07-A92B-4C2C-8B9D-AE74C605C154}" presName="sibTrans" presStyleLbl="sibTrans2D1" presStyleIdx="1" presStyleCnt="6"/>
      <dgm:spPr>
        <a:prstGeom prst="mathPlus">
          <a:avLst/>
        </a:prstGeom>
      </dgm:spPr>
      <dgm:t>
        <a:bodyPr/>
        <a:lstStyle/>
        <a:p>
          <a:endParaRPr lang="en-US"/>
        </a:p>
      </dgm:t>
    </dgm:pt>
    <dgm:pt modelId="{F692F5A3-9E98-437D-A80D-4D9DADF111A9}" type="pres">
      <dgm:prSet presAssocID="{D3AFCE07-A92B-4C2C-8B9D-AE74C605C154}" presName="connectorText" presStyleLbl="sibTrans2D1" presStyleIdx="1" presStyleCnt="6"/>
      <dgm:spPr/>
      <dgm:t>
        <a:bodyPr/>
        <a:lstStyle/>
        <a:p>
          <a:endParaRPr lang="en-US"/>
        </a:p>
      </dgm:t>
    </dgm:pt>
    <dgm:pt modelId="{5B055060-FD68-45A0-9F7C-C61D9EF82AF8}" type="pres">
      <dgm:prSet presAssocID="{9D5D59B1-8F79-4238-9D6E-6A26FD078CFE}" presName="node" presStyleLbl="node1" presStyleIdx="2" presStyleCnt="7" custLinFactX="-71726" custLinFactY="76144" custLinFactNeighborX="-100000" custLinFactNeighborY="100000">
        <dgm:presLayoutVars>
          <dgm:bulletEnabled val="1"/>
        </dgm:presLayoutVars>
      </dgm:prSet>
      <dgm:spPr/>
      <dgm:t>
        <a:bodyPr/>
        <a:lstStyle/>
        <a:p>
          <a:endParaRPr lang="en-US"/>
        </a:p>
      </dgm:t>
    </dgm:pt>
    <dgm:pt modelId="{FE0972FA-E1A4-4844-8646-8362423CE63E}" type="pres">
      <dgm:prSet presAssocID="{945B7FE7-3692-4FBF-AB4D-FF017F0FBF3F}" presName="sibTrans" presStyleLbl="sibTrans2D1" presStyleIdx="2" presStyleCnt="6"/>
      <dgm:spPr>
        <a:prstGeom prst="mathPlus">
          <a:avLst/>
        </a:prstGeom>
      </dgm:spPr>
      <dgm:t>
        <a:bodyPr/>
        <a:lstStyle/>
        <a:p>
          <a:endParaRPr lang="en-US"/>
        </a:p>
      </dgm:t>
    </dgm:pt>
    <dgm:pt modelId="{A683CEDD-50B7-48BE-B3A8-A2A4A8F7B024}" type="pres">
      <dgm:prSet presAssocID="{945B7FE7-3692-4FBF-AB4D-FF017F0FBF3F}" presName="connectorText" presStyleLbl="sibTrans2D1" presStyleIdx="2" presStyleCnt="6"/>
      <dgm:spPr/>
      <dgm:t>
        <a:bodyPr/>
        <a:lstStyle/>
        <a:p>
          <a:endParaRPr lang="en-US"/>
        </a:p>
      </dgm:t>
    </dgm:pt>
    <dgm:pt modelId="{CCAFF87E-ACA0-469A-B98D-59BCF27AA19C}" type="pres">
      <dgm:prSet presAssocID="{07EE1078-D8D8-4B89-AA25-9CCB0D36AEF9}" presName="node" presStyleLbl="node1" presStyleIdx="3" presStyleCnt="7" custLinFactX="-72696" custLinFactY="64411" custLinFactNeighborX="-100000" custLinFactNeighborY="100000">
        <dgm:presLayoutVars>
          <dgm:bulletEnabled val="1"/>
        </dgm:presLayoutVars>
      </dgm:prSet>
      <dgm:spPr/>
      <dgm:t>
        <a:bodyPr/>
        <a:lstStyle/>
        <a:p>
          <a:endParaRPr lang="en-US"/>
        </a:p>
      </dgm:t>
    </dgm:pt>
    <dgm:pt modelId="{1F59A94D-BAAB-461C-921B-EE2A8720AB1E}" type="pres">
      <dgm:prSet presAssocID="{3ED6771E-979D-451C-A48E-C8DE8090E36D}" presName="sibTrans" presStyleLbl="sibTrans2D1" presStyleIdx="3" presStyleCnt="6" custScaleX="66091" custScaleY="61445"/>
      <dgm:spPr>
        <a:prstGeom prst="mathPlus">
          <a:avLst/>
        </a:prstGeom>
      </dgm:spPr>
      <dgm:t>
        <a:bodyPr/>
        <a:lstStyle/>
        <a:p>
          <a:endParaRPr lang="en-US"/>
        </a:p>
      </dgm:t>
    </dgm:pt>
    <dgm:pt modelId="{FEED2684-56A0-463E-A7D2-75F4A058E906}" type="pres">
      <dgm:prSet presAssocID="{3ED6771E-979D-451C-A48E-C8DE8090E36D}" presName="connectorText" presStyleLbl="sibTrans2D1" presStyleIdx="3" presStyleCnt="6"/>
      <dgm:spPr/>
      <dgm:t>
        <a:bodyPr/>
        <a:lstStyle/>
        <a:p>
          <a:endParaRPr lang="en-US"/>
        </a:p>
      </dgm:t>
    </dgm:pt>
    <dgm:pt modelId="{BABFDD99-4967-4EC8-B221-43AE65E9BB37}" type="pres">
      <dgm:prSet presAssocID="{E7AF4453-74B2-4315-8744-C614D6FAF886}" presName="node" presStyleLbl="node1" presStyleIdx="4" presStyleCnt="7" custLinFactX="26739" custLinFactY="64515" custLinFactNeighborX="100000" custLinFactNeighborY="100000">
        <dgm:presLayoutVars>
          <dgm:bulletEnabled val="1"/>
        </dgm:presLayoutVars>
      </dgm:prSet>
      <dgm:spPr/>
      <dgm:t>
        <a:bodyPr/>
        <a:lstStyle/>
        <a:p>
          <a:endParaRPr lang="en-US"/>
        </a:p>
      </dgm:t>
    </dgm:pt>
    <dgm:pt modelId="{D352E0FF-F778-4746-8BA8-5DC39757485C}" type="pres">
      <dgm:prSet presAssocID="{EC62DF9D-F87A-464C-B5ED-C9C7E2B4ACD6}" presName="sibTrans" presStyleLbl="sibTrans2D1" presStyleIdx="4" presStyleCnt="6"/>
      <dgm:spPr>
        <a:prstGeom prst="mathPlus">
          <a:avLst/>
        </a:prstGeom>
      </dgm:spPr>
      <dgm:t>
        <a:bodyPr/>
        <a:lstStyle/>
        <a:p>
          <a:endParaRPr lang="en-US"/>
        </a:p>
      </dgm:t>
    </dgm:pt>
    <dgm:pt modelId="{ED492DE8-113C-4688-BDB4-992F8E9DBFEF}" type="pres">
      <dgm:prSet presAssocID="{EC62DF9D-F87A-464C-B5ED-C9C7E2B4ACD6}" presName="connectorText" presStyleLbl="sibTrans2D1" presStyleIdx="4" presStyleCnt="6"/>
      <dgm:spPr/>
      <dgm:t>
        <a:bodyPr/>
        <a:lstStyle/>
        <a:p>
          <a:endParaRPr lang="en-US"/>
        </a:p>
      </dgm:t>
    </dgm:pt>
    <dgm:pt modelId="{E46D8D43-2516-4330-8C2C-93CDC62A8F18}" type="pres">
      <dgm:prSet presAssocID="{F437B309-0085-4236-8F95-E6BE67A2D55A}" presName="node" presStyleLbl="node1" presStyleIdx="5" presStyleCnt="7" custLinFactX="100000" custLinFactNeighborX="164431" custLinFactNeighborY="9477">
        <dgm:presLayoutVars>
          <dgm:bulletEnabled val="1"/>
        </dgm:presLayoutVars>
      </dgm:prSet>
      <dgm:spPr/>
      <dgm:t>
        <a:bodyPr/>
        <a:lstStyle/>
        <a:p>
          <a:endParaRPr lang="en-US"/>
        </a:p>
      </dgm:t>
    </dgm:pt>
    <dgm:pt modelId="{1FE86367-5290-4E78-A48B-63B1CB587839}" type="pres">
      <dgm:prSet presAssocID="{9963DADD-8655-4254-A12D-2B705D9A37D7}" presName="sibTrans" presStyleLbl="sibTrans2D1" presStyleIdx="5" presStyleCnt="6"/>
      <dgm:spPr>
        <a:prstGeom prst="mathPlus">
          <a:avLst/>
        </a:prstGeom>
      </dgm:spPr>
      <dgm:t>
        <a:bodyPr/>
        <a:lstStyle/>
        <a:p>
          <a:endParaRPr lang="en-US"/>
        </a:p>
      </dgm:t>
    </dgm:pt>
    <dgm:pt modelId="{B5C28873-2B44-4E91-9E56-3D105E1DAA94}" type="pres">
      <dgm:prSet presAssocID="{9963DADD-8655-4254-A12D-2B705D9A37D7}" presName="connectorText" presStyleLbl="sibTrans2D1" presStyleIdx="5" presStyleCnt="6"/>
      <dgm:spPr/>
      <dgm:t>
        <a:bodyPr/>
        <a:lstStyle/>
        <a:p>
          <a:endParaRPr lang="en-US"/>
        </a:p>
      </dgm:t>
    </dgm:pt>
    <dgm:pt modelId="{18A4FD4D-7C6F-4268-B116-3E108C1A0033}" type="pres">
      <dgm:prSet presAssocID="{522481B5-3379-4AAF-AB47-27D796CAEF60}" presName="node" presStyleLbl="node1" presStyleIdx="6" presStyleCnt="7" custLinFactX="100000" custLinFactY="-115860" custLinFactNeighborX="160535" custLinFactNeighborY="-200000">
        <dgm:presLayoutVars>
          <dgm:bulletEnabled val="1"/>
        </dgm:presLayoutVars>
      </dgm:prSet>
      <dgm:spPr/>
      <dgm:t>
        <a:bodyPr/>
        <a:lstStyle/>
        <a:p>
          <a:endParaRPr lang="en-US"/>
        </a:p>
      </dgm:t>
    </dgm:pt>
  </dgm:ptLst>
  <dgm:cxnLst>
    <dgm:cxn modelId="{7BCD79E8-2517-44FD-A71B-153831E418F0}" srcId="{35082630-09A8-4989-87B7-1F98DD530697}" destId="{F437B309-0085-4236-8F95-E6BE67A2D55A}" srcOrd="5" destOrd="0" parTransId="{6D9875C2-4386-4163-AC84-1D374364C84D}" sibTransId="{9963DADD-8655-4254-A12D-2B705D9A37D7}"/>
    <dgm:cxn modelId="{33799880-515C-4F58-A416-F9FA3D66AA4B}" type="presOf" srcId="{009905D3-DDE6-4485-AF08-689406A53A4C}" destId="{8ED2B4C7-90D3-4B3A-952A-5D9420F85357}" srcOrd="0" destOrd="0" presId="urn:microsoft.com/office/officeart/2005/8/layout/process5"/>
    <dgm:cxn modelId="{5E45427A-8E10-40E0-8FC9-818C9D32DA2C}" type="presOf" srcId="{3ED6771E-979D-451C-A48E-C8DE8090E36D}" destId="{1F59A94D-BAAB-461C-921B-EE2A8720AB1E}" srcOrd="0" destOrd="0" presId="urn:microsoft.com/office/officeart/2005/8/layout/process5"/>
    <dgm:cxn modelId="{7D2C0F2D-89A1-4BC2-B752-3759834F50E7}" type="presOf" srcId="{D3AFCE07-A92B-4C2C-8B9D-AE74C605C154}" destId="{F692F5A3-9E98-437D-A80D-4D9DADF111A9}" srcOrd="1" destOrd="0" presId="urn:microsoft.com/office/officeart/2005/8/layout/process5"/>
    <dgm:cxn modelId="{ED638136-A7AF-4AC7-A8B4-0F651D5F05E2}" type="presOf" srcId="{945B7FE7-3692-4FBF-AB4D-FF017F0FBF3F}" destId="{A683CEDD-50B7-48BE-B3A8-A2A4A8F7B024}" srcOrd="1" destOrd="0" presId="urn:microsoft.com/office/officeart/2005/8/layout/process5"/>
    <dgm:cxn modelId="{C7089A44-241D-4E35-98E8-616187B9BE81}" type="presOf" srcId="{F437B309-0085-4236-8F95-E6BE67A2D55A}" destId="{E46D8D43-2516-4330-8C2C-93CDC62A8F18}" srcOrd="0" destOrd="0" presId="urn:microsoft.com/office/officeart/2005/8/layout/process5"/>
    <dgm:cxn modelId="{3273ABC5-9BDA-4494-8844-00E341A0428B}" type="presOf" srcId="{945B7FE7-3692-4FBF-AB4D-FF017F0FBF3F}" destId="{FE0972FA-E1A4-4844-8646-8362423CE63E}" srcOrd="0" destOrd="0" presId="urn:microsoft.com/office/officeart/2005/8/layout/process5"/>
    <dgm:cxn modelId="{6F6EA268-E258-4BA8-9428-9786A9C14524}" type="presOf" srcId="{EC62DF9D-F87A-464C-B5ED-C9C7E2B4ACD6}" destId="{D352E0FF-F778-4746-8BA8-5DC39757485C}" srcOrd="0" destOrd="0" presId="urn:microsoft.com/office/officeart/2005/8/layout/process5"/>
    <dgm:cxn modelId="{070F69D8-387E-4888-AABF-8C0F04899EAB}" type="presOf" srcId="{D3AFCE07-A92B-4C2C-8B9D-AE74C605C154}" destId="{349AE803-B64F-4D22-A77E-DB67415F81A9}" srcOrd="0" destOrd="0" presId="urn:microsoft.com/office/officeart/2005/8/layout/process5"/>
    <dgm:cxn modelId="{72BCD01F-A05D-4E76-BD7D-F84DE2820C3A}" type="presOf" srcId="{EC62DF9D-F87A-464C-B5ED-C9C7E2B4ACD6}" destId="{ED492DE8-113C-4688-BDB4-992F8E9DBFEF}" srcOrd="1" destOrd="0" presId="urn:microsoft.com/office/officeart/2005/8/layout/process5"/>
    <dgm:cxn modelId="{FA2943F9-6243-4E4F-B58B-DB6FE814E946}" type="presOf" srcId="{9963DADD-8655-4254-A12D-2B705D9A37D7}" destId="{1FE86367-5290-4E78-A48B-63B1CB587839}" srcOrd="0" destOrd="0" presId="urn:microsoft.com/office/officeart/2005/8/layout/process5"/>
    <dgm:cxn modelId="{9163D2AD-727F-48FC-8C8B-0AB9A4DF8A9D}" type="presOf" srcId="{35082630-09A8-4989-87B7-1F98DD530697}" destId="{20C26D6F-214E-4E90-B89A-EDCA94EFD64D}" srcOrd="0" destOrd="0" presId="urn:microsoft.com/office/officeart/2005/8/layout/process5"/>
    <dgm:cxn modelId="{7C5B96C5-4456-414F-BF35-C05AFD41A168}" type="presOf" srcId="{9963DADD-8655-4254-A12D-2B705D9A37D7}" destId="{B5C28873-2B44-4E91-9E56-3D105E1DAA94}" srcOrd="1" destOrd="0" presId="urn:microsoft.com/office/officeart/2005/8/layout/process5"/>
    <dgm:cxn modelId="{E129689E-352F-4FE0-89DD-6C05A21058AA}" type="presOf" srcId="{B227BBCC-0253-4A51-AD7A-90452E94CD07}" destId="{23D4D8DF-C444-44E9-89E5-8264EA1BC153}" srcOrd="0" destOrd="0" presId="urn:microsoft.com/office/officeart/2005/8/layout/process5"/>
    <dgm:cxn modelId="{69E6B7F3-52FC-400D-832B-1F9456511435}" srcId="{35082630-09A8-4989-87B7-1F98DD530697}" destId="{B227BBCC-0253-4A51-AD7A-90452E94CD07}" srcOrd="1" destOrd="0" parTransId="{329B620C-63D4-4C9D-A9B2-4FA43D07946D}" sibTransId="{D3AFCE07-A92B-4C2C-8B9D-AE74C605C154}"/>
    <dgm:cxn modelId="{B3A7D055-C54A-4FDB-91B6-AD0DF0AD0EB7}" srcId="{35082630-09A8-4989-87B7-1F98DD530697}" destId="{009905D3-DDE6-4485-AF08-689406A53A4C}" srcOrd="0" destOrd="0" parTransId="{053999CB-7557-4B4F-98C0-14413BDF747F}" sibTransId="{74EAF60F-42A8-4640-A6D4-82FE2DFE2D8D}"/>
    <dgm:cxn modelId="{84235FF6-7449-4FC4-9CBD-0B497DCC24E0}" srcId="{35082630-09A8-4989-87B7-1F98DD530697}" destId="{07EE1078-D8D8-4B89-AA25-9CCB0D36AEF9}" srcOrd="3" destOrd="0" parTransId="{90CB63B9-C20F-4016-BA84-F0F6F19CBB99}" sibTransId="{3ED6771E-979D-451C-A48E-C8DE8090E36D}"/>
    <dgm:cxn modelId="{946F8B0B-A4A0-44A7-A697-84A3A37E2E4A}" type="presOf" srcId="{74EAF60F-42A8-4640-A6D4-82FE2DFE2D8D}" destId="{A5A7469F-0B14-4460-A492-B5251B35C794}" srcOrd="1" destOrd="0" presId="urn:microsoft.com/office/officeart/2005/8/layout/process5"/>
    <dgm:cxn modelId="{512450AE-3840-4285-A672-C51BE57CD6CD}" srcId="{35082630-09A8-4989-87B7-1F98DD530697}" destId="{9D5D59B1-8F79-4238-9D6E-6A26FD078CFE}" srcOrd="2" destOrd="0" parTransId="{0339F271-CB3F-4DA5-8685-114402AF0F7A}" sibTransId="{945B7FE7-3692-4FBF-AB4D-FF017F0FBF3F}"/>
    <dgm:cxn modelId="{501D89B8-5B2E-4697-89FA-F4B28AA9A949}" srcId="{35082630-09A8-4989-87B7-1F98DD530697}" destId="{E7AF4453-74B2-4315-8744-C614D6FAF886}" srcOrd="4" destOrd="0" parTransId="{220CCC2F-14B7-4C6E-BFF6-3A5268122A4E}" sibTransId="{EC62DF9D-F87A-464C-B5ED-C9C7E2B4ACD6}"/>
    <dgm:cxn modelId="{1BAE50F1-6A1A-4102-A389-1437FC05D841}" type="presOf" srcId="{522481B5-3379-4AAF-AB47-27D796CAEF60}" destId="{18A4FD4D-7C6F-4268-B116-3E108C1A0033}" srcOrd="0" destOrd="0" presId="urn:microsoft.com/office/officeart/2005/8/layout/process5"/>
    <dgm:cxn modelId="{C6CD1DEA-C5AD-4ACF-999E-015A8952A011}" srcId="{35082630-09A8-4989-87B7-1F98DD530697}" destId="{522481B5-3379-4AAF-AB47-27D796CAEF60}" srcOrd="6" destOrd="0" parTransId="{252F4211-0E29-4DDC-8AC1-142BBCEB3E59}" sibTransId="{FBABDFE2-7BED-404B-91E5-1F21FDB02F8A}"/>
    <dgm:cxn modelId="{DE63B5A4-CA22-4AE5-9022-318D243B251C}" type="presOf" srcId="{07EE1078-D8D8-4B89-AA25-9CCB0D36AEF9}" destId="{CCAFF87E-ACA0-469A-B98D-59BCF27AA19C}" srcOrd="0" destOrd="0" presId="urn:microsoft.com/office/officeart/2005/8/layout/process5"/>
    <dgm:cxn modelId="{B42CF934-6175-412D-A15C-2049E0F8D74B}" type="presOf" srcId="{3ED6771E-979D-451C-A48E-C8DE8090E36D}" destId="{FEED2684-56A0-463E-A7D2-75F4A058E906}" srcOrd="1" destOrd="0" presId="urn:microsoft.com/office/officeart/2005/8/layout/process5"/>
    <dgm:cxn modelId="{96957F98-970D-4CDE-9DA1-A5E958F96801}" type="presOf" srcId="{9D5D59B1-8F79-4238-9D6E-6A26FD078CFE}" destId="{5B055060-FD68-45A0-9F7C-C61D9EF82AF8}" srcOrd="0" destOrd="0" presId="urn:microsoft.com/office/officeart/2005/8/layout/process5"/>
    <dgm:cxn modelId="{CBA80C65-DFB2-49C7-BB9B-D2F55C6C750D}" type="presOf" srcId="{E7AF4453-74B2-4315-8744-C614D6FAF886}" destId="{BABFDD99-4967-4EC8-B221-43AE65E9BB37}" srcOrd="0" destOrd="0" presId="urn:microsoft.com/office/officeart/2005/8/layout/process5"/>
    <dgm:cxn modelId="{A33545F2-EE9D-4257-BC29-2A948EE935EE}" type="presOf" srcId="{74EAF60F-42A8-4640-A6D4-82FE2DFE2D8D}" destId="{669992DF-4E00-4ED3-AEC8-37D608009178}" srcOrd="0" destOrd="0" presId="urn:microsoft.com/office/officeart/2005/8/layout/process5"/>
    <dgm:cxn modelId="{88210B0D-B1C8-49C5-A31F-6DAD15D6CE3B}" type="presParOf" srcId="{20C26D6F-214E-4E90-B89A-EDCA94EFD64D}" destId="{8ED2B4C7-90D3-4B3A-952A-5D9420F85357}" srcOrd="0" destOrd="0" presId="urn:microsoft.com/office/officeart/2005/8/layout/process5"/>
    <dgm:cxn modelId="{10543A0E-CBA7-45A0-AA04-D4943000A1A8}" type="presParOf" srcId="{20C26D6F-214E-4E90-B89A-EDCA94EFD64D}" destId="{669992DF-4E00-4ED3-AEC8-37D608009178}" srcOrd="1" destOrd="0" presId="urn:microsoft.com/office/officeart/2005/8/layout/process5"/>
    <dgm:cxn modelId="{B4557C2B-D431-465F-AA07-16FF4110361C}" type="presParOf" srcId="{669992DF-4E00-4ED3-AEC8-37D608009178}" destId="{A5A7469F-0B14-4460-A492-B5251B35C794}" srcOrd="0" destOrd="0" presId="urn:microsoft.com/office/officeart/2005/8/layout/process5"/>
    <dgm:cxn modelId="{6806C47C-FA91-41A1-8225-B85E8E7A8755}" type="presParOf" srcId="{20C26D6F-214E-4E90-B89A-EDCA94EFD64D}" destId="{23D4D8DF-C444-44E9-89E5-8264EA1BC153}" srcOrd="2" destOrd="0" presId="urn:microsoft.com/office/officeart/2005/8/layout/process5"/>
    <dgm:cxn modelId="{5F2F128B-B305-4830-8198-CD9AEFFDD9AC}" type="presParOf" srcId="{20C26D6F-214E-4E90-B89A-EDCA94EFD64D}" destId="{349AE803-B64F-4D22-A77E-DB67415F81A9}" srcOrd="3" destOrd="0" presId="urn:microsoft.com/office/officeart/2005/8/layout/process5"/>
    <dgm:cxn modelId="{004CEFC6-94BD-4A84-892A-40C7D6CCB3FF}" type="presParOf" srcId="{349AE803-B64F-4D22-A77E-DB67415F81A9}" destId="{F692F5A3-9E98-437D-A80D-4D9DADF111A9}" srcOrd="0" destOrd="0" presId="urn:microsoft.com/office/officeart/2005/8/layout/process5"/>
    <dgm:cxn modelId="{9354ED6B-1474-43E7-8CFD-9DB3AADFA70E}" type="presParOf" srcId="{20C26D6F-214E-4E90-B89A-EDCA94EFD64D}" destId="{5B055060-FD68-45A0-9F7C-C61D9EF82AF8}" srcOrd="4" destOrd="0" presId="urn:microsoft.com/office/officeart/2005/8/layout/process5"/>
    <dgm:cxn modelId="{2E0C410A-510E-407C-BB2E-364A967AB9FD}" type="presParOf" srcId="{20C26D6F-214E-4E90-B89A-EDCA94EFD64D}" destId="{FE0972FA-E1A4-4844-8646-8362423CE63E}" srcOrd="5" destOrd="0" presId="urn:microsoft.com/office/officeart/2005/8/layout/process5"/>
    <dgm:cxn modelId="{53261AD9-327D-4EF1-BF17-7365D517CFD0}" type="presParOf" srcId="{FE0972FA-E1A4-4844-8646-8362423CE63E}" destId="{A683CEDD-50B7-48BE-B3A8-A2A4A8F7B024}" srcOrd="0" destOrd="0" presId="urn:microsoft.com/office/officeart/2005/8/layout/process5"/>
    <dgm:cxn modelId="{55313711-4E21-42FC-85F6-B6772BEDBFB1}" type="presParOf" srcId="{20C26D6F-214E-4E90-B89A-EDCA94EFD64D}" destId="{CCAFF87E-ACA0-469A-B98D-59BCF27AA19C}" srcOrd="6" destOrd="0" presId="urn:microsoft.com/office/officeart/2005/8/layout/process5"/>
    <dgm:cxn modelId="{BDDE81A1-C91C-4473-8593-6A03D76F6A66}" type="presParOf" srcId="{20C26D6F-214E-4E90-B89A-EDCA94EFD64D}" destId="{1F59A94D-BAAB-461C-921B-EE2A8720AB1E}" srcOrd="7" destOrd="0" presId="urn:microsoft.com/office/officeart/2005/8/layout/process5"/>
    <dgm:cxn modelId="{1B338219-1A68-4AE9-90FE-7A674555BB7D}" type="presParOf" srcId="{1F59A94D-BAAB-461C-921B-EE2A8720AB1E}" destId="{FEED2684-56A0-463E-A7D2-75F4A058E906}" srcOrd="0" destOrd="0" presId="urn:microsoft.com/office/officeart/2005/8/layout/process5"/>
    <dgm:cxn modelId="{2D03B437-BDAF-4528-901F-F011F04A8F62}" type="presParOf" srcId="{20C26D6F-214E-4E90-B89A-EDCA94EFD64D}" destId="{BABFDD99-4967-4EC8-B221-43AE65E9BB37}" srcOrd="8" destOrd="0" presId="urn:microsoft.com/office/officeart/2005/8/layout/process5"/>
    <dgm:cxn modelId="{BC7F7A57-39F7-4D9B-B791-CD3239C65324}" type="presParOf" srcId="{20C26D6F-214E-4E90-B89A-EDCA94EFD64D}" destId="{D352E0FF-F778-4746-8BA8-5DC39757485C}" srcOrd="9" destOrd="0" presId="urn:microsoft.com/office/officeart/2005/8/layout/process5"/>
    <dgm:cxn modelId="{5EF789CB-AA7E-4ED2-89C3-AD95ECE5044A}" type="presParOf" srcId="{D352E0FF-F778-4746-8BA8-5DC39757485C}" destId="{ED492DE8-113C-4688-BDB4-992F8E9DBFEF}" srcOrd="0" destOrd="0" presId="urn:microsoft.com/office/officeart/2005/8/layout/process5"/>
    <dgm:cxn modelId="{AABDA837-DA9D-4E75-B0E8-CBCE3E2C6AB2}" type="presParOf" srcId="{20C26D6F-214E-4E90-B89A-EDCA94EFD64D}" destId="{E46D8D43-2516-4330-8C2C-93CDC62A8F18}" srcOrd="10" destOrd="0" presId="urn:microsoft.com/office/officeart/2005/8/layout/process5"/>
    <dgm:cxn modelId="{938A0399-601E-4F55-B870-029EAB2FB953}" type="presParOf" srcId="{20C26D6F-214E-4E90-B89A-EDCA94EFD64D}" destId="{1FE86367-5290-4E78-A48B-63B1CB587839}" srcOrd="11" destOrd="0" presId="urn:microsoft.com/office/officeart/2005/8/layout/process5"/>
    <dgm:cxn modelId="{BF976843-7A8B-494F-838A-1F382589F629}" type="presParOf" srcId="{1FE86367-5290-4E78-A48B-63B1CB587839}" destId="{B5C28873-2B44-4E91-9E56-3D105E1DAA94}" srcOrd="0" destOrd="0" presId="urn:microsoft.com/office/officeart/2005/8/layout/process5"/>
    <dgm:cxn modelId="{63A05560-C600-4B13-A3FD-DCB77D9D52AC}" type="presParOf" srcId="{20C26D6F-214E-4E90-B89A-EDCA94EFD64D}" destId="{18A4FD4D-7C6F-4268-B116-3E108C1A0033}"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5082630-09A8-4989-87B7-1F98DD530697}" type="doc">
      <dgm:prSet loTypeId="urn:microsoft.com/office/officeart/2005/8/layout/process5" loCatId="process" qsTypeId="urn:microsoft.com/office/officeart/2005/8/quickstyle/3d1" qsCatId="3D" csTypeId="urn:microsoft.com/office/officeart/2005/8/colors/accent0_3" csCatId="mainScheme" phldr="1"/>
      <dgm:spPr/>
      <dgm:t>
        <a:bodyPr/>
        <a:lstStyle/>
        <a:p>
          <a:endParaRPr lang="en-US"/>
        </a:p>
      </dgm:t>
    </dgm:pt>
    <dgm:pt modelId="{009905D3-DDE6-4485-AF08-689406A53A4C}">
      <dgm:prSet phldrT="[Text]"/>
      <dgm:spPr>
        <a:solidFill>
          <a:schemeClr val="bg2"/>
        </a:solidFill>
        <a:ln>
          <a:solidFill>
            <a:schemeClr val="bg2"/>
          </a:solidFill>
        </a:ln>
      </dgm:spPr>
      <dgm:t>
        <a:bodyPr/>
        <a:lstStyle/>
        <a:p>
          <a:r>
            <a:rPr lang="es-US">
              <a:latin typeface="Century Schoolbook" panose="02040604050505020304" pitchFamily="18" charset="0"/>
            </a:rPr>
            <a:t>Ambiente hostil según el Título IX</a:t>
          </a:r>
        </a:p>
      </dgm:t>
    </dgm:pt>
    <dgm:pt modelId="{053999CB-7557-4B4F-98C0-14413BDF747F}" type="parTrans" cxnId="{B3A7D055-C54A-4FDB-91B6-AD0DF0AD0EB7}">
      <dgm:prSet/>
      <dgm:spPr/>
      <dgm:t>
        <a:bodyPr/>
        <a:lstStyle/>
        <a:p>
          <a:endParaRPr lang="en-US"/>
        </a:p>
      </dgm:t>
    </dgm:pt>
    <dgm:pt modelId="{74EAF60F-42A8-4640-A6D4-82FE2DFE2D8D}" type="sibTrans" cxnId="{B3A7D055-C54A-4FDB-91B6-AD0DF0AD0EB7}">
      <dgm:prSet/>
      <dgm:spPr>
        <a:solidFill>
          <a:srgbClr val="FF0000"/>
        </a:solidFill>
        <a:ln>
          <a:solidFill>
            <a:schemeClr val="tx2"/>
          </a:solidFill>
        </a:ln>
      </dgm:spPr>
      <dgm:t>
        <a:bodyPr/>
        <a:lstStyle/>
        <a:p>
          <a:endParaRPr lang="en-US" dirty="0"/>
        </a:p>
      </dgm:t>
    </dgm:pt>
    <dgm:pt modelId="{9D5D59B1-8F79-4238-9D6E-6A26FD078CFE}">
      <dgm:prSet phldrT="[Text]"/>
      <dgm:spPr>
        <a:solidFill>
          <a:schemeClr val="bg2"/>
        </a:solidFill>
        <a:ln>
          <a:solidFill>
            <a:schemeClr val="bg2"/>
          </a:solidFill>
        </a:ln>
      </dgm:spPr>
      <dgm:t>
        <a:bodyPr/>
        <a:lstStyle/>
        <a:p>
          <a:r>
            <a:rPr lang="es-US" dirty="0">
              <a:latin typeface="Century Schoolbook" panose="02040604050505020304" pitchFamily="18" charset="0"/>
            </a:rPr>
            <a:t>Basad</a:t>
          </a:r>
          <a:r>
            <a:rPr lang="es-US" dirty="0">
              <a:solidFill>
                <a:srgbClr val="FFFF00"/>
              </a:solidFill>
              <a:latin typeface="Century Schoolbook" panose="02040604050505020304" pitchFamily="18" charset="0"/>
            </a:rPr>
            <a:t>a</a:t>
          </a:r>
          <a:r>
            <a:rPr lang="es-US" dirty="0">
              <a:latin typeface="Century Schoolbook" panose="02040604050505020304" pitchFamily="18" charset="0"/>
            </a:rPr>
            <a:t> en el sexo</a:t>
          </a:r>
        </a:p>
      </dgm:t>
    </dgm:pt>
    <dgm:pt modelId="{0339F271-CB3F-4DA5-8685-114402AF0F7A}" type="parTrans" cxnId="{512450AE-3840-4285-A672-C51BE57CD6CD}">
      <dgm:prSet/>
      <dgm:spPr/>
      <dgm:t>
        <a:bodyPr/>
        <a:lstStyle/>
        <a:p>
          <a:endParaRPr lang="en-US"/>
        </a:p>
      </dgm:t>
    </dgm:pt>
    <dgm:pt modelId="{945B7FE7-3692-4FBF-AB4D-FF017F0FBF3F}" type="sibTrans" cxnId="{512450AE-3840-4285-A672-C51BE57CD6CD}">
      <dgm:prSet/>
      <dgm:spPr>
        <a:solidFill>
          <a:srgbClr val="FF0000"/>
        </a:solidFill>
        <a:ln>
          <a:solidFill>
            <a:schemeClr val="tx2"/>
          </a:solidFill>
        </a:ln>
      </dgm:spPr>
      <dgm:t>
        <a:bodyPr/>
        <a:lstStyle/>
        <a:p>
          <a:endParaRPr lang="en-US" dirty="0"/>
        </a:p>
      </dgm:t>
    </dgm:pt>
    <dgm:pt modelId="{07EE1078-D8D8-4B89-AA25-9CCB0D36AEF9}">
      <dgm:prSet phldrT="[Text]"/>
      <dgm:spPr/>
      <dgm:t>
        <a:bodyPr/>
        <a:lstStyle/>
        <a:p>
          <a:r>
            <a:rPr lang="es-US">
              <a:latin typeface="Century Schoolbook" panose="02040604050505020304" pitchFamily="18" charset="0"/>
            </a:rPr>
            <a:t>Grave</a:t>
          </a:r>
        </a:p>
      </dgm:t>
    </dgm:pt>
    <dgm:pt modelId="{90CB63B9-C20F-4016-BA84-F0F6F19CBB99}" type="parTrans" cxnId="{84235FF6-7449-4FC4-9CBD-0B497DCC24E0}">
      <dgm:prSet/>
      <dgm:spPr/>
      <dgm:t>
        <a:bodyPr/>
        <a:lstStyle/>
        <a:p>
          <a:endParaRPr lang="en-US"/>
        </a:p>
      </dgm:t>
    </dgm:pt>
    <dgm:pt modelId="{3ED6771E-979D-451C-A48E-C8DE8090E36D}" type="sibTrans" cxnId="{84235FF6-7449-4FC4-9CBD-0B497DCC24E0}">
      <dgm:prSet/>
      <dgm:spPr>
        <a:solidFill>
          <a:srgbClr val="FF0000"/>
        </a:solidFill>
        <a:ln>
          <a:solidFill>
            <a:schemeClr val="tx2"/>
          </a:solidFill>
        </a:ln>
      </dgm:spPr>
      <dgm:t>
        <a:bodyPr/>
        <a:lstStyle/>
        <a:p>
          <a:endParaRPr lang="en-US" dirty="0"/>
        </a:p>
      </dgm:t>
    </dgm:pt>
    <dgm:pt modelId="{E7AF4453-74B2-4315-8744-C614D6FAF886}">
      <dgm:prSet phldrT="[Text]"/>
      <dgm:spPr>
        <a:solidFill>
          <a:schemeClr val="bg2"/>
        </a:solidFill>
        <a:ln>
          <a:solidFill>
            <a:srgbClr val="002060"/>
          </a:solidFill>
        </a:ln>
      </dgm:spPr>
      <dgm:t>
        <a:bodyPr/>
        <a:lstStyle/>
        <a:p>
          <a:r>
            <a:rPr lang="es-US">
              <a:latin typeface="Century Schoolbook" panose="02040604050505020304" pitchFamily="18" charset="0"/>
            </a:rPr>
            <a:t>Persistente</a:t>
          </a:r>
        </a:p>
      </dgm:t>
    </dgm:pt>
    <dgm:pt modelId="{220CCC2F-14B7-4C6E-BFF6-3A5268122A4E}" type="parTrans" cxnId="{501D89B8-5B2E-4697-89FA-F4B28AA9A949}">
      <dgm:prSet/>
      <dgm:spPr/>
      <dgm:t>
        <a:bodyPr/>
        <a:lstStyle/>
        <a:p>
          <a:endParaRPr lang="en-US"/>
        </a:p>
      </dgm:t>
    </dgm:pt>
    <dgm:pt modelId="{EC62DF9D-F87A-464C-B5ED-C9C7E2B4ACD6}" type="sibTrans" cxnId="{501D89B8-5B2E-4697-89FA-F4B28AA9A949}">
      <dgm:prSet/>
      <dgm:spPr>
        <a:solidFill>
          <a:srgbClr val="FF0000"/>
        </a:solidFill>
        <a:ln>
          <a:solidFill>
            <a:schemeClr val="tx2"/>
          </a:solidFill>
        </a:ln>
      </dgm:spPr>
      <dgm:t>
        <a:bodyPr/>
        <a:lstStyle/>
        <a:p>
          <a:endParaRPr lang="en-US" dirty="0"/>
        </a:p>
      </dgm:t>
    </dgm:pt>
    <dgm:pt modelId="{F437B309-0085-4236-8F95-E6BE67A2D55A}">
      <dgm:prSet phldrT="[Text]"/>
      <dgm:spPr>
        <a:solidFill>
          <a:schemeClr val="bg2"/>
        </a:solidFill>
      </dgm:spPr>
      <dgm:t>
        <a:bodyPr/>
        <a:lstStyle/>
        <a:p>
          <a:r>
            <a:rPr lang="es-US">
              <a:latin typeface="Century Schoolbook" panose="02040604050505020304" pitchFamily="18" charset="0"/>
            </a:rPr>
            <a:t>Objetivamente ofensivo</a:t>
          </a:r>
        </a:p>
      </dgm:t>
    </dgm:pt>
    <dgm:pt modelId="{6D9875C2-4386-4163-AC84-1D374364C84D}" type="parTrans" cxnId="{7BCD79E8-2517-44FD-A71B-153831E418F0}">
      <dgm:prSet/>
      <dgm:spPr/>
      <dgm:t>
        <a:bodyPr/>
        <a:lstStyle/>
        <a:p>
          <a:endParaRPr lang="en-US"/>
        </a:p>
      </dgm:t>
    </dgm:pt>
    <dgm:pt modelId="{9963DADD-8655-4254-A12D-2B705D9A37D7}" type="sibTrans" cxnId="{7BCD79E8-2517-44FD-A71B-153831E418F0}">
      <dgm:prSet/>
      <dgm:spPr>
        <a:solidFill>
          <a:srgbClr val="FF0000"/>
        </a:solidFill>
        <a:ln>
          <a:solidFill>
            <a:schemeClr val="tx2"/>
          </a:solidFill>
        </a:ln>
      </dgm:spPr>
      <dgm:t>
        <a:bodyPr/>
        <a:lstStyle/>
        <a:p>
          <a:endParaRPr lang="en-US" dirty="0"/>
        </a:p>
      </dgm:t>
    </dgm:pt>
    <dgm:pt modelId="{522481B5-3379-4AAF-AB47-27D796CAEF60}">
      <dgm:prSet phldrT="[Text]"/>
      <dgm:spPr>
        <a:solidFill>
          <a:srgbClr val="FF0000"/>
        </a:solidFill>
      </dgm:spPr>
      <dgm:t>
        <a:bodyPr/>
        <a:lstStyle/>
        <a:p>
          <a:r>
            <a:rPr lang="es-US">
              <a:latin typeface="Century Schoolbook" panose="02040604050505020304" pitchFamily="18" charset="0"/>
            </a:rPr>
            <a:t>Niega eficientemente el acceso equitativo</a:t>
          </a:r>
        </a:p>
      </dgm:t>
    </dgm:pt>
    <dgm:pt modelId="{252F4211-0E29-4DDC-8AC1-142BBCEB3E59}" type="parTrans" cxnId="{C6CD1DEA-C5AD-4ACF-999E-015A8952A011}">
      <dgm:prSet/>
      <dgm:spPr/>
      <dgm:t>
        <a:bodyPr/>
        <a:lstStyle/>
        <a:p>
          <a:endParaRPr lang="en-US"/>
        </a:p>
      </dgm:t>
    </dgm:pt>
    <dgm:pt modelId="{FBABDFE2-7BED-404B-91E5-1F21FDB02F8A}" type="sibTrans" cxnId="{C6CD1DEA-C5AD-4ACF-999E-015A8952A011}">
      <dgm:prSet/>
      <dgm:spPr/>
      <dgm:t>
        <a:bodyPr/>
        <a:lstStyle/>
        <a:p>
          <a:endParaRPr lang="en-US"/>
        </a:p>
      </dgm:t>
    </dgm:pt>
    <dgm:pt modelId="{B227BBCC-0253-4A51-AD7A-90452E94CD07}">
      <dgm:prSet phldrT="[Text]"/>
      <dgm:spPr>
        <a:solidFill>
          <a:schemeClr val="bg2"/>
        </a:solidFill>
        <a:ln>
          <a:solidFill>
            <a:schemeClr val="bg2"/>
          </a:solidFill>
        </a:ln>
      </dgm:spPr>
      <dgm:t>
        <a:bodyPr/>
        <a:lstStyle/>
        <a:p>
          <a:r>
            <a:rPr lang="es-US">
              <a:latin typeface="Century Schoolbook" panose="02040604050505020304" pitchFamily="18" charset="0"/>
            </a:rPr>
            <a:t>Conducta no deseada	</a:t>
          </a:r>
        </a:p>
      </dgm:t>
    </dgm:pt>
    <dgm:pt modelId="{329B620C-63D4-4C9D-A9B2-4FA43D07946D}" type="parTrans" cxnId="{69E6B7F3-52FC-400D-832B-1F9456511435}">
      <dgm:prSet/>
      <dgm:spPr/>
      <dgm:t>
        <a:bodyPr/>
        <a:lstStyle/>
        <a:p>
          <a:endParaRPr lang="en-US"/>
        </a:p>
      </dgm:t>
    </dgm:pt>
    <dgm:pt modelId="{D3AFCE07-A92B-4C2C-8B9D-AE74C605C154}" type="sibTrans" cxnId="{69E6B7F3-52FC-400D-832B-1F9456511435}">
      <dgm:prSet/>
      <dgm:spPr>
        <a:solidFill>
          <a:srgbClr val="FF0000"/>
        </a:solidFill>
        <a:ln>
          <a:solidFill>
            <a:schemeClr val="tx2"/>
          </a:solidFill>
        </a:ln>
      </dgm:spPr>
      <dgm:t>
        <a:bodyPr/>
        <a:lstStyle/>
        <a:p>
          <a:endParaRPr lang="en-US" dirty="0"/>
        </a:p>
      </dgm:t>
    </dgm:pt>
    <dgm:pt modelId="{20C26D6F-214E-4E90-B89A-EDCA94EFD64D}" type="pres">
      <dgm:prSet presAssocID="{35082630-09A8-4989-87B7-1F98DD530697}" presName="diagram" presStyleCnt="0">
        <dgm:presLayoutVars>
          <dgm:dir/>
          <dgm:resizeHandles val="exact"/>
        </dgm:presLayoutVars>
      </dgm:prSet>
      <dgm:spPr/>
      <dgm:t>
        <a:bodyPr/>
        <a:lstStyle/>
        <a:p>
          <a:endParaRPr lang="en-US"/>
        </a:p>
      </dgm:t>
    </dgm:pt>
    <dgm:pt modelId="{8ED2B4C7-90D3-4B3A-952A-5D9420F85357}" type="pres">
      <dgm:prSet presAssocID="{009905D3-DDE6-4485-AF08-689406A53A4C}" presName="node" presStyleLbl="node1" presStyleIdx="0" presStyleCnt="7" custLinFactNeighborX="-46490" custLinFactNeighborY="16165">
        <dgm:presLayoutVars>
          <dgm:bulletEnabled val="1"/>
        </dgm:presLayoutVars>
      </dgm:prSet>
      <dgm:spPr/>
      <dgm:t>
        <a:bodyPr/>
        <a:lstStyle/>
        <a:p>
          <a:endParaRPr lang="en-US"/>
        </a:p>
      </dgm:t>
    </dgm:pt>
    <dgm:pt modelId="{669992DF-4E00-4ED3-AEC8-37D608009178}" type="pres">
      <dgm:prSet presAssocID="{74EAF60F-42A8-4640-A6D4-82FE2DFE2D8D}" presName="sibTrans" presStyleLbl="sibTrans2D1" presStyleIdx="0" presStyleCnt="6"/>
      <dgm:spPr>
        <a:prstGeom prst="mathEqual">
          <a:avLst/>
        </a:prstGeom>
      </dgm:spPr>
      <dgm:t>
        <a:bodyPr/>
        <a:lstStyle/>
        <a:p>
          <a:endParaRPr lang="en-US"/>
        </a:p>
      </dgm:t>
    </dgm:pt>
    <dgm:pt modelId="{A5A7469F-0B14-4460-A492-B5251B35C794}" type="pres">
      <dgm:prSet presAssocID="{74EAF60F-42A8-4640-A6D4-82FE2DFE2D8D}" presName="connectorText" presStyleLbl="sibTrans2D1" presStyleIdx="0" presStyleCnt="6"/>
      <dgm:spPr/>
      <dgm:t>
        <a:bodyPr/>
        <a:lstStyle/>
        <a:p>
          <a:endParaRPr lang="en-US"/>
        </a:p>
      </dgm:t>
    </dgm:pt>
    <dgm:pt modelId="{23D4D8DF-C444-44E9-89E5-8264EA1BC153}" type="pres">
      <dgm:prSet presAssocID="{B227BBCC-0253-4A51-AD7A-90452E94CD07}" presName="node" presStyleLbl="node1" presStyleIdx="1" presStyleCnt="7" custLinFactNeighborX="-31558" custLinFactNeighborY="21313">
        <dgm:presLayoutVars>
          <dgm:bulletEnabled val="1"/>
        </dgm:presLayoutVars>
      </dgm:prSet>
      <dgm:spPr/>
      <dgm:t>
        <a:bodyPr/>
        <a:lstStyle/>
        <a:p>
          <a:endParaRPr lang="en-US"/>
        </a:p>
      </dgm:t>
    </dgm:pt>
    <dgm:pt modelId="{349AE803-B64F-4D22-A77E-DB67415F81A9}" type="pres">
      <dgm:prSet presAssocID="{D3AFCE07-A92B-4C2C-8B9D-AE74C605C154}" presName="sibTrans" presStyleLbl="sibTrans2D1" presStyleIdx="1" presStyleCnt="6"/>
      <dgm:spPr>
        <a:prstGeom prst="mathPlus">
          <a:avLst/>
        </a:prstGeom>
      </dgm:spPr>
      <dgm:t>
        <a:bodyPr/>
        <a:lstStyle/>
        <a:p>
          <a:endParaRPr lang="en-US"/>
        </a:p>
      </dgm:t>
    </dgm:pt>
    <dgm:pt modelId="{F692F5A3-9E98-437D-A80D-4D9DADF111A9}" type="pres">
      <dgm:prSet presAssocID="{D3AFCE07-A92B-4C2C-8B9D-AE74C605C154}" presName="connectorText" presStyleLbl="sibTrans2D1" presStyleIdx="1" presStyleCnt="6"/>
      <dgm:spPr/>
      <dgm:t>
        <a:bodyPr/>
        <a:lstStyle/>
        <a:p>
          <a:endParaRPr lang="en-US"/>
        </a:p>
      </dgm:t>
    </dgm:pt>
    <dgm:pt modelId="{5B055060-FD68-45A0-9F7C-C61D9EF82AF8}" type="pres">
      <dgm:prSet presAssocID="{9D5D59B1-8F79-4238-9D6E-6A26FD078CFE}" presName="node" presStyleLbl="node1" presStyleIdx="2" presStyleCnt="7" custLinFactX="-71726" custLinFactY="76144" custLinFactNeighborX="-100000" custLinFactNeighborY="100000">
        <dgm:presLayoutVars>
          <dgm:bulletEnabled val="1"/>
        </dgm:presLayoutVars>
      </dgm:prSet>
      <dgm:spPr/>
      <dgm:t>
        <a:bodyPr/>
        <a:lstStyle/>
        <a:p>
          <a:endParaRPr lang="en-US"/>
        </a:p>
      </dgm:t>
    </dgm:pt>
    <dgm:pt modelId="{FE0972FA-E1A4-4844-8646-8362423CE63E}" type="pres">
      <dgm:prSet presAssocID="{945B7FE7-3692-4FBF-AB4D-FF017F0FBF3F}" presName="sibTrans" presStyleLbl="sibTrans2D1" presStyleIdx="2" presStyleCnt="6"/>
      <dgm:spPr>
        <a:prstGeom prst="mathPlus">
          <a:avLst/>
        </a:prstGeom>
      </dgm:spPr>
      <dgm:t>
        <a:bodyPr/>
        <a:lstStyle/>
        <a:p>
          <a:endParaRPr lang="en-US"/>
        </a:p>
      </dgm:t>
    </dgm:pt>
    <dgm:pt modelId="{A683CEDD-50B7-48BE-B3A8-A2A4A8F7B024}" type="pres">
      <dgm:prSet presAssocID="{945B7FE7-3692-4FBF-AB4D-FF017F0FBF3F}" presName="connectorText" presStyleLbl="sibTrans2D1" presStyleIdx="2" presStyleCnt="6"/>
      <dgm:spPr/>
      <dgm:t>
        <a:bodyPr/>
        <a:lstStyle/>
        <a:p>
          <a:endParaRPr lang="en-US"/>
        </a:p>
      </dgm:t>
    </dgm:pt>
    <dgm:pt modelId="{CCAFF87E-ACA0-469A-B98D-59BCF27AA19C}" type="pres">
      <dgm:prSet presAssocID="{07EE1078-D8D8-4B89-AA25-9CCB0D36AEF9}" presName="node" presStyleLbl="node1" presStyleIdx="3" presStyleCnt="7" custLinFactX="-72696" custLinFactY="64411" custLinFactNeighborX="-100000" custLinFactNeighborY="100000">
        <dgm:presLayoutVars>
          <dgm:bulletEnabled val="1"/>
        </dgm:presLayoutVars>
      </dgm:prSet>
      <dgm:spPr/>
      <dgm:t>
        <a:bodyPr/>
        <a:lstStyle/>
        <a:p>
          <a:endParaRPr lang="en-US"/>
        </a:p>
      </dgm:t>
    </dgm:pt>
    <dgm:pt modelId="{1F59A94D-BAAB-461C-921B-EE2A8720AB1E}" type="pres">
      <dgm:prSet presAssocID="{3ED6771E-979D-451C-A48E-C8DE8090E36D}" presName="sibTrans" presStyleLbl="sibTrans2D1" presStyleIdx="3" presStyleCnt="6" custScaleX="66091" custScaleY="61445"/>
      <dgm:spPr>
        <a:prstGeom prst="mathPlus">
          <a:avLst/>
        </a:prstGeom>
      </dgm:spPr>
      <dgm:t>
        <a:bodyPr/>
        <a:lstStyle/>
        <a:p>
          <a:endParaRPr lang="en-US"/>
        </a:p>
      </dgm:t>
    </dgm:pt>
    <dgm:pt modelId="{FEED2684-56A0-463E-A7D2-75F4A058E906}" type="pres">
      <dgm:prSet presAssocID="{3ED6771E-979D-451C-A48E-C8DE8090E36D}" presName="connectorText" presStyleLbl="sibTrans2D1" presStyleIdx="3" presStyleCnt="6"/>
      <dgm:spPr/>
      <dgm:t>
        <a:bodyPr/>
        <a:lstStyle/>
        <a:p>
          <a:endParaRPr lang="en-US"/>
        </a:p>
      </dgm:t>
    </dgm:pt>
    <dgm:pt modelId="{BABFDD99-4967-4EC8-B221-43AE65E9BB37}" type="pres">
      <dgm:prSet presAssocID="{E7AF4453-74B2-4315-8744-C614D6FAF886}" presName="node" presStyleLbl="node1" presStyleIdx="4" presStyleCnt="7" custLinFactX="26739" custLinFactY="64515" custLinFactNeighborX="100000" custLinFactNeighborY="100000">
        <dgm:presLayoutVars>
          <dgm:bulletEnabled val="1"/>
        </dgm:presLayoutVars>
      </dgm:prSet>
      <dgm:spPr/>
      <dgm:t>
        <a:bodyPr/>
        <a:lstStyle/>
        <a:p>
          <a:endParaRPr lang="en-US"/>
        </a:p>
      </dgm:t>
    </dgm:pt>
    <dgm:pt modelId="{D352E0FF-F778-4746-8BA8-5DC39757485C}" type="pres">
      <dgm:prSet presAssocID="{EC62DF9D-F87A-464C-B5ED-C9C7E2B4ACD6}" presName="sibTrans" presStyleLbl="sibTrans2D1" presStyleIdx="4" presStyleCnt="6"/>
      <dgm:spPr>
        <a:prstGeom prst="mathPlus">
          <a:avLst/>
        </a:prstGeom>
      </dgm:spPr>
      <dgm:t>
        <a:bodyPr/>
        <a:lstStyle/>
        <a:p>
          <a:endParaRPr lang="en-US"/>
        </a:p>
      </dgm:t>
    </dgm:pt>
    <dgm:pt modelId="{ED492DE8-113C-4688-BDB4-992F8E9DBFEF}" type="pres">
      <dgm:prSet presAssocID="{EC62DF9D-F87A-464C-B5ED-C9C7E2B4ACD6}" presName="connectorText" presStyleLbl="sibTrans2D1" presStyleIdx="4" presStyleCnt="6"/>
      <dgm:spPr/>
      <dgm:t>
        <a:bodyPr/>
        <a:lstStyle/>
        <a:p>
          <a:endParaRPr lang="en-US"/>
        </a:p>
      </dgm:t>
    </dgm:pt>
    <dgm:pt modelId="{E46D8D43-2516-4330-8C2C-93CDC62A8F18}" type="pres">
      <dgm:prSet presAssocID="{F437B309-0085-4236-8F95-E6BE67A2D55A}" presName="node" presStyleLbl="node1" presStyleIdx="5" presStyleCnt="7" custLinFactX="100000" custLinFactNeighborX="164431" custLinFactNeighborY="9477">
        <dgm:presLayoutVars>
          <dgm:bulletEnabled val="1"/>
        </dgm:presLayoutVars>
      </dgm:prSet>
      <dgm:spPr/>
      <dgm:t>
        <a:bodyPr/>
        <a:lstStyle/>
        <a:p>
          <a:endParaRPr lang="en-US"/>
        </a:p>
      </dgm:t>
    </dgm:pt>
    <dgm:pt modelId="{1FE86367-5290-4E78-A48B-63B1CB587839}" type="pres">
      <dgm:prSet presAssocID="{9963DADD-8655-4254-A12D-2B705D9A37D7}" presName="sibTrans" presStyleLbl="sibTrans2D1" presStyleIdx="5" presStyleCnt="6"/>
      <dgm:spPr>
        <a:prstGeom prst="mathPlus">
          <a:avLst/>
        </a:prstGeom>
      </dgm:spPr>
      <dgm:t>
        <a:bodyPr/>
        <a:lstStyle/>
        <a:p>
          <a:endParaRPr lang="en-US"/>
        </a:p>
      </dgm:t>
    </dgm:pt>
    <dgm:pt modelId="{B5C28873-2B44-4E91-9E56-3D105E1DAA94}" type="pres">
      <dgm:prSet presAssocID="{9963DADD-8655-4254-A12D-2B705D9A37D7}" presName="connectorText" presStyleLbl="sibTrans2D1" presStyleIdx="5" presStyleCnt="6"/>
      <dgm:spPr/>
      <dgm:t>
        <a:bodyPr/>
        <a:lstStyle/>
        <a:p>
          <a:endParaRPr lang="en-US"/>
        </a:p>
      </dgm:t>
    </dgm:pt>
    <dgm:pt modelId="{18A4FD4D-7C6F-4268-B116-3E108C1A0033}" type="pres">
      <dgm:prSet presAssocID="{522481B5-3379-4AAF-AB47-27D796CAEF60}" presName="node" presStyleLbl="node1" presStyleIdx="6" presStyleCnt="7" custLinFactX="100000" custLinFactY="-115860" custLinFactNeighborX="160535" custLinFactNeighborY="-200000">
        <dgm:presLayoutVars>
          <dgm:bulletEnabled val="1"/>
        </dgm:presLayoutVars>
      </dgm:prSet>
      <dgm:spPr/>
      <dgm:t>
        <a:bodyPr/>
        <a:lstStyle/>
        <a:p>
          <a:endParaRPr lang="en-US"/>
        </a:p>
      </dgm:t>
    </dgm:pt>
  </dgm:ptLst>
  <dgm:cxnLst>
    <dgm:cxn modelId="{7BCD79E8-2517-44FD-A71B-153831E418F0}" srcId="{35082630-09A8-4989-87B7-1F98DD530697}" destId="{F437B309-0085-4236-8F95-E6BE67A2D55A}" srcOrd="5" destOrd="0" parTransId="{6D9875C2-4386-4163-AC84-1D374364C84D}" sibTransId="{9963DADD-8655-4254-A12D-2B705D9A37D7}"/>
    <dgm:cxn modelId="{33799880-515C-4F58-A416-F9FA3D66AA4B}" type="presOf" srcId="{009905D3-DDE6-4485-AF08-689406A53A4C}" destId="{8ED2B4C7-90D3-4B3A-952A-5D9420F85357}" srcOrd="0" destOrd="0" presId="urn:microsoft.com/office/officeart/2005/8/layout/process5"/>
    <dgm:cxn modelId="{5E45427A-8E10-40E0-8FC9-818C9D32DA2C}" type="presOf" srcId="{3ED6771E-979D-451C-A48E-C8DE8090E36D}" destId="{1F59A94D-BAAB-461C-921B-EE2A8720AB1E}" srcOrd="0" destOrd="0" presId="urn:microsoft.com/office/officeart/2005/8/layout/process5"/>
    <dgm:cxn modelId="{7D2C0F2D-89A1-4BC2-B752-3759834F50E7}" type="presOf" srcId="{D3AFCE07-A92B-4C2C-8B9D-AE74C605C154}" destId="{F692F5A3-9E98-437D-A80D-4D9DADF111A9}" srcOrd="1" destOrd="0" presId="urn:microsoft.com/office/officeart/2005/8/layout/process5"/>
    <dgm:cxn modelId="{ED638136-A7AF-4AC7-A8B4-0F651D5F05E2}" type="presOf" srcId="{945B7FE7-3692-4FBF-AB4D-FF017F0FBF3F}" destId="{A683CEDD-50B7-48BE-B3A8-A2A4A8F7B024}" srcOrd="1" destOrd="0" presId="urn:microsoft.com/office/officeart/2005/8/layout/process5"/>
    <dgm:cxn modelId="{C7089A44-241D-4E35-98E8-616187B9BE81}" type="presOf" srcId="{F437B309-0085-4236-8F95-E6BE67A2D55A}" destId="{E46D8D43-2516-4330-8C2C-93CDC62A8F18}" srcOrd="0" destOrd="0" presId="urn:microsoft.com/office/officeart/2005/8/layout/process5"/>
    <dgm:cxn modelId="{3273ABC5-9BDA-4494-8844-00E341A0428B}" type="presOf" srcId="{945B7FE7-3692-4FBF-AB4D-FF017F0FBF3F}" destId="{FE0972FA-E1A4-4844-8646-8362423CE63E}" srcOrd="0" destOrd="0" presId="urn:microsoft.com/office/officeart/2005/8/layout/process5"/>
    <dgm:cxn modelId="{6F6EA268-E258-4BA8-9428-9786A9C14524}" type="presOf" srcId="{EC62DF9D-F87A-464C-B5ED-C9C7E2B4ACD6}" destId="{D352E0FF-F778-4746-8BA8-5DC39757485C}" srcOrd="0" destOrd="0" presId="urn:microsoft.com/office/officeart/2005/8/layout/process5"/>
    <dgm:cxn modelId="{070F69D8-387E-4888-AABF-8C0F04899EAB}" type="presOf" srcId="{D3AFCE07-A92B-4C2C-8B9D-AE74C605C154}" destId="{349AE803-B64F-4D22-A77E-DB67415F81A9}" srcOrd="0" destOrd="0" presId="urn:microsoft.com/office/officeart/2005/8/layout/process5"/>
    <dgm:cxn modelId="{72BCD01F-A05D-4E76-BD7D-F84DE2820C3A}" type="presOf" srcId="{EC62DF9D-F87A-464C-B5ED-C9C7E2B4ACD6}" destId="{ED492DE8-113C-4688-BDB4-992F8E9DBFEF}" srcOrd="1" destOrd="0" presId="urn:microsoft.com/office/officeart/2005/8/layout/process5"/>
    <dgm:cxn modelId="{FA2943F9-6243-4E4F-B58B-DB6FE814E946}" type="presOf" srcId="{9963DADD-8655-4254-A12D-2B705D9A37D7}" destId="{1FE86367-5290-4E78-A48B-63B1CB587839}" srcOrd="0" destOrd="0" presId="urn:microsoft.com/office/officeart/2005/8/layout/process5"/>
    <dgm:cxn modelId="{9163D2AD-727F-48FC-8C8B-0AB9A4DF8A9D}" type="presOf" srcId="{35082630-09A8-4989-87B7-1F98DD530697}" destId="{20C26D6F-214E-4E90-B89A-EDCA94EFD64D}" srcOrd="0" destOrd="0" presId="urn:microsoft.com/office/officeart/2005/8/layout/process5"/>
    <dgm:cxn modelId="{7C5B96C5-4456-414F-BF35-C05AFD41A168}" type="presOf" srcId="{9963DADD-8655-4254-A12D-2B705D9A37D7}" destId="{B5C28873-2B44-4E91-9E56-3D105E1DAA94}" srcOrd="1" destOrd="0" presId="urn:microsoft.com/office/officeart/2005/8/layout/process5"/>
    <dgm:cxn modelId="{E129689E-352F-4FE0-89DD-6C05A21058AA}" type="presOf" srcId="{B227BBCC-0253-4A51-AD7A-90452E94CD07}" destId="{23D4D8DF-C444-44E9-89E5-8264EA1BC153}" srcOrd="0" destOrd="0" presId="urn:microsoft.com/office/officeart/2005/8/layout/process5"/>
    <dgm:cxn modelId="{69E6B7F3-52FC-400D-832B-1F9456511435}" srcId="{35082630-09A8-4989-87B7-1F98DD530697}" destId="{B227BBCC-0253-4A51-AD7A-90452E94CD07}" srcOrd="1" destOrd="0" parTransId="{329B620C-63D4-4C9D-A9B2-4FA43D07946D}" sibTransId="{D3AFCE07-A92B-4C2C-8B9D-AE74C605C154}"/>
    <dgm:cxn modelId="{B3A7D055-C54A-4FDB-91B6-AD0DF0AD0EB7}" srcId="{35082630-09A8-4989-87B7-1F98DD530697}" destId="{009905D3-DDE6-4485-AF08-689406A53A4C}" srcOrd="0" destOrd="0" parTransId="{053999CB-7557-4B4F-98C0-14413BDF747F}" sibTransId="{74EAF60F-42A8-4640-A6D4-82FE2DFE2D8D}"/>
    <dgm:cxn modelId="{84235FF6-7449-4FC4-9CBD-0B497DCC24E0}" srcId="{35082630-09A8-4989-87B7-1F98DD530697}" destId="{07EE1078-D8D8-4B89-AA25-9CCB0D36AEF9}" srcOrd="3" destOrd="0" parTransId="{90CB63B9-C20F-4016-BA84-F0F6F19CBB99}" sibTransId="{3ED6771E-979D-451C-A48E-C8DE8090E36D}"/>
    <dgm:cxn modelId="{946F8B0B-A4A0-44A7-A697-84A3A37E2E4A}" type="presOf" srcId="{74EAF60F-42A8-4640-A6D4-82FE2DFE2D8D}" destId="{A5A7469F-0B14-4460-A492-B5251B35C794}" srcOrd="1" destOrd="0" presId="urn:microsoft.com/office/officeart/2005/8/layout/process5"/>
    <dgm:cxn modelId="{512450AE-3840-4285-A672-C51BE57CD6CD}" srcId="{35082630-09A8-4989-87B7-1F98DD530697}" destId="{9D5D59B1-8F79-4238-9D6E-6A26FD078CFE}" srcOrd="2" destOrd="0" parTransId="{0339F271-CB3F-4DA5-8685-114402AF0F7A}" sibTransId="{945B7FE7-3692-4FBF-AB4D-FF017F0FBF3F}"/>
    <dgm:cxn modelId="{501D89B8-5B2E-4697-89FA-F4B28AA9A949}" srcId="{35082630-09A8-4989-87B7-1F98DD530697}" destId="{E7AF4453-74B2-4315-8744-C614D6FAF886}" srcOrd="4" destOrd="0" parTransId="{220CCC2F-14B7-4C6E-BFF6-3A5268122A4E}" sibTransId="{EC62DF9D-F87A-464C-B5ED-C9C7E2B4ACD6}"/>
    <dgm:cxn modelId="{1BAE50F1-6A1A-4102-A389-1437FC05D841}" type="presOf" srcId="{522481B5-3379-4AAF-AB47-27D796CAEF60}" destId="{18A4FD4D-7C6F-4268-B116-3E108C1A0033}" srcOrd="0" destOrd="0" presId="urn:microsoft.com/office/officeart/2005/8/layout/process5"/>
    <dgm:cxn modelId="{C6CD1DEA-C5AD-4ACF-999E-015A8952A011}" srcId="{35082630-09A8-4989-87B7-1F98DD530697}" destId="{522481B5-3379-4AAF-AB47-27D796CAEF60}" srcOrd="6" destOrd="0" parTransId="{252F4211-0E29-4DDC-8AC1-142BBCEB3E59}" sibTransId="{FBABDFE2-7BED-404B-91E5-1F21FDB02F8A}"/>
    <dgm:cxn modelId="{DE63B5A4-CA22-4AE5-9022-318D243B251C}" type="presOf" srcId="{07EE1078-D8D8-4B89-AA25-9CCB0D36AEF9}" destId="{CCAFF87E-ACA0-469A-B98D-59BCF27AA19C}" srcOrd="0" destOrd="0" presId="urn:microsoft.com/office/officeart/2005/8/layout/process5"/>
    <dgm:cxn modelId="{B42CF934-6175-412D-A15C-2049E0F8D74B}" type="presOf" srcId="{3ED6771E-979D-451C-A48E-C8DE8090E36D}" destId="{FEED2684-56A0-463E-A7D2-75F4A058E906}" srcOrd="1" destOrd="0" presId="urn:microsoft.com/office/officeart/2005/8/layout/process5"/>
    <dgm:cxn modelId="{96957F98-970D-4CDE-9DA1-A5E958F96801}" type="presOf" srcId="{9D5D59B1-8F79-4238-9D6E-6A26FD078CFE}" destId="{5B055060-FD68-45A0-9F7C-C61D9EF82AF8}" srcOrd="0" destOrd="0" presId="urn:microsoft.com/office/officeart/2005/8/layout/process5"/>
    <dgm:cxn modelId="{CBA80C65-DFB2-49C7-BB9B-D2F55C6C750D}" type="presOf" srcId="{E7AF4453-74B2-4315-8744-C614D6FAF886}" destId="{BABFDD99-4967-4EC8-B221-43AE65E9BB37}" srcOrd="0" destOrd="0" presId="urn:microsoft.com/office/officeart/2005/8/layout/process5"/>
    <dgm:cxn modelId="{A33545F2-EE9D-4257-BC29-2A948EE935EE}" type="presOf" srcId="{74EAF60F-42A8-4640-A6D4-82FE2DFE2D8D}" destId="{669992DF-4E00-4ED3-AEC8-37D608009178}" srcOrd="0" destOrd="0" presId="urn:microsoft.com/office/officeart/2005/8/layout/process5"/>
    <dgm:cxn modelId="{88210B0D-B1C8-49C5-A31F-6DAD15D6CE3B}" type="presParOf" srcId="{20C26D6F-214E-4E90-B89A-EDCA94EFD64D}" destId="{8ED2B4C7-90D3-4B3A-952A-5D9420F85357}" srcOrd="0" destOrd="0" presId="urn:microsoft.com/office/officeart/2005/8/layout/process5"/>
    <dgm:cxn modelId="{10543A0E-CBA7-45A0-AA04-D4943000A1A8}" type="presParOf" srcId="{20C26D6F-214E-4E90-B89A-EDCA94EFD64D}" destId="{669992DF-4E00-4ED3-AEC8-37D608009178}" srcOrd="1" destOrd="0" presId="urn:microsoft.com/office/officeart/2005/8/layout/process5"/>
    <dgm:cxn modelId="{B4557C2B-D431-465F-AA07-16FF4110361C}" type="presParOf" srcId="{669992DF-4E00-4ED3-AEC8-37D608009178}" destId="{A5A7469F-0B14-4460-A492-B5251B35C794}" srcOrd="0" destOrd="0" presId="urn:microsoft.com/office/officeart/2005/8/layout/process5"/>
    <dgm:cxn modelId="{6806C47C-FA91-41A1-8225-B85E8E7A8755}" type="presParOf" srcId="{20C26D6F-214E-4E90-B89A-EDCA94EFD64D}" destId="{23D4D8DF-C444-44E9-89E5-8264EA1BC153}" srcOrd="2" destOrd="0" presId="urn:microsoft.com/office/officeart/2005/8/layout/process5"/>
    <dgm:cxn modelId="{5F2F128B-B305-4830-8198-CD9AEFFDD9AC}" type="presParOf" srcId="{20C26D6F-214E-4E90-B89A-EDCA94EFD64D}" destId="{349AE803-B64F-4D22-A77E-DB67415F81A9}" srcOrd="3" destOrd="0" presId="urn:microsoft.com/office/officeart/2005/8/layout/process5"/>
    <dgm:cxn modelId="{004CEFC6-94BD-4A84-892A-40C7D6CCB3FF}" type="presParOf" srcId="{349AE803-B64F-4D22-A77E-DB67415F81A9}" destId="{F692F5A3-9E98-437D-A80D-4D9DADF111A9}" srcOrd="0" destOrd="0" presId="urn:microsoft.com/office/officeart/2005/8/layout/process5"/>
    <dgm:cxn modelId="{9354ED6B-1474-43E7-8CFD-9DB3AADFA70E}" type="presParOf" srcId="{20C26D6F-214E-4E90-B89A-EDCA94EFD64D}" destId="{5B055060-FD68-45A0-9F7C-C61D9EF82AF8}" srcOrd="4" destOrd="0" presId="urn:microsoft.com/office/officeart/2005/8/layout/process5"/>
    <dgm:cxn modelId="{2E0C410A-510E-407C-BB2E-364A967AB9FD}" type="presParOf" srcId="{20C26D6F-214E-4E90-B89A-EDCA94EFD64D}" destId="{FE0972FA-E1A4-4844-8646-8362423CE63E}" srcOrd="5" destOrd="0" presId="urn:microsoft.com/office/officeart/2005/8/layout/process5"/>
    <dgm:cxn modelId="{53261AD9-327D-4EF1-BF17-7365D517CFD0}" type="presParOf" srcId="{FE0972FA-E1A4-4844-8646-8362423CE63E}" destId="{A683CEDD-50B7-48BE-B3A8-A2A4A8F7B024}" srcOrd="0" destOrd="0" presId="urn:microsoft.com/office/officeart/2005/8/layout/process5"/>
    <dgm:cxn modelId="{55313711-4E21-42FC-85F6-B6772BEDBFB1}" type="presParOf" srcId="{20C26D6F-214E-4E90-B89A-EDCA94EFD64D}" destId="{CCAFF87E-ACA0-469A-B98D-59BCF27AA19C}" srcOrd="6" destOrd="0" presId="urn:microsoft.com/office/officeart/2005/8/layout/process5"/>
    <dgm:cxn modelId="{BDDE81A1-C91C-4473-8593-6A03D76F6A66}" type="presParOf" srcId="{20C26D6F-214E-4E90-B89A-EDCA94EFD64D}" destId="{1F59A94D-BAAB-461C-921B-EE2A8720AB1E}" srcOrd="7" destOrd="0" presId="urn:microsoft.com/office/officeart/2005/8/layout/process5"/>
    <dgm:cxn modelId="{1B338219-1A68-4AE9-90FE-7A674555BB7D}" type="presParOf" srcId="{1F59A94D-BAAB-461C-921B-EE2A8720AB1E}" destId="{FEED2684-56A0-463E-A7D2-75F4A058E906}" srcOrd="0" destOrd="0" presId="urn:microsoft.com/office/officeart/2005/8/layout/process5"/>
    <dgm:cxn modelId="{2D03B437-BDAF-4528-901F-F011F04A8F62}" type="presParOf" srcId="{20C26D6F-214E-4E90-B89A-EDCA94EFD64D}" destId="{BABFDD99-4967-4EC8-B221-43AE65E9BB37}" srcOrd="8" destOrd="0" presId="urn:microsoft.com/office/officeart/2005/8/layout/process5"/>
    <dgm:cxn modelId="{BC7F7A57-39F7-4D9B-B791-CD3239C65324}" type="presParOf" srcId="{20C26D6F-214E-4E90-B89A-EDCA94EFD64D}" destId="{D352E0FF-F778-4746-8BA8-5DC39757485C}" srcOrd="9" destOrd="0" presId="urn:microsoft.com/office/officeart/2005/8/layout/process5"/>
    <dgm:cxn modelId="{5EF789CB-AA7E-4ED2-89C3-AD95ECE5044A}" type="presParOf" srcId="{D352E0FF-F778-4746-8BA8-5DC39757485C}" destId="{ED492DE8-113C-4688-BDB4-992F8E9DBFEF}" srcOrd="0" destOrd="0" presId="urn:microsoft.com/office/officeart/2005/8/layout/process5"/>
    <dgm:cxn modelId="{AABDA837-DA9D-4E75-B0E8-CBCE3E2C6AB2}" type="presParOf" srcId="{20C26D6F-214E-4E90-B89A-EDCA94EFD64D}" destId="{E46D8D43-2516-4330-8C2C-93CDC62A8F18}" srcOrd="10" destOrd="0" presId="urn:microsoft.com/office/officeart/2005/8/layout/process5"/>
    <dgm:cxn modelId="{938A0399-601E-4F55-B870-029EAB2FB953}" type="presParOf" srcId="{20C26D6F-214E-4E90-B89A-EDCA94EFD64D}" destId="{1FE86367-5290-4E78-A48B-63B1CB587839}" srcOrd="11" destOrd="0" presId="urn:microsoft.com/office/officeart/2005/8/layout/process5"/>
    <dgm:cxn modelId="{BF976843-7A8B-494F-838A-1F382589F629}" type="presParOf" srcId="{1FE86367-5290-4E78-A48B-63B1CB587839}" destId="{B5C28873-2B44-4E91-9E56-3D105E1DAA94}" srcOrd="0" destOrd="0" presId="urn:microsoft.com/office/officeart/2005/8/layout/process5"/>
    <dgm:cxn modelId="{63A05560-C600-4B13-A3FD-DCB77D9D52AC}" type="presParOf" srcId="{20C26D6F-214E-4E90-B89A-EDCA94EFD64D}" destId="{18A4FD4D-7C6F-4268-B116-3E108C1A0033}"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10433C-FB85-4584-A30B-DB625F5ACA53}"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1E0F2EF7-F767-42A6-A613-BEF3E760D314}">
      <dgm:prSet/>
      <dgm:spPr/>
      <dgm:t>
        <a:bodyPr/>
        <a:lstStyle/>
        <a:p>
          <a:r>
            <a:rPr lang="es-US" b="0" i="0">
              <a:latin typeface="Century Schoolbook" panose="02040604050505020304" pitchFamily="18" charset="0"/>
            </a:rPr>
            <a:t>Una escuela de kínder-12.</a:t>
          </a:r>
          <a:r>
            <a:rPr lang="es-US" b="0" i="0" baseline="30000">
              <a:latin typeface="Century Schoolbook" panose="02040604050505020304" pitchFamily="18" charset="0"/>
            </a:rPr>
            <a:t>o</a:t>
          </a:r>
          <a:r>
            <a:rPr lang="es-US" b="0" i="0">
              <a:latin typeface="Century Schoolbook" panose="02040604050505020304" pitchFamily="18" charset="0"/>
            </a:rPr>
            <a:t> </a:t>
          </a:r>
        </a:p>
      </dgm:t>
    </dgm:pt>
    <dgm:pt modelId="{6EBA2960-3D8D-4FDB-BCB5-CF76692CE585}" type="parTrans" cxnId="{232467B4-303B-49A7-93EA-DC19B4EA6540}">
      <dgm:prSet/>
      <dgm:spPr/>
      <dgm:t>
        <a:bodyPr/>
        <a:lstStyle/>
        <a:p>
          <a:endParaRPr lang="en-US"/>
        </a:p>
      </dgm:t>
    </dgm:pt>
    <dgm:pt modelId="{83604115-AB7F-4DE6-B871-C8DD6FE92B71}" type="sibTrans" cxnId="{232467B4-303B-49A7-93EA-DC19B4EA6540}">
      <dgm:prSet/>
      <dgm:spPr/>
      <dgm:t>
        <a:bodyPr/>
        <a:lstStyle/>
        <a:p>
          <a:endParaRPr lang="en-US"/>
        </a:p>
      </dgm:t>
    </dgm:pt>
    <dgm:pt modelId="{0B0137F6-4417-4F96-9135-E854BDE48048}">
      <dgm:prSet/>
      <dgm:spPr/>
      <dgm:t>
        <a:bodyPr/>
        <a:lstStyle/>
        <a:p>
          <a:r>
            <a:rPr lang="es-US" b="0" i="0">
              <a:latin typeface="Century Schoolbook" panose="02040604050505020304" pitchFamily="18" charset="0"/>
            </a:rPr>
            <a:t>en la cual algún empleado tiene conocimiento real   </a:t>
          </a:r>
        </a:p>
      </dgm:t>
    </dgm:pt>
    <dgm:pt modelId="{6A0A3CAA-EB84-4017-82CF-0E1D0E8DDB19}" type="parTrans" cxnId="{D47A02CF-57A1-4B33-B91A-0B9AE25594CE}">
      <dgm:prSet/>
      <dgm:spPr/>
      <dgm:t>
        <a:bodyPr/>
        <a:lstStyle/>
        <a:p>
          <a:endParaRPr lang="en-US"/>
        </a:p>
      </dgm:t>
    </dgm:pt>
    <dgm:pt modelId="{14D6BF37-5F80-4D30-935A-26CDCAD8D955}" type="sibTrans" cxnId="{D47A02CF-57A1-4B33-B91A-0B9AE25594CE}">
      <dgm:prSet/>
      <dgm:spPr/>
      <dgm:t>
        <a:bodyPr/>
        <a:lstStyle/>
        <a:p>
          <a:endParaRPr lang="en-US"/>
        </a:p>
      </dgm:t>
    </dgm:pt>
    <dgm:pt modelId="{57403F7E-4032-4C7C-B3F5-4535014C9049}">
      <dgm:prSet/>
      <dgm:spPr/>
      <dgm:t>
        <a:bodyPr/>
        <a:lstStyle/>
        <a:p>
          <a:r>
            <a:rPr lang="es-US" b="0" i="0">
              <a:latin typeface="Century Schoolbook" panose="02040604050505020304" pitchFamily="18" charset="0"/>
            </a:rPr>
            <a:t>de "acoso sexual" según el Título IX</a:t>
          </a:r>
        </a:p>
      </dgm:t>
    </dgm:pt>
    <dgm:pt modelId="{BA4C7773-8D38-4830-871A-99D80E7B0841}" type="parTrans" cxnId="{C6D5963E-CB0F-4FEF-B319-1C9623145F2D}">
      <dgm:prSet/>
      <dgm:spPr/>
      <dgm:t>
        <a:bodyPr/>
        <a:lstStyle/>
        <a:p>
          <a:endParaRPr lang="en-US"/>
        </a:p>
      </dgm:t>
    </dgm:pt>
    <dgm:pt modelId="{8F6A52DC-0EF1-4D70-B67D-58D7CE9DBD77}" type="sibTrans" cxnId="{C6D5963E-CB0F-4FEF-B319-1C9623145F2D}">
      <dgm:prSet/>
      <dgm:spPr/>
      <dgm:t>
        <a:bodyPr/>
        <a:lstStyle/>
        <a:p>
          <a:endParaRPr lang="en-US"/>
        </a:p>
      </dgm:t>
    </dgm:pt>
    <dgm:pt modelId="{F803F15E-561F-427E-814B-B3B89ACCC5AF}">
      <dgm:prSet/>
      <dgm:spPr/>
      <dgm:t>
        <a:bodyPr/>
        <a:lstStyle/>
        <a:p>
          <a:r>
            <a:rPr lang="es-US" b="0" i="0">
              <a:solidFill>
                <a:srgbClr val="FF0000"/>
              </a:solidFill>
              <a:latin typeface="Century Schoolbook" panose="02040604050505020304" pitchFamily="18" charset="0"/>
            </a:rPr>
            <a:t> en su "programa o actividad educativa" </a:t>
          </a:r>
        </a:p>
      </dgm:t>
    </dgm:pt>
    <dgm:pt modelId="{811EBE08-FD81-42C9-A1AE-977336D5B02D}" type="parTrans" cxnId="{2D0F3FF9-F495-4C1C-B77C-143A527CC0B9}">
      <dgm:prSet/>
      <dgm:spPr/>
      <dgm:t>
        <a:bodyPr/>
        <a:lstStyle/>
        <a:p>
          <a:endParaRPr lang="en-US"/>
        </a:p>
      </dgm:t>
    </dgm:pt>
    <dgm:pt modelId="{EEC389D6-F708-4D59-93C7-D83D1AAEF7F4}" type="sibTrans" cxnId="{2D0F3FF9-F495-4C1C-B77C-143A527CC0B9}">
      <dgm:prSet/>
      <dgm:spPr/>
      <dgm:t>
        <a:bodyPr/>
        <a:lstStyle/>
        <a:p>
          <a:endParaRPr lang="en-US"/>
        </a:p>
      </dgm:t>
    </dgm:pt>
    <dgm:pt modelId="{8B819A97-731D-4474-A61D-52F82CFC0C4E}">
      <dgm:prSet/>
      <dgm:spPr/>
      <dgm:t>
        <a:bodyPr/>
        <a:lstStyle/>
        <a:p>
          <a:r>
            <a:rPr lang="es-US" b="0" i="0">
              <a:latin typeface="Century Schoolbook" panose="02040604050505020304" pitchFamily="18" charset="0"/>
            </a:rPr>
            <a:t> </a:t>
          </a:r>
        </a:p>
      </dgm:t>
    </dgm:pt>
    <dgm:pt modelId="{2AFBA191-EFE0-4DF1-8128-D07830762C1A}" type="parTrans" cxnId="{35E628F5-9DD0-4D25-86C4-C533D97B7D4D}">
      <dgm:prSet/>
      <dgm:spPr/>
      <dgm:t>
        <a:bodyPr/>
        <a:lstStyle/>
        <a:p>
          <a:endParaRPr lang="en-US"/>
        </a:p>
      </dgm:t>
    </dgm:pt>
    <dgm:pt modelId="{5780D8BB-EF77-4C31-9546-4B9A511A0F26}" type="sibTrans" cxnId="{35E628F5-9DD0-4D25-86C4-C533D97B7D4D}">
      <dgm:prSet/>
      <dgm:spPr/>
      <dgm:t>
        <a:bodyPr/>
        <a:lstStyle/>
        <a:p>
          <a:endParaRPr lang="en-US"/>
        </a:p>
      </dgm:t>
    </dgm:pt>
    <dgm:pt modelId="{2B7E6E9E-2CBF-4E9D-8A06-52CF5DF82BF9}">
      <dgm:prSet/>
      <dgm:spPr/>
      <dgm:t>
        <a:bodyPr/>
        <a:lstStyle/>
        <a:p>
          <a:r>
            <a:rPr lang="es-US" b="0" i="0">
              <a:latin typeface="Century Schoolbook" panose="02040604050505020304" pitchFamily="18" charset="0"/>
            </a:rPr>
            <a:t> </a:t>
          </a:r>
        </a:p>
      </dgm:t>
    </dgm:pt>
    <dgm:pt modelId="{AE67F89E-F06B-4CE4-A618-49DB04B15ED2}" type="parTrans" cxnId="{9AA98143-0BE3-4AED-9FCE-B41230AC3E9E}">
      <dgm:prSet/>
      <dgm:spPr/>
      <dgm:t>
        <a:bodyPr/>
        <a:lstStyle/>
        <a:p>
          <a:endParaRPr lang="en-US"/>
        </a:p>
      </dgm:t>
    </dgm:pt>
    <dgm:pt modelId="{12CC5AAB-E970-4791-95A6-BBDF5935E09D}" type="sibTrans" cxnId="{9AA98143-0BE3-4AED-9FCE-B41230AC3E9E}">
      <dgm:prSet/>
      <dgm:spPr/>
      <dgm:t>
        <a:bodyPr/>
        <a:lstStyle/>
        <a:p>
          <a:endParaRPr lang="en-US"/>
        </a:p>
      </dgm:t>
    </dgm:pt>
    <dgm:pt modelId="{030C8C48-2398-4CF7-8C8B-CF4A1F5D613B}" type="pres">
      <dgm:prSet presAssocID="{2310433C-FB85-4584-A30B-DB625F5ACA53}" presName="linear" presStyleCnt="0">
        <dgm:presLayoutVars>
          <dgm:animLvl val="lvl"/>
          <dgm:resizeHandles val="exact"/>
        </dgm:presLayoutVars>
      </dgm:prSet>
      <dgm:spPr/>
      <dgm:t>
        <a:bodyPr/>
        <a:lstStyle/>
        <a:p>
          <a:endParaRPr lang="en-US"/>
        </a:p>
      </dgm:t>
    </dgm:pt>
    <dgm:pt modelId="{25EC5051-1B7A-498E-ABF7-2269D55D3611}" type="pres">
      <dgm:prSet presAssocID="{1E0F2EF7-F767-42A6-A613-BEF3E760D314}" presName="parentText" presStyleLbl="node1" presStyleIdx="0" presStyleCnt="6">
        <dgm:presLayoutVars>
          <dgm:chMax val="0"/>
          <dgm:bulletEnabled val="1"/>
        </dgm:presLayoutVars>
      </dgm:prSet>
      <dgm:spPr/>
      <dgm:t>
        <a:bodyPr/>
        <a:lstStyle/>
        <a:p>
          <a:endParaRPr lang="en-US"/>
        </a:p>
      </dgm:t>
    </dgm:pt>
    <dgm:pt modelId="{52A56D32-A489-4F13-8080-44C846CBA61E}" type="pres">
      <dgm:prSet presAssocID="{83604115-AB7F-4DE6-B871-C8DD6FE92B71}" presName="spacer" presStyleCnt="0"/>
      <dgm:spPr/>
    </dgm:pt>
    <dgm:pt modelId="{BFC8717B-1D3A-4368-98CE-4F3C6A2E5FB2}" type="pres">
      <dgm:prSet presAssocID="{0B0137F6-4417-4F96-9135-E854BDE48048}" presName="parentText" presStyleLbl="node1" presStyleIdx="1" presStyleCnt="6">
        <dgm:presLayoutVars>
          <dgm:chMax val="0"/>
          <dgm:bulletEnabled val="1"/>
        </dgm:presLayoutVars>
      </dgm:prSet>
      <dgm:spPr/>
      <dgm:t>
        <a:bodyPr/>
        <a:lstStyle/>
        <a:p>
          <a:endParaRPr lang="en-US"/>
        </a:p>
      </dgm:t>
    </dgm:pt>
    <dgm:pt modelId="{E3BF2383-2E4F-460A-98D1-8ED09EB5C96A}" type="pres">
      <dgm:prSet presAssocID="{14D6BF37-5F80-4D30-935A-26CDCAD8D955}" presName="spacer" presStyleCnt="0"/>
      <dgm:spPr/>
    </dgm:pt>
    <dgm:pt modelId="{C1573475-09C0-4DF8-B6CE-4A3C1C3ECA6E}" type="pres">
      <dgm:prSet presAssocID="{57403F7E-4032-4C7C-B3F5-4535014C9049}" presName="parentText" presStyleLbl="node1" presStyleIdx="2" presStyleCnt="6">
        <dgm:presLayoutVars>
          <dgm:chMax val="0"/>
          <dgm:bulletEnabled val="1"/>
        </dgm:presLayoutVars>
      </dgm:prSet>
      <dgm:spPr/>
      <dgm:t>
        <a:bodyPr/>
        <a:lstStyle/>
        <a:p>
          <a:endParaRPr lang="en-US"/>
        </a:p>
      </dgm:t>
    </dgm:pt>
    <dgm:pt modelId="{40DB4E38-10EF-4682-A6AB-135733C9C0E7}" type="pres">
      <dgm:prSet presAssocID="{8F6A52DC-0EF1-4D70-B67D-58D7CE9DBD77}" presName="spacer" presStyleCnt="0"/>
      <dgm:spPr/>
    </dgm:pt>
    <dgm:pt modelId="{88053CB7-3ABD-4CFE-9834-E0F65CF66AB4}" type="pres">
      <dgm:prSet presAssocID="{F803F15E-561F-427E-814B-B3B89ACCC5AF}" presName="parentText" presStyleLbl="node1" presStyleIdx="3" presStyleCnt="6">
        <dgm:presLayoutVars>
          <dgm:chMax val="0"/>
          <dgm:bulletEnabled val="1"/>
        </dgm:presLayoutVars>
      </dgm:prSet>
      <dgm:spPr/>
      <dgm:t>
        <a:bodyPr/>
        <a:lstStyle/>
        <a:p>
          <a:endParaRPr lang="en-US"/>
        </a:p>
      </dgm:t>
    </dgm:pt>
    <dgm:pt modelId="{DABF3F86-CB9B-404D-A985-878477CFDD58}" type="pres">
      <dgm:prSet presAssocID="{EEC389D6-F708-4D59-93C7-D83D1AAEF7F4}" presName="spacer" presStyleCnt="0"/>
      <dgm:spPr/>
    </dgm:pt>
    <dgm:pt modelId="{3A8F06B1-A396-4437-BC55-E1741B086A81}" type="pres">
      <dgm:prSet presAssocID="{2B7E6E9E-2CBF-4E9D-8A06-52CF5DF82BF9}" presName="parentText" presStyleLbl="node1" presStyleIdx="4" presStyleCnt="6">
        <dgm:presLayoutVars>
          <dgm:chMax val="0"/>
          <dgm:bulletEnabled val="1"/>
        </dgm:presLayoutVars>
      </dgm:prSet>
      <dgm:spPr/>
      <dgm:t>
        <a:bodyPr/>
        <a:lstStyle/>
        <a:p>
          <a:endParaRPr lang="en-US"/>
        </a:p>
      </dgm:t>
    </dgm:pt>
    <dgm:pt modelId="{87BE72D2-BBFA-4094-86E5-7CAE3D12B96B}" type="pres">
      <dgm:prSet presAssocID="{12CC5AAB-E970-4791-95A6-BBDF5935E09D}" presName="spacer" presStyleCnt="0"/>
      <dgm:spPr/>
    </dgm:pt>
    <dgm:pt modelId="{BEF03566-E6F7-42F1-886A-EF0780FB72FF}" type="pres">
      <dgm:prSet presAssocID="{8B819A97-731D-4474-A61D-52F82CFC0C4E}" presName="parentText" presStyleLbl="node1" presStyleIdx="5" presStyleCnt="6">
        <dgm:presLayoutVars>
          <dgm:chMax val="0"/>
          <dgm:bulletEnabled val="1"/>
        </dgm:presLayoutVars>
      </dgm:prSet>
      <dgm:spPr/>
      <dgm:t>
        <a:bodyPr/>
        <a:lstStyle/>
        <a:p>
          <a:endParaRPr lang="en-US"/>
        </a:p>
      </dgm:t>
    </dgm:pt>
  </dgm:ptLst>
  <dgm:cxnLst>
    <dgm:cxn modelId="{0DCB3658-BFD6-446C-AD6D-91F9313695F4}" type="presOf" srcId="{8B819A97-731D-4474-A61D-52F82CFC0C4E}" destId="{BEF03566-E6F7-42F1-886A-EF0780FB72FF}" srcOrd="0" destOrd="0" presId="urn:microsoft.com/office/officeart/2005/8/layout/vList2"/>
    <dgm:cxn modelId="{EDC7CFB7-DD99-4314-9661-40962EB1B23E}" type="presOf" srcId="{1E0F2EF7-F767-42A6-A613-BEF3E760D314}" destId="{25EC5051-1B7A-498E-ABF7-2269D55D3611}" srcOrd="0" destOrd="0" presId="urn:microsoft.com/office/officeart/2005/8/layout/vList2"/>
    <dgm:cxn modelId="{03567E46-7821-46EB-9866-AEAB38FAC6A3}" type="presOf" srcId="{F803F15E-561F-427E-814B-B3B89ACCC5AF}" destId="{88053CB7-3ABD-4CFE-9834-E0F65CF66AB4}" srcOrd="0" destOrd="0" presId="urn:microsoft.com/office/officeart/2005/8/layout/vList2"/>
    <dgm:cxn modelId="{232467B4-303B-49A7-93EA-DC19B4EA6540}" srcId="{2310433C-FB85-4584-A30B-DB625F5ACA53}" destId="{1E0F2EF7-F767-42A6-A613-BEF3E760D314}" srcOrd="0" destOrd="0" parTransId="{6EBA2960-3D8D-4FDB-BCB5-CF76692CE585}" sibTransId="{83604115-AB7F-4DE6-B871-C8DD6FE92B71}"/>
    <dgm:cxn modelId="{666A4444-BCA9-4249-B256-58B688A75C8D}" type="presOf" srcId="{57403F7E-4032-4C7C-B3F5-4535014C9049}" destId="{C1573475-09C0-4DF8-B6CE-4A3C1C3ECA6E}" srcOrd="0" destOrd="0" presId="urn:microsoft.com/office/officeart/2005/8/layout/vList2"/>
    <dgm:cxn modelId="{35E628F5-9DD0-4D25-86C4-C533D97B7D4D}" srcId="{2310433C-FB85-4584-A30B-DB625F5ACA53}" destId="{8B819A97-731D-4474-A61D-52F82CFC0C4E}" srcOrd="5" destOrd="0" parTransId="{2AFBA191-EFE0-4DF1-8128-D07830762C1A}" sibTransId="{5780D8BB-EF77-4C31-9546-4B9A511A0F26}"/>
    <dgm:cxn modelId="{C6D5963E-CB0F-4FEF-B319-1C9623145F2D}" srcId="{2310433C-FB85-4584-A30B-DB625F5ACA53}" destId="{57403F7E-4032-4C7C-B3F5-4535014C9049}" srcOrd="2" destOrd="0" parTransId="{BA4C7773-8D38-4830-871A-99D80E7B0841}" sibTransId="{8F6A52DC-0EF1-4D70-B67D-58D7CE9DBD77}"/>
    <dgm:cxn modelId="{21CE0013-A64C-45EA-B51D-8AD7E5CE029B}" type="presOf" srcId="{2310433C-FB85-4584-A30B-DB625F5ACA53}" destId="{030C8C48-2398-4CF7-8C8B-CF4A1F5D613B}" srcOrd="0" destOrd="0" presId="urn:microsoft.com/office/officeart/2005/8/layout/vList2"/>
    <dgm:cxn modelId="{5FCD89C4-DBD8-45F3-B069-96B7B595280C}" type="presOf" srcId="{0B0137F6-4417-4F96-9135-E854BDE48048}" destId="{BFC8717B-1D3A-4368-98CE-4F3C6A2E5FB2}" srcOrd="0" destOrd="0" presId="urn:microsoft.com/office/officeart/2005/8/layout/vList2"/>
    <dgm:cxn modelId="{CFA47E74-8F02-48C8-9014-233AB6A6F069}" type="presOf" srcId="{2B7E6E9E-2CBF-4E9D-8A06-52CF5DF82BF9}" destId="{3A8F06B1-A396-4437-BC55-E1741B086A81}" srcOrd="0" destOrd="0" presId="urn:microsoft.com/office/officeart/2005/8/layout/vList2"/>
    <dgm:cxn modelId="{D47A02CF-57A1-4B33-B91A-0B9AE25594CE}" srcId="{2310433C-FB85-4584-A30B-DB625F5ACA53}" destId="{0B0137F6-4417-4F96-9135-E854BDE48048}" srcOrd="1" destOrd="0" parTransId="{6A0A3CAA-EB84-4017-82CF-0E1D0E8DDB19}" sibTransId="{14D6BF37-5F80-4D30-935A-26CDCAD8D955}"/>
    <dgm:cxn modelId="{9AA98143-0BE3-4AED-9FCE-B41230AC3E9E}" srcId="{2310433C-FB85-4584-A30B-DB625F5ACA53}" destId="{2B7E6E9E-2CBF-4E9D-8A06-52CF5DF82BF9}" srcOrd="4" destOrd="0" parTransId="{AE67F89E-F06B-4CE4-A618-49DB04B15ED2}" sibTransId="{12CC5AAB-E970-4791-95A6-BBDF5935E09D}"/>
    <dgm:cxn modelId="{2D0F3FF9-F495-4C1C-B77C-143A527CC0B9}" srcId="{2310433C-FB85-4584-A30B-DB625F5ACA53}" destId="{F803F15E-561F-427E-814B-B3B89ACCC5AF}" srcOrd="3" destOrd="0" parTransId="{811EBE08-FD81-42C9-A1AE-977336D5B02D}" sibTransId="{EEC389D6-F708-4D59-93C7-D83D1AAEF7F4}"/>
    <dgm:cxn modelId="{B376BCE9-11AA-4DD2-B418-51E77A3DE0A9}" type="presParOf" srcId="{030C8C48-2398-4CF7-8C8B-CF4A1F5D613B}" destId="{25EC5051-1B7A-498E-ABF7-2269D55D3611}" srcOrd="0" destOrd="0" presId="urn:microsoft.com/office/officeart/2005/8/layout/vList2"/>
    <dgm:cxn modelId="{AE158170-42F4-48D7-9F0A-6652CF9C0EF9}" type="presParOf" srcId="{030C8C48-2398-4CF7-8C8B-CF4A1F5D613B}" destId="{52A56D32-A489-4F13-8080-44C846CBA61E}" srcOrd="1" destOrd="0" presId="urn:microsoft.com/office/officeart/2005/8/layout/vList2"/>
    <dgm:cxn modelId="{8D629FBD-D5BD-4DAB-A502-474A4650A4B1}" type="presParOf" srcId="{030C8C48-2398-4CF7-8C8B-CF4A1F5D613B}" destId="{BFC8717B-1D3A-4368-98CE-4F3C6A2E5FB2}" srcOrd="2" destOrd="0" presId="urn:microsoft.com/office/officeart/2005/8/layout/vList2"/>
    <dgm:cxn modelId="{4AECAF1D-36B5-439D-AEA8-D270E41889E1}" type="presParOf" srcId="{030C8C48-2398-4CF7-8C8B-CF4A1F5D613B}" destId="{E3BF2383-2E4F-460A-98D1-8ED09EB5C96A}" srcOrd="3" destOrd="0" presId="urn:microsoft.com/office/officeart/2005/8/layout/vList2"/>
    <dgm:cxn modelId="{D9DBAA6D-6844-48F5-9847-59167C0C9A62}" type="presParOf" srcId="{030C8C48-2398-4CF7-8C8B-CF4A1F5D613B}" destId="{C1573475-09C0-4DF8-B6CE-4A3C1C3ECA6E}" srcOrd="4" destOrd="0" presId="urn:microsoft.com/office/officeart/2005/8/layout/vList2"/>
    <dgm:cxn modelId="{3D8BC1C6-D5A2-4A32-9B80-311B0D68A9AE}" type="presParOf" srcId="{030C8C48-2398-4CF7-8C8B-CF4A1F5D613B}" destId="{40DB4E38-10EF-4682-A6AB-135733C9C0E7}" srcOrd="5" destOrd="0" presId="urn:microsoft.com/office/officeart/2005/8/layout/vList2"/>
    <dgm:cxn modelId="{4C595322-D4E4-4DB3-B6FD-49ADB816ED70}" type="presParOf" srcId="{030C8C48-2398-4CF7-8C8B-CF4A1F5D613B}" destId="{88053CB7-3ABD-4CFE-9834-E0F65CF66AB4}" srcOrd="6" destOrd="0" presId="urn:microsoft.com/office/officeart/2005/8/layout/vList2"/>
    <dgm:cxn modelId="{F68B8BA1-4DC4-4844-9427-0105ABD26FE0}" type="presParOf" srcId="{030C8C48-2398-4CF7-8C8B-CF4A1F5D613B}" destId="{DABF3F86-CB9B-404D-A985-878477CFDD58}" srcOrd="7" destOrd="0" presId="urn:microsoft.com/office/officeart/2005/8/layout/vList2"/>
    <dgm:cxn modelId="{D4CD753B-F5A0-4AA3-8ADC-828E74A70762}" type="presParOf" srcId="{030C8C48-2398-4CF7-8C8B-CF4A1F5D613B}" destId="{3A8F06B1-A396-4437-BC55-E1741B086A81}" srcOrd="8" destOrd="0" presId="urn:microsoft.com/office/officeart/2005/8/layout/vList2"/>
    <dgm:cxn modelId="{F424118F-B16C-4A14-9631-830EF2D1F999}" type="presParOf" srcId="{030C8C48-2398-4CF7-8C8B-CF4A1F5D613B}" destId="{87BE72D2-BBFA-4094-86E5-7CAE3D12B96B}" srcOrd="9" destOrd="0" presId="urn:microsoft.com/office/officeart/2005/8/layout/vList2"/>
    <dgm:cxn modelId="{2D6605A1-6D9A-4249-93FC-4E1AADC506DB}" type="presParOf" srcId="{030C8C48-2398-4CF7-8C8B-CF4A1F5D613B}" destId="{BEF03566-E6F7-42F1-886A-EF0780FB72F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310433C-FB85-4584-A30B-DB625F5ACA53}"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1E0F2EF7-F767-42A6-A613-BEF3E760D314}">
      <dgm:prSet/>
      <dgm:spPr/>
      <dgm:t>
        <a:bodyPr/>
        <a:lstStyle/>
        <a:p>
          <a:r>
            <a:rPr lang="es-US" b="0" i="0">
              <a:latin typeface="Century Schoolbook" panose="02040604050505020304" pitchFamily="18" charset="0"/>
            </a:rPr>
            <a:t>Una escuela de kínder-12.</a:t>
          </a:r>
          <a:r>
            <a:rPr lang="es-US" b="0" i="0" baseline="30000">
              <a:latin typeface="Century Schoolbook" panose="02040604050505020304" pitchFamily="18" charset="0"/>
            </a:rPr>
            <a:t>o</a:t>
          </a:r>
          <a:r>
            <a:rPr lang="es-US" b="0" i="0">
              <a:latin typeface="Century Schoolbook" panose="02040604050505020304" pitchFamily="18" charset="0"/>
            </a:rPr>
            <a:t> </a:t>
          </a:r>
        </a:p>
      </dgm:t>
    </dgm:pt>
    <dgm:pt modelId="{6EBA2960-3D8D-4FDB-BCB5-CF76692CE585}" type="parTrans" cxnId="{232467B4-303B-49A7-93EA-DC19B4EA6540}">
      <dgm:prSet/>
      <dgm:spPr/>
      <dgm:t>
        <a:bodyPr/>
        <a:lstStyle/>
        <a:p>
          <a:endParaRPr lang="en-US"/>
        </a:p>
      </dgm:t>
    </dgm:pt>
    <dgm:pt modelId="{83604115-AB7F-4DE6-B871-C8DD6FE92B71}" type="sibTrans" cxnId="{232467B4-303B-49A7-93EA-DC19B4EA6540}">
      <dgm:prSet/>
      <dgm:spPr/>
      <dgm:t>
        <a:bodyPr/>
        <a:lstStyle/>
        <a:p>
          <a:endParaRPr lang="en-US"/>
        </a:p>
      </dgm:t>
    </dgm:pt>
    <dgm:pt modelId="{0B0137F6-4417-4F96-9135-E854BDE48048}">
      <dgm:prSet/>
      <dgm:spPr/>
      <dgm:t>
        <a:bodyPr/>
        <a:lstStyle/>
        <a:p>
          <a:r>
            <a:rPr lang="es-US" b="0" i="0">
              <a:latin typeface="Century Schoolbook" panose="02040604050505020304" pitchFamily="18" charset="0"/>
            </a:rPr>
            <a:t>en la cual algún empleado tiene conocimiento real   </a:t>
          </a:r>
        </a:p>
      </dgm:t>
    </dgm:pt>
    <dgm:pt modelId="{6A0A3CAA-EB84-4017-82CF-0E1D0E8DDB19}" type="parTrans" cxnId="{D47A02CF-57A1-4B33-B91A-0B9AE25594CE}">
      <dgm:prSet/>
      <dgm:spPr/>
      <dgm:t>
        <a:bodyPr/>
        <a:lstStyle/>
        <a:p>
          <a:endParaRPr lang="en-US"/>
        </a:p>
      </dgm:t>
    </dgm:pt>
    <dgm:pt modelId="{14D6BF37-5F80-4D30-935A-26CDCAD8D955}" type="sibTrans" cxnId="{D47A02CF-57A1-4B33-B91A-0B9AE25594CE}">
      <dgm:prSet/>
      <dgm:spPr/>
      <dgm:t>
        <a:bodyPr/>
        <a:lstStyle/>
        <a:p>
          <a:endParaRPr lang="en-US"/>
        </a:p>
      </dgm:t>
    </dgm:pt>
    <dgm:pt modelId="{57403F7E-4032-4C7C-B3F5-4535014C9049}">
      <dgm:prSet/>
      <dgm:spPr/>
      <dgm:t>
        <a:bodyPr/>
        <a:lstStyle/>
        <a:p>
          <a:r>
            <a:rPr lang="es-US" b="0" i="0">
              <a:latin typeface="Century Schoolbook" panose="02040604050505020304" pitchFamily="18" charset="0"/>
            </a:rPr>
            <a:t>de "acoso sexual" según el Título IX</a:t>
          </a:r>
        </a:p>
      </dgm:t>
    </dgm:pt>
    <dgm:pt modelId="{BA4C7773-8D38-4830-871A-99D80E7B0841}" type="parTrans" cxnId="{C6D5963E-CB0F-4FEF-B319-1C9623145F2D}">
      <dgm:prSet/>
      <dgm:spPr/>
      <dgm:t>
        <a:bodyPr/>
        <a:lstStyle/>
        <a:p>
          <a:endParaRPr lang="en-US"/>
        </a:p>
      </dgm:t>
    </dgm:pt>
    <dgm:pt modelId="{8F6A52DC-0EF1-4D70-B67D-58D7CE9DBD77}" type="sibTrans" cxnId="{C6D5963E-CB0F-4FEF-B319-1C9623145F2D}">
      <dgm:prSet/>
      <dgm:spPr/>
      <dgm:t>
        <a:bodyPr/>
        <a:lstStyle/>
        <a:p>
          <a:endParaRPr lang="en-US"/>
        </a:p>
      </dgm:t>
    </dgm:pt>
    <dgm:pt modelId="{F803F15E-561F-427E-814B-B3B89ACCC5AF}">
      <dgm:prSet/>
      <dgm:spPr/>
      <dgm:t>
        <a:bodyPr/>
        <a:lstStyle/>
        <a:p>
          <a:r>
            <a:rPr lang="es-US" b="0" i="0">
              <a:latin typeface="Century Schoolbook" panose="02040604050505020304" pitchFamily="18" charset="0"/>
            </a:rPr>
            <a:t> en su programa o actividad educativa</a:t>
          </a:r>
        </a:p>
      </dgm:t>
    </dgm:pt>
    <dgm:pt modelId="{811EBE08-FD81-42C9-A1AE-977336D5B02D}" type="parTrans" cxnId="{2D0F3FF9-F495-4C1C-B77C-143A527CC0B9}">
      <dgm:prSet/>
      <dgm:spPr/>
      <dgm:t>
        <a:bodyPr/>
        <a:lstStyle/>
        <a:p>
          <a:endParaRPr lang="en-US"/>
        </a:p>
      </dgm:t>
    </dgm:pt>
    <dgm:pt modelId="{EEC389D6-F708-4D59-93C7-D83D1AAEF7F4}" type="sibTrans" cxnId="{2D0F3FF9-F495-4C1C-B77C-143A527CC0B9}">
      <dgm:prSet/>
      <dgm:spPr/>
      <dgm:t>
        <a:bodyPr/>
        <a:lstStyle/>
        <a:p>
          <a:endParaRPr lang="en-US"/>
        </a:p>
      </dgm:t>
    </dgm:pt>
    <dgm:pt modelId="{8B819A97-731D-4474-A61D-52F82CFC0C4E}">
      <dgm:prSet/>
      <dgm:spPr/>
      <dgm:t>
        <a:bodyPr/>
        <a:lstStyle/>
        <a:p>
          <a:r>
            <a:rPr lang="es-US" b="0" i="0">
              <a:latin typeface="Century Schoolbook" panose="02040604050505020304" pitchFamily="18" charset="0"/>
            </a:rPr>
            <a:t> </a:t>
          </a:r>
        </a:p>
      </dgm:t>
    </dgm:pt>
    <dgm:pt modelId="{2AFBA191-EFE0-4DF1-8128-D07830762C1A}" type="parTrans" cxnId="{35E628F5-9DD0-4D25-86C4-C533D97B7D4D}">
      <dgm:prSet/>
      <dgm:spPr/>
      <dgm:t>
        <a:bodyPr/>
        <a:lstStyle/>
        <a:p>
          <a:endParaRPr lang="en-US"/>
        </a:p>
      </dgm:t>
    </dgm:pt>
    <dgm:pt modelId="{5780D8BB-EF77-4C31-9546-4B9A511A0F26}" type="sibTrans" cxnId="{35E628F5-9DD0-4D25-86C4-C533D97B7D4D}">
      <dgm:prSet/>
      <dgm:spPr/>
      <dgm:t>
        <a:bodyPr/>
        <a:lstStyle/>
        <a:p>
          <a:endParaRPr lang="en-US"/>
        </a:p>
      </dgm:t>
    </dgm:pt>
    <dgm:pt modelId="{2B7E6E9E-2CBF-4E9D-8A06-52CF5DF82BF9}">
      <dgm:prSet/>
      <dgm:spPr/>
      <dgm:t>
        <a:bodyPr/>
        <a:lstStyle/>
        <a:p>
          <a:r>
            <a:rPr lang="es-US" b="0" i="0">
              <a:solidFill>
                <a:srgbClr val="FF0000"/>
              </a:solidFill>
              <a:latin typeface="Century Schoolbook" panose="02040604050505020304" pitchFamily="18" charset="0"/>
            </a:rPr>
            <a:t>en contra de una persona en los Estados Unidos </a:t>
          </a:r>
        </a:p>
      </dgm:t>
    </dgm:pt>
    <dgm:pt modelId="{AE67F89E-F06B-4CE4-A618-49DB04B15ED2}" type="parTrans" cxnId="{9AA98143-0BE3-4AED-9FCE-B41230AC3E9E}">
      <dgm:prSet/>
      <dgm:spPr/>
      <dgm:t>
        <a:bodyPr/>
        <a:lstStyle/>
        <a:p>
          <a:endParaRPr lang="en-US"/>
        </a:p>
      </dgm:t>
    </dgm:pt>
    <dgm:pt modelId="{12CC5AAB-E970-4791-95A6-BBDF5935E09D}" type="sibTrans" cxnId="{9AA98143-0BE3-4AED-9FCE-B41230AC3E9E}">
      <dgm:prSet/>
      <dgm:spPr/>
      <dgm:t>
        <a:bodyPr/>
        <a:lstStyle/>
        <a:p>
          <a:endParaRPr lang="en-US"/>
        </a:p>
      </dgm:t>
    </dgm:pt>
    <dgm:pt modelId="{030C8C48-2398-4CF7-8C8B-CF4A1F5D613B}" type="pres">
      <dgm:prSet presAssocID="{2310433C-FB85-4584-A30B-DB625F5ACA53}" presName="linear" presStyleCnt="0">
        <dgm:presLayoutVars>
          <dgm:animLvl val="lvl"/>
          <dgm:resizeHandles val="exact"/>
        </dgm:presLayoutVars>
      </dgm:prSet>
      <dgm:spPr/>
      <dgm:t>
        <a:bodyPr/>
        <a:lstStyle/>
        <a:p>
          <a:endParaRPr lang="en-US"/>
        </a:p>
      </dgm:t>
    </dgm:pt>
    <dgm:pt modelId="{25EC5051-1B7A-498E-ABF7-2269D55D3611}" type="pres">
      <dgm:prSet presAssocID="{1E0F2EF7-F767-42A6-A613-BEF3E760D314}" presName="parentText" presStyleLbl="node1" presStyleIdx="0" presStyleCnt="6">
        <dgm:presLayoutVars>
          <dgm:chMax val="0"/>
          <dgm:bulletEnabled val="1"/>
        </dgm:presLayoutVars>
      </dgm:prSet>
      <dgm:spPr/>
      <dgm:t>
        <a:bodyPr/>
        <a:lstStyle/>
        <a:p>
          <a:endParaRPr lang="en-US"/>
        </a:p>
      </dgm:t>
    </dgm:pt>
    <dgm:pt modelId="{52A56D32-A489-4F13-8080-44C846CBA61E}" type="pres">
      <dgm:prSet presAssocID="{83604115-AB7F-4DE6-B871-C8DD6FE92B71}" presName="spacer" presStyleCnt="0"/>
      <dgm:spPr/>
    </dgm:pt>
    <dgm:pt modelId="{BFC8717B-1D3A-4368-98CE-4F3C6A2E5FB2}" type="pres">
      <dgm:prSet presAssocID="{0B0137F6-4417-4F96-9135-E854BDE48048}" presName="parentText" presStyleLbl="node1" presStyleIdx="1" presStyleCnt="6">
        <dgm:presLayoutVars>
          <dgm:chMax val="0"/>
          <dgm:bulletEnabled val="1"/>
        </dgm:presLayoutVars>
      </dgm:prSet>
      <dgm:spPr/>
      <dgm:t>
        <a:bodyPr/>
        <a:lstStyle/>
        <a:p>
          <a:endParaRPr lang="en-US"/>
        </a:p>
      </dgm:t>
    </dgm:pt>
    <dgm:pt modelId="{E3BF2383-2E4F-460A-98D1-8ED09EB5C96A}" type="pres">
      <dgm:prSet presAssocID="{14D6BF37-5F80-4D30-935A-26CDCAD8D955}" presName="spacer" presStyleCnt="0"/>
      <dgm:spPr/>
    </dgm:pt>
    <dgm:pt modelId="{C1573475-09C0-4DF8-B6CE-4A3C1C3ECA6E}" type="pres">
      <dgm:prSet presAssocID="{57403F7E-4032-4C7C-B3F5-4535014C9049}" presName="parentText" presStyleLbl="node1" presStyleIdx="2" presStyleCnt="6">
        <dgm:presLayoutVars>
          <dgm:chMax val="0"/>
          <dgm:bulletEnabled val="1"/>
        </dgm:presLayoutVars>
      </dgm:prSet>
      <dgm:spPr/>
      <dgm:t>
        <a:bodyPr/>
        <a:lstStyle/>
        <a:p>
          <a:endParaRPr lang="en-US"/>
        </a:p>
      </dgm:t>
    </dgm:pt>
    <dgm:pt modelId="{40DB4E38-10EF-4682-A6AB-135733C9C0E7}" type="pres">
      <dgm:prSet presAssocID="{8F6A52DC-0EF1-4D70-B67D-58D7CE9DBD77}" presName="spacer" presStyleCnt="0"/>
      <dgm:spPr/>
    </dgm:pt>
    <dgm:pt modelId="{88053CB7-3ABD-4CFE-9834-E0F65CF66AB4}" type="pres">
      <dgm:prSet presAssocID="{F803F15E-561F-427E-814B-B3B89ACCC5AF}" presName="parentText" presStyleLbl="node1" presStyleIdx="3" presStyleCnt="6">
        <dgm:presLayoutVars>
          <dgm:chMax val="0"/>
          <dgm:bulletEnabled val="1"/>
        </dgm:presLayoutVars>
      </dgm:prSet>
      <dgm:spPr/>
      <dgm:t>
        <a:bodyPr/>
        <a:lstStyle/>
        <a:p>
          <a:endParaRPr lang="en-US"/>
        </a:p>
      </dgm:t>
    </dgm:pt>
    <dgm:pt modelId="{DABF3F86-CB9B-404D-A985-878477CFDD58}" type="pres">
      <dgm:prSet presAssocID="{EEC389D6-F708-4D59-93C7-D83D1AAEF7F4}" presName="spacer" presStyleCnt="0"/>
      <dgm:spPr/>
    </dgm:pt>
    <dgm:pt modelId="{3A8F06B1-A396-4437-BC55-E1741B086A81}" type="pres">
      <dgm:prSet presAssocID="{2B7E6E9E-2CBF-4E9D-8A06-52CF5DF82BF9}" presName="parentText" presStyleLbl="node1" presStyleIdx="4" presStyleCnt="6">
        <dgm:presLayoutVars>
          <dgm:chMax val="0"/>
          <dgm:bulletEnabled val="1"/>
        </dgm:presLayoutVars>
      </dgm:prSet>
      <dgm:spPr/>
      <dgm:t>
        <a:bodyPr/>
        <a:lstStyle/>
        <a:p>
          <a:endParaRPr lang="en-US"/>
        </a:p>
      </dgm:t>
    </dgm:pt>
    <dgm:pt modelId="{87BE72D2-BBFA-4094-86E5-7CAE3D12B96B}" type="pres">
      <dgm:prSet presAssocID="{12CC5AAB-E970-4791-95A6-BBDF5935E09D}" presName="spacer" presStyleCnt="0"/>
      <dgm:spPr/>
    </dgm:pt>
    <dgm:pt modelId="{BEF03566-E6F7-42F1-886A-EF0780FB72FF}" type="pres">
      <dgm:prSet presAssocID="{8B819A97-731D-4474-A61D-52F82CFC0C4E}" presName="parentText" presStyleLbl="node1" presStyleIdx="5" presStyleCnt="6">
        <dgm:presLayoutVars>
          <dgm:chMax val="0"/>
          <dgm:bulletEnabled val="1"/>
        </dgm:presLayoutVars>
      </dgm:prSet>
      <dgm:spPr/>
      <dgm:t>
        <a:bodyPr/>
        <a:lstStyle/>
        <a:p>
          <a:endParaRPr lang="en-US"/>
        </a:p>
      </dgm:t>
    </dgm:pt>
  </dgm:ptLst>
  <dgm:cxnLst>
    <dgm:cxn modelId="{0DCB3658-BFD6-446C-AD6D-91F9313695F4}" type="presOf" srcId="{8B819A97-731D-4474-A61D-52F82CFC0C4E}" destId="{BEF03566-E6F7-42F1-886A-EF0780FB72FF}" srcOrd="0" destOrd="0" presId="urn:microsoft.com/office/officeart/2005/8/layout/vList2"/>
    <dgm:cxn modelId="{EDC7CFB7-DD99-4314-9661-40962EB1B23E}" type="presOf" srcId="{1E0F2EF7-F767-42A6-A613-BEF3E760D314}" destId="{25EC5051-1B7A-498E-ABF7-2269D55D3611}" srcOrd="0" destOrd="0" presId="urn:microsoft.com/office/officeart/2005/8/layout/vList2"/>
    <dgm:cxn modelId="{03567E46-7821-46EB-9866-AEAB38FAC6A3}" type="presOf" srcId="{F803F15E-561F-427E-814B-B3B89ACCC5AF}" destId="{88053CB7-3ABD-4CFE-9834-E0F65CF66AB4}" srcOrd="0" destOrd="0" presId="urn:microsoft.com/office/officeart/2005/8/layout/vList2"/>
    <dgm:cxn modelId="{232467B4-303B-49A7-93EA-DC19B4EA6540}" srcId="{2310433C-FB85-4584-A30B-DB625F5ACA53}" destId="{1E0F2EF7-F767-42A6-A613-BEF3E760D314}" srcOrd="0" destOrd="0" parTransId="{6EBA2960-3D8D-4FDB-BCB5-CF76692CE585}" sibTransId="{83604115-AB7F-4DE6-B871-C8DD6FE92B71}"/>
    <dgm:cxn modelId="{666A4444-BCA9-4249-B256-58B688A75C8D}" type="presOf" srcId="{57403F7E-4032-4C7C-B3F5-4535014C9049}" destId="{C1573475-09C0-4DF8-B6CE-4A3C1C3ECA6E}" srcOrd="0" destOrd="0" presId="urn:microsoft.com/office/officeart/2005/8/layout/vList2"/>
    <dgm:cxn modelId="{35E628F5-9DD0-4D25-86C4-C533D97B7D4D}" srcId="{2310433C-FB85-4584-A30B-DB625F5ACA53}" destId="{8B819A97-731D-4474-A61D-52F82CFC0C4E}" srcOrd="5" destOrd="0" parTransId="{2AFBA191-EFE0-4DF1-8128-D07830762C1A}" sibTransId="{5780D8BB-EF77-4C31-9546-4B9A511A0F26}"/>
    <dgm:cxn modelId="{C6D5963E-CB0F-4FEF-B319-1C9623145F2D}" srcId="{2310433C-FB85-4584-A30B-DB625F5ACA53}" destId="{57403F7E-4032-4C7C-B3F5-4535014C9049}" srcOrd="2" destOrd="0" parTransId="{BA4C7773-8D38-4830-871A-99D80E7B0841}" sibTransId="{8F6A52DC-0EF1-4D70-B67D-58D7CE9DBD77}"/>
    <dgm:cxn modelId="{21CE0013-A64C-45EA-B51D-8AD7E5CE029B}" type="presOf" srcId="{2310433C-FB85-4584-A30B-DB625F5ACA53}" destId="{030C8C48-2398-4CF7-8C8B-CF4A1F5D613B}" srcOrd="0" destOrd="0" presId="urn:microsoft.com/office/officeart/2005/8/layout/vList2"/>
    <dgm:cxn modelId="{5FCD89C4-DBD8-45F3-B069-96B7B595280C}" type="presOf" srcId="{0B0137F6-4417-4F96-9135-E854BDE48048}" destId="{BFC8717B-1D3A-4368-98CE-4F3C6A2E5FB2}" srcOrd="0" destOrd="0" presId="urn:microsoft.com/office/officeart/2005/8/layout/vList2"/>
    <dgm:cxn modelId="{CFA47E74-8F02-48C8-9014-233AB6A6F069}" type="presOf" srcId="{2B7E6E9E-2CBF-4E9D-8A06-52CF5DF82BF9}" destId="{3A8F06B1-A396-4437-BC55-E1741B086A81}" srcOrd="0" destOrd="0" presId="urn:microsoft.com/office/officeart/2005/8/layout/vList2"/>
    <dgm:cxn modelId="{D47A02CF-57A1-4B33-B91A-0B9AE25594CE}" srcId="{2310433C-FB85-4584-A30B-DB625F5ACA53}" destId="{0B0137F6-4417-4F96-9135-E854BDE48048}" srcOrd="1" destOrd="0" parTransId="{6A0A3CAA-EB84-4017-82CF-0E1D0E8DDB19}" sibTransId="{14D6BF37-5F80-4D30-935A-26CDCAD8D955}"/>
    <dgm:cxn modelId="{9AA98143-0BE3-4AED-9FCE-B41230AC3E9E}" srcId="{2310433C-FB85-4584-A30B-DB625F5ACA53}" destId="{2B7E6E9E-2CBF-4E9D-8A06-52CF5DF82BF9}" srcOrd="4" destOrd="0" parTransId="{AE67F89E-F06B-4CE4-A618-49DB04B15ED2}" sibTransId="{12CC5AAB-E970-4791-95A6-BBDF5935E09D}"/>
    <dgm:cxn modelId="{2D0F3FF9-F495-4C1C-B77C-143A527CC0B9}" srcId="{2310433C-FB85-4584-A30B-DB625F5ACA53}" destId="{F803F15E-561F-427E-814B-B3B89ACCC5AF}" srcOrd="3" destOrd="0" parTransId="{811EBE08-FD81-42C9-A1AE-977336D5B02D}" sibTransId="{EEC389D6-F708-4D59-93C7-D83D1AAEF7F4}"/>
    <dgm:cxn modelId="{B376BCE9-11AA-4DD2-B418-51E77A3DE0A9}" type="presParOf" srcId="{030C8C48-2398-4CF7-8C8B-CF4A1F5D613B}" destId="{25EC5051-1B7A-498E-ABF7-2269D55D3611}" srcOrd="0" destOrd="0" presId="urn:microsoft.com/office/officeart/2005/8/layout/vList2"/>
    <dgm:cxn modelId="{AE158170-42F4-48D7-9F0A-6652CF9C0EF9}" type="presParOf" srcId="{030C8C48-2398-4CF7-8C8B-CF4A1F5D613B}" destId="{52A56D32-A489-4F13-8080-44C846CBA61E}" srcOrd="1" destOrd="0" presId="urn:microsoft.com/office/officeart/2005/8/layout/vList2"/>
    <dgm:cxn modelId="{8D629FBD-D5BD-4DAB-A502-474A4650A4B1}" type="presParOf" srcId="{030C8C48-2398-4CF7-8C8B-CF4A1F5D613B}" destId="{BFC8717B-1D3A-4368-98CE-4F3C6A2E5FB2}" srcOrd="2" destOrd="0" presId="urn:microsoft.com/office/officeart/2005/8/layout/vList2"/>
    <dgm:cxn modelId="{4AECAF1D-36B5-439D-AEA8-D270E41889E1}" type="presParOf" srcId="{030C8C48-2398-4CF7-8C8B-CF4A1F5D613B}" destId="{E3BF2383-2E4F-460A-98D1-8ED09EB5C96A}" srcOrd="3" destOrd="0" presId="urn:microsoft.com/office/officeart/2005/8/layout/vList2"/>
    <dgm:cxn modelId="{D9DBAA6D-6844-48F5-9847-59167C0C9A62}" type="presParOf" srcId="{030C8C48-2398-4CF7-8C8B-CF4A1F5D613B}" destId="{C1573475-09C0-4DF8-B6CE-4A3C1C3ECA6E}" srcOrd="4" destOrd="0" presId="urn:microsoft.com/office/officeart/2005/8/layout/vList2"/>
    <dgm:cxn modelId="{3D8BC1C6-D5A2-4A32-9B80-311B0D68A9AE}" type="presParOf" srcId="{030C8C48-2398-4CF7-8C8B-CF4A1F5D613B}" destId="{40DB4E38-10EF-4682-A6AB-135733C9C0E7}" srcOrd="5" destOrd="0" presId="urn:microsoft.com/office/officeart/2005/8/layout/vList2"/>
    <dgm:cxn modelId="{4C595322-D4E4-4DB3-B6FD-49ADB816ED70}" type="presParOf" srcId="{030C8C48-2398-4CF7-8C8B-CF4A1F5D613B}" destId="{88053CB7-3ABD-4CFE-9834-E0F65CF66AB4}" srcOrd="6" destOrd="0" presId="urn:microsoft.com/office/officeart/2005/8/layout/vList2"/>
    <dgm:cxn modelId="{F68B8BA1-4DC4-4844-9427-0105ABD26FE0}" type="presParOf" srcId="{030C8C48-2398-4CF7-8C8B-CF4A1F5D613B}" destId="{DABF3F86-CB9B-404D-A985-878477CFDD58}" srcOrd="7" destOrd="0" presId="urn:microsoft.com/office/officeart/2005/8/layout/vList2"/>
    <dgm:cxn modelId="{D4CD753B-F5A0-4AA3-8ADC-828E74A70762}" type="presParOf" srcId="{030C8C48-2398-4CF7-8C8B-CF4A1F5D613B}" destId="{3A8F06B1-A396-4437-BC55-E1741B086A81}" srcOrd="8" destOrd="0" presId="urn:microsoft.com/office/officeart/2005/8/layout/vList2"/>
    <dgm:cxn modelId="{F424118F-B16C-4A14-9631-830EF2D1F999}" type="presParOf" srcId="{030C8C48-2398-4CF7-8C8B-CF4A1F5D613B}" destId="{87BE72D2-BBFA-4094-86E5-7CAE3D12B96B}" srcOrd="9" destOrd="0" presId="urn:microsoft.com/office/officeart/2005/8/layout/vList2"/>
    <dgm:cxn modelId="{2D6605A1-6D9A-4249-93FC-4E1AADC506DB}" type="presParOf" srcId="{030C8C48-2398-4CF7-8C8B-CF4A1F5D613B}" destId="{BEF03566-E6F7-42F1-886A-EF0780FB72F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310433C-FB85-4584-A30B-DB625F5ACA53}"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1E0F2EF7-F767-42A6-A613-BEF3E760D314}">
      <dgm:prSet/>
      <dgm:spPr/>
      <dgm:t>
        <a:bodyPr/>
        <a:lstStyle/>
        <a:p>
          <a:r>
            <a:rPr lang="es-US" b="0" i="0" dirty="0">
              <a:latin typeface="Century Schoolbook" panose="02040604050505020304" pitchFamily="18" charset="0"/>
            </a:rPr>
            <a:t>Una escuela de kínder-12.</a:t>
          </a:r>
          <a:r>
            <a:rPr lang="es-US" b="0" i="0" baseline="30000" dirty="0">
              <a:latin typeface="Century Schoolbook" panose="02040604050505020304" pitchFamily="18" charset="0"/>
            </a:rPr>
            <a:t>o</a:t>
          </a:r>
          <a:r>
            <a:rPr lang="es-US" b="0" i="0" dirty="0">
              <a:latin typeface="Century Schoolbook" panose="02040604050505020304" pitchFamily="18" charset="0"/>
            </a:rPr>
            <a:t> </a:t>
          </a:r>
          <a:endParaRPr lang="en-US" b="0" dirty="0">
            <a:latin typeface="Century Schoolbook" panose="02040604050505020304" pitchFamily="18" charset="0"/>
          </a:endParaRPr>
        </a:p>
      </dgm:t>
    </dgm:pt>
    <dgm:pt modelId="{6EBA2960-3D8D-4FDB-BCB5-CF76692CE585}" type="parTrans" cxnId="{232467B4-303B-49A7-93EA-DC19B4EA6540}">
      <dgm:prSet/>
      <dgm:spPr/>
      <dgm:t>
        <a:bodyPr/>
        <a:lstStyle/>
        <a:p>
          <a:endParaRPr lang="en-US"/>
        </a:p>
      </dgm:t>
    </dgm:pt>
    <dgm:pt modelId="{83604115-AB7F-4DE6-B871-C8DD6FE92B71}" type="sibTrans" cxnId="{232467B4-303B-49A7-93EA-DC19B4EA6540}">
      <dgm:prSet/>
      <dgm:spPr/>
      <dgm:t>
        <a:bodyPr/>
        <a:lstStyle/>
        <a:p>
          <a:endParaRPr lang="en-US"/>
        </a:p>
      </dgm:t>
    </dgm:pt>
    <dgm:pt modelId="{0B0137F6-4417-4F96-9135-E854BDE48048}">
      <dgm:prSet/>
      <dgm:spPr/>
      <dgm:t>
        <a:bodyPr/>
        <a:lstStyle/>
        <a:p>
          <a:r>
            <a:rPr lang="es-US" b="0" i="0" dirty="0">
              <a:latin typeface="Century Schoolbook" panose="02040604050505020304" pitchFamily="18" charset="0"/>
            </a:rPr>
            <a:t>en la cual algún empleado tiene conocimiento real </a:t>
          </a:r>
          <a:endParaRPr lang="en-US" b="0" dirty="0">
            <a:latin typeface="Century Schoolbook" panose="02040604050505020304" pitchFamily="18" charset="0"/>
          </a:endParaRPr>
        </a:p>
      </dgm:t>
    </dgm:pt>
    <dgm:pt modelId="{6A0A3CAA-EB84-4017-82CF-0E1D0E8DDB19}" type="parTrans" cxnId="{D47A02CF-57A1-4B33-B91A-0B9AE25594CE}">
      <dgm:prSet/>
      <dgm:spPr/>
      <dgm:t>
        <a:bodyPr/>
        <a:lstStyle/>
        <a:p>
          <a:endParaRPr lang="en-US"/>
        </a:p>
      </dgm:t>
    </dgm:pt>
    <dgm:pt modelId="{14D6BF37-5F80-4D30-935A-26CDCAD8D955}" type="sibTrans" cxnId="{D47A02CF-57A1-4B33-B91A-0B9AE25594CE}">
      <dgm:prSet/>
      <dgm:spPr/>
      <dgm:t>
        <a:bodyPr/>
        <a:lstStyle/>
        <a:p>
          <a:endParaRPr lang="en-US"/>
        </a:p>
      </dgm:t>
    </dgm:pt>
    <dgm:pt modelId="{57403F7E-4032-4C7C-B3F5-4535014C9049}">
      <dgm:prSet/>
      <dgm:spPr/>
      <dgm:t>
        <a:bodyPr/>
        <a:lstStyle/>
        <a:p>
          <a:r>
            <a:rPr lang="es-US" b="0" i="0" dirty="0">
              <a:latin typeface="Century Schoolbook" panose="02040604050505020304" pitchFamily="18" charset="0"/>
            </a:rPr>
            <a:t>de "acoso sexual según el Título IX"</a:t>
          </a:r>
          <a:endParaRPr lang="en-US" b="0" dirty="0">
            <a:latin typeface="Century Schoolbook" panose="02040604050505020304" pitchFamily="18" charset="0"/>
          </a:endParaRPr>
        </a:p>
      </dgm:t>
    </dgm:pt>
    <dgm:pt modelId="{BA4C7773-8D38-4830-871A-99D80E7B0841}" type="parTrans" cxnId="{C6D5963E-CB0F-4FEF-B319-1C9623145F2D}">
      <dgm:prSet/>
      <dgm:spPr/>
      <dgm:t>
        <a:bodyPr/>
        <a:lstStyle/>
        <a:p>
          <a:endParaRPr lang="en-US"/>
        </a:p>
      </dgm:t>
    </dgm:pt>
    <dgm:pt modelId="{8F6A52DC-0EF1-4D70-B67D-58D7CE9DBD77}" type="sibTrans" cxnId="{C6D5963E-CB0F-4FEF-B319-1C9623145F2D}">
      <dgm:prSet/>
      <dgm:spPr/>
      <dgm:t>
        <a:bodyPr/>
        <a:lstStyle/>
        <a:p>
          <a:endParaRPr lang="en-US"/>
        </a:p>
      </dgm:t>
    </dgm:pt>
    <dgm:pt modelId="{F803F15E-561F-427E-814B-B3B89ACCC5AF}">
      <dgm:prSet/>
      <dgm:spPr/>
      <dgm:t>
        <a:bodyPr/>
        <a:lstStyle/>
        <a:p>
          <a:r>
            <a:rPr lang="es-US" b="0" i="0" dirty="0">
              <a:latin typeface="Century Schoolbook" panose="02040604050505020304" pitchFamily="18" charset="0"/>
            </a:rPr>
            <a:t>en su "programa o actividad educativa" y </a:t>
          </a:r>
          <a:endParaRPr lang="en-US" b="0" dirty="0">
            <a:latin typeface="Century Schoolbook" panose="02040604050505020304" pitchFamily="18" charset="0"/>
          </a:endParaRPr>
        </a:p>
      </dgm:t>
    </dgm:pt>
    <dgm:pt modelId="{811EBE08-FD81-42C9-A1AE-977336D5B02D}" type="parTrans" cxnId="{2D0F3FF9-F495-4C1C-B77C-143A527CC0B9}">
      <dgm:prSet/>
      <dgm:spPr/>
      <dgm:t>
        <a:bodyPr/>
        <a:lstStyle/>
        <a:p>
          <a:endParaRPr lang="en-US"/>
        </a:p>
      </dgm:t>
    </dgm:pt>
    <dgm:pt modelId="{EEC389D6-F708-4D59-93C7-D83D1AAEF7F4}" type="sibTrans" cxnId="{2D0F3FF9-F495-4C1C-B77C-143A527CC0B9}">
      <dgm:prSet/>
      <dgm:spPr/>
      <dgm:t>
        <a:bodyPr/>
        <a:lstStyle/>
        <a:p>
          <a:endParaRPr lang="en-US"/>
        </a:p>
      </dgm:t>
    </dgm:pt>
    <dgm:pt modelId="{8B819A97-731D-4474-A61D-52F82CFC0C4E}">
      <dgm:prSet/>
      <dgm:spPr/>
      <dgm:t>
        <a:bodyPr/>
        <a:lstStyle/>
        <a:p>
          <a:r>
            <a:rPr lang="es-US" b="0" i="0" dirty="0">
              <a:solidFill>
                <a:schemeClr val="bg2"/>
              </a:solidFill>
              <a:latin typeface="Century Schoolbook" panose="02040604050505020304" pitchFamily="18" charset="0"/>
            </a:rPr>
            <a:t>tiene que responder utilizando el proceso de acoso sexual según el Título IX</a:t>
          </a:r>
          <a:endParaRPr lang="en-US" b="0" dirty="0">
            <a:solidFill>
              <a:srgbClr val="FF0000"/>
            </a:solidFill>
            <a:latin typeface="Century Schoolbook" panose="02040604050505020304" pitchFamily="18" charset="0"/>
          </a:endParaRPr>
        </a:p>
      </dgm:t>
    </dgm:pt>
    <dgm:pt modelId="{2AFBA191-EFE0-4DF1-8128-D07830762C1A}" type="parTrans" cxnId="{35E628F5-9DD0-4D25-86C4-C533D97B7D4D}">
      <dgm:prSet/>
      <dgm:spPr/>
      <dgm:t>
        <a:bodyPr/>
        <a:lstStyle/>
        <a:p>
          <a:endParaRPr lang="en-US"/>
        </a:p>
      </dgm:t>
    </dgm:pt>
    <dgm:pt modelId="{5780D8BB-EF77-4C31-9546-4B9A511A0F26}" type="sibTrans" cxnId="{35E628F5-9DD0-4D25-86C4-C533D97B7D4D}">
      <dgm:prSet/>
      <dgm:spPr/>
      <dgm:t>
        <a:bodyPr/>
        <a:lstStyle/>
        <a:p>
          <a:endParaRPr lang="en-US"/>
        </a:p>
      </dgm:t>
    </dgm:pt>
    <dgm:pt modelId="{2B7E6E9E-2CBF-4E9D-8A06-52CF5DF82BF9}">
      <dgm:prSet/>
      <dgm:spPr/>
      <dgm:t>
        <a:bodyPr/>
        <a:lstStyle/>
        <a:p>
          <a:r>
            <a:rPr lang="es-US" b="0" i="0" dirty="0">
              <a:latin typeface="Century Schoolbook" panose="02040604050505020304" pitchFamily="18" charset="0"/>
            </a:rPr>
            <a:t>en contra de una persona en los Estados Unidos </a:t>
          </a:r>
          <a:endParaRPr lang="en-US" b="0" dirty="0">
            <a:latin typeface="Century Schoolbook" panose="02040604050505020304" pitchFamily="18" charset="0"/>
          </a:endParaRPr>
        </a:p>
      </dgm:t>
    </dgm:pt>
    <dgm:pt modelId="{AE67F89E-F06B-4CE4-A618-49DB04B15ED2}" type="parTrans" cxnId="{9AA98143-0BE3-4AED-9FCE-B41230AC3E9E}">
      <dgm:prSet/>
      <dgm:spPr/>
      <dgm:t>
        <a:bodyPr/>
        <a:lstStyle/>
        <a:p>
          <a:endParaRPr lang="en-US"/>
        </a:p>
      </dgm:t>
    </dgm:pt>
    <dgm:pt modelId="{12CC5AAB-E970-4791-95A6-BBDF5935E09D}" type="sibTrans" cxnId="{9AA98143-0BE3-4AED-9FCE-B41230AC3E9E}">
      <dgm:prSet/>
      <dgm:spPr/>
      <dgm:t>
        <a:bodyPr/>
        <a:lstStyle/>
        <a:p>
          <a:endParaRPr lang="en-US"/>
        </a:p>
      </dgm:t>
    </dgm:pt>
    <dgm:pt modelId="{030C8C48-2398-4CF7-8C8B-CF4A1F5D613B}" type="pres">
      <dgm:prSet presAssocID="{2310433C-FB85-4584-A30B-DB625F5ACA53}" presName="linear" presStyleCnt="0">
        <dgm:presLayoutVars>
          <dgm:animLvl val="lvl"/>
          <dgm:resizeHandles val="exact"/>
        </dgm:presLayoutVars>
      </dgm:prSet>
      <dgm:spPr/>
      <dgm:t>
        <a:bodyPr/>
        <a:lstStyle/>
        <a:p>
          <a:endParaRPr lang="en-US"/>
        </a:p>
      </dgm:t>
    </dgm:pt>
    <dgm:pt modelId="{25EC5051-1B7A-498E-ABF7-2269D55D3611}" type="pres">
      <dgm:prSet presAssocID="{1E0F2EF7-F767-42A6-A613-BEF3E760D314}" presName="parentText" presStyleLbl="node1" presStyleIdx="0" presStyleCnt="6">
        <dgm:presLayoutVars>
          <dgm:chMax val="0"/>
          <dgm:bulletEnabled val="1"/>
        </dgm:presLayoutVars>
      </dgm:prSet>
      <dgm:spPr/>
      <dgm:t>
        <a:bodyPr/>
        <a:lstStyle/>
        <a:p>
          <a:endParaRPr lang="en-US"/>
        </a:p>
      </dgm:t>
    </dgm:pt>
    <dgm:pt modelId="{52A56D32-A489-4F13-8080-44C846CBA61E}" type="pres">
      <dgm:prSet presAssocID="{83604115-AB7F-4DE6-B871-C8DD6FE92B71}" presName="spacer" presStyleCnt="0"/>
      <dgm:spPr/>
    </dgm:pt>
    <dgm:pt modelId="{BFC8717B-1D3A-4368-98CE-4F3C6A2E5FB2}" type="pres">
      <dgm:prSet presAssocID="{0B0137F6-4417-4F96-9135-E854BDE48048}" presName="parentText" presStyleLbl="node1" presStyleIdx="1" presStyleCnt="6">
        <dgm:presLayoutVars>
          <dgm:chMax val="0"/>
          <dgm:bulletEnabled val="1"/>
        </dgm:presLayoutVars>
      </dgm:prSet>
      <dgm:spPr/>
      <dgm:t>
        <a:bodyPr/>
        <a:lstStyle/>
        <a:p>
          <a:endParaRPr lang="en-US"/>
        </a:p>
      </dgm:t>
    </dgm:pt>
    <dgm:pt modelId="{E3BF2383-2E4F-460A-98D1-8ED09EB5C96A}" type="pres">
      <dgm:prSet presAssocID="{14D6BF37-5F80-4D30-935A-26CDCAD8D955}" presName="spacer" presStyleCnt="0"/>
      <dgm:spPr/>
    </dgm:pt>
    <dgm:pt modelId="{C1573475-09C0-4DF8-B6CE-4A3C1C3ECA6E}" type="pres">
      <dgm:prSet presAssocID="{57403F7E-4032-4C7C-B3F5-4535014C9049}" presName="parentText" presStyleLbl="node1" presStyleIdx="2" presStyleCnt="6">
        <dgm:presLayoutVars>
          <dgm:chMax val="0"/>
          <dgm:bulletEnabled val="1"/>
        </dgm:presLayoutVars>
      </dgm:prSet>
      <dgm:spPr/>
      <dgm:t>
        <a:bodyPr/>
        <a:lstStyle/>
        <a:p>
          <a:endParaRPr lang="en-US"/>
        </a:p>
      </dgm:t>
    </dgm:pt>
    <dgm:pt modelId="{40DB4E38-10EF-4682-A6AB-135733C9C0E7}" type="pres">
      <dgm:prSet presAssocID="{8F6A52DC-0EF1-4D70-B67D-58D7CE9DBD77}" presName="spacer" presStyleCnt="0"/>
      <dgm:spPr/>
    </dgm:pt>
    <dgm:pt modelId="{88053CB7-3ABD-4CFE-9834-E0F65CF66AB4}" type="pres">
      <dgm:prSet presAssocID="{F803F15E-561F-427E-814B-B3B89ACCC5AF}" presName="parentText" presStyleLbl="node1" presStyleIdx="3" presStyleCnt="6">
        <dgm:presLayoutVars>
          <dgm:chMax val="0"/>
          <dgm:bulletEnabled val="1"/>
        </dgm:presLayoutVars>
      </dgm:prSet>
      <dgm:spPr/>
      <dgm:t>
        <a:bodyPr/>
        <a:lstStyle/>
        <a:p>
          <a:endParaRPr lang="en-US"/>
        </a:p>
      </dgm:t>
    </dgm:pt>
    <dgm:pt modelId="{DABF3F86-CB9B-404D-A985-878477CFDD58}" type="pres">
      <dgm:prSet presAssocID="{EEC389D6-F708-4D59-93C7-D83D1AAEF7F4}" presName="spacer" presStyleCnt="0"/>
      <dgm:spPr/>
    </dgm:pt>
    <dgm:pt modelId="{3A8F06B1-A396-4437-BC55-E1741B086A81}" type="pres">
      <dgm:prSet presAssocID="{2B7E6E9E-2CBF-4E9D-8A06-52CF5DF82BF9}" presName="parentText" presStyleLbl="node1" presStyleIdx="4" presStyleCnt="6">
        <dgm:presLayoutVars>
          <dgm:chMax val="0"/>
          <dgm:bulletEnabled val="1"/>
        </dgm:presLayoutVars>
      </dgm:prSet>
      <dgm:spPr/>
      <dgm:t>
        <a:bodyPr/>
        <a:lstStyle/>
        <a:p>
          <a:endParaRPr lang="en-US"/>
        </a:p>
      </dgm:t>
    </dgm:pt>
    <dgm:pt modelId="{87BE72D2-BBFA-4094-86E5-7CAE3D12B96B}" type="pres">
      <dgm:prSet presAssocID="{12CC5AAB-E970-4791-95A6-BBDF5935E09D}" presName="spacer" presStyleCnt="0"/>
      <dgm:spPr/>
    </dgm:pt>
    <dgm:pt modelId="{BEF03566-E6F7-42F1-886A-EF0780FB72FF}" type="pres">
      <dgm:prSet presAssocID="{8B819A97-731D-4474-A61D-52F82CFC0C4E}" presName="parentText" presStyleLbl="node1" presStyleIdx="5" presStyleCnt="6">
        <dgm:presLayoutVars>
          <dgm:chMax val="0"/>
          <dgm:bulletEnabled val="1"/>
        </dgm:presLayoutVars>
      </dgm:prSet>
      <dgm:spPr/>
      <dgm:t>
        <a:bodyPr/>
        <a:lstStyle/>
        <a:p>
          <a:endParaRPr lang="en-US"/>
        </a:p>
      </dgm:t>
    </dgm:pt>
  </dgm:ptLst>
  <dgm:cxnLst>
    <dgm:cxn modelId="{0DCB3658-BFD6-446C-AD6D-91F9313695F4}" type="presOf" srcId="{8B819A97-731D-4474-A61D-52F82CFC0C4E}" destId="{BEF03566-E6F7-42F1-886A-EF0780FB72FF}" srcOrd="0" destOrd="0" presId="urn:microsoft.com/office/officeart/2005/8/layout/vList2"/>
    <dgm:cxn modelId="{EDC7CFB7-DD99-4314-9661-40962EB1B23E}" type="presOf" srcId="{1E0F2EF7-F767-42A6-A613-BEF3E760D314}" destId="{25EC5051-1B7A-498E-ABF7-2269D55D3611}" srcOrd="0" destOrd="0" presId="urn:microsoft.com/office/officeart/2005/8/layout/vList2"/>
    <dgm:cxn modelId="{03567E46-7821-46EB-9866-AEAB38FAC6A3}" type="presOf" srcId="{F803F15E-561F-427E-814B-B3B89ACCC5AF}" destId="{88053CB7-3ABD-4CFE-9834-E0F65CF66AB4}" srcOrd="0" destOrd="0" presId="urn:microsoft.com/office/officeart/2005/8/layout/vList2"/>
    <dgm:cxn modelId="{232467B4-303B-49A7-93EA-DC19B4EA6540}" srcId="{2310433C-FB85-4584-A30B-DB625F5ACA53}" destId="{1E0F2EF7-F767-42A6-A613-BEF3E760D314}" srcOrd="0" destOrd="0" parTransId="{6EBA2960-3D8D-4FDB-BCB5-CF76692CE585}" sibTransId="{83604115-AB7F-4DE6-B871-C8DD6FE92B71}"/>
    <dgm:cxn modelId="{666A4444-BCA9-4249-B256-58B688A75C8D}" type="presOf" srcId="{57403F7E-4032-4C7C-B3F5-4535014C9049}" destId="{C1573475-09C0-4DF8-B6CE-4A3C1C3ECA6E}" srcOrd="0" destOrd="0" presId="urn:microsoft.com/office/officeart/2005/8/layout/vList2"/>
    <dgm:cxn modelId="{35E628F5-9DD0-4D25-86C4-C533D97B7D4D}" srcId="{2310433C-FB85-4584-A30B-DB625F5ACA53}" destId="{8B819A97-731D-4474-A61D-52F82CFC0C4E}" srcOrd="5" destOrd="0" parTransId="{2AFBA191-EFE0-4DF1-8128-D07830762C1A}" sibTransId="{5780D8BB-EF77-4C31-9546-4B9A511A0F26}"/>
    <dgm:cxn modelId="{C6D5963E-CB0F-4FEF-B319-1C9623145F2D}" srcId="{2310433C-FB85-4584-A30B-DB625F5ACA53}" destId="{57403F7E-4032-4C7C-B3F5-4535014C9049}" srcOrd="2" destOrd="0" parTransId="{BA4C7773-8D38-4830-871A-99D80E7B0841}" sibTransId="{8F6A52DC-0EF1-4D70-B67D-58D7CE9DBD77}"/>
    <dgm:cxn modelId="{21CE0013-A64C-45EA-B51D-8AD7E5CE029B}" type="presOf" srcId="{2310433C-FB85-4584-A30B-DB625F5ACA53}" destId="{030C8C48-2398-4CF7-8C8B-CF4A1F5D613B}" srcOrd="0" destOrd="0" presId="urn:microsoft.com/office/officeart/2005/8/layout/vList2"/>
    <dgm:cxn modelId="{5FCD89C4-DBD8-45F3-B069-96B7B595280C}" type="presOf" srcId="{0B0137F6-4417-4F96-9135-E854BDE48048}" destId="{BFC8717B-1D3A-4368-98CE-4F3C6A2E5FB2}" srcOrd="0" destOrd="0" presId="urn:microsoft.com/office/officeart/2005/8/layout/vList2"/>
    <dgm:cxn modelId="{CFA47E74-8F02-48C8-9014-233AB6A6F069}" type="presOf" srcId="{2B7E6E9E-2CBF-4E9D-8A06-52CF5DF82BF9}" destId="{3A8F06B1-A396-4437-BC55-E1741B086A81}" srcOrd="0" destOrd="0" presId="urn:microsoft.com/office/officeart/2005/8/layout/vList2"/>
    <dgm:cxn modelId="{D47A02CF-57A1-4B33-B91A-0B9AE25594CE}" srcId="{2310433C-FB85-4584-A30B-DB625F5ACA53}" destId="{0B0137F6-4417-4F96-9135-E854BDE48048}" srcOrd="1" destOrd="0" parTransId="{6A0A3CAA-EB84-4017-82CF-0E1D0E8DDB19}" sibTransId="{14D6BF37-5F80-4D30-935A-26CDCAD8D955}"/>
    <dgm:cxn modelId="{9AA98143-0BE3-4AED-9FCE-B41230AC3E9E}" srcId="{2310433C-FB85-4584-A30B-DB625F5ACA53}" destId="{2B7E6E9E-2CBF-4E9D-8A06-52CF5DF82BF9}" srcOrd="4" destOrd="0" parTransId="{AE67F89E-F06B-4CE4-A618-49DB04B15ED2}" sibTransId="{12CC5AAB-E970-4791-95A6-BBDF5935E09D}"/>
    <dgm:cxn modelId="{2D0F3FF9-F495-4C1C-B77C-143A527CC0B9}" srcId="{2310433C-FB85-4584-A30B-DB625F5ACA53}" destId="{F803F15E-561F-427E-814B-B3B89ACCC5AF}" srcOrd="3" destOrd="0" parTransId="{811EBE08-FD81-42C9-A1AE-977336D5B02D}" sibTransId="{EEC389D6-F708-4D59-93C7-D83D1AAEF7F4}"/>
    <dgm:cxn modelId="{B376BCE9-11AA-4DD2-B418-51E77A3DE0A9}" type="presParOf" srcId="{030C8C48-2398-4CF7-8C8B-CF4A1F5D613B}" destId="{25EC5051-1B7A-498E-ABF7-2269D55D3611}" srcOrd="0" destOrd="0" presId="urn:microsoft.com/office/officeart/2005/8/layout/vList2"/>
    <dgm:cxn modelId="{AE158170-42F4-48D7-9F0A-6652CF9C0EF9}" type="presParOf" srcId="{030C8C48-2398-4CF7-8C8B-CF4A1F5D613B}" destId="{52A56D32-A489-4F13-8080-44C846CBA61E}" srcOrd="1" destOrd="0" presId="urn:microsoft.com/office/officeart/2005/8/layout/vList2"/>
    <dgm:cxn modelId="{8D629FBD-D5BD-4DAB-A502-474A4650A4B1}" type="presParOf" srcId="{030C8C48-2398-4CF7-8C8B-CF4A1F5D613B}" destId="{BFC8717B-1D3A-4368-98CE-4F3C6A2E5FB2}" srcOrd="2" destOrd="0" presId="urn:microsoft.com/office/officeart/2005/8/layout/vList2"/>
    <dgm:cxn modelId="{4AECAF1D-36B5-439D-AEA8-D270E41889E1}" type="presParOf" srcId="{030C8C48-2398-4CF7-8C8B-CF4A1F5D613B}" destId="{E3BF2383-2E4F-460A-98D1-8ED09EB5C96A}" srcOrd="3" destOrd="0" presId="urn:microsoft.com/office/officeart/2005/8/layout/vList2"/>
    <dgm:cxn modelId="{D9DBAA6D-6844-48F5-9847-59167C0C9A62}" type="presParOf" srcId="{030C8C48-2398-4CF7-8C8B-CF4A1F5D613B}" destId="{C1573475-09C0-4DF8-B6CE-4A3C1C3ECA6E}" srcOrd="4" destOrd="0" presId="urn:microsoft.com/office/officeart/2005/8/layout/vList2"/>
    <dgm:cxn modelId="{3D8BC1C6-D5A2-4A32-9B80-311B0D68A9AE}" type="presParOf" srcId="{030C8C48-2398-4CF7-8C8B-CF4A1F5D613B}" destId="{40DB4E38-10EF-4682-A6AB-135733C9C0E7}" srcOrd="5" destOrd="0" presId="urn:microsoft.com/office/officeart/2005/8/layout/vList2"/>
    <dgm:cxn modelId="{4C595322-D4E4-4DB3-B6FD-49ADB816ED70}" type="presParOf" srcId="{030C8C48-2398-4CF7-8C8B-CF4A1F5D613B}" destId="{88053CB7-3ABD-4CFE-9834-E0F65CF66AB4}" srcOrd="6" destOrd="0" presId="urn:microsoft.com/office/officeart/2005/8/layout/vList2"/>
    <dgm:cxn modelId="{F68B8BA1-4DC4-4844-9427-0105ABD26FE0}" type="presParOf" srcId="{030C8C48-2398-4CF7-8C8B-CF4A1F5D613B}" destId="{DABF3F86-CB9B-404D-A985-878477CFDD58}" srcOrd="7" destOrd="0" presId="urn:microsoft.com/office/officeart/2005/8/layout/vList2"/>
    <dgm:cxn modelId="{D4CD753B-F5A0-4AA3-8ADC-828E74A70762}" type="presParOf" srcId="{030C8C48-2398-4CF7-8C8B-CF4A1F5D613B}" destId="{3A8F06B1-A396-4437-BC55-E1741B086A81}" srcOrd="8" destOrd="0" presId="urn:microsoft.com/office/officeart/2005/8/layout/vList2"/>
    <dgm:cxn modelId="{F424118F-B16C-4A14-9631-830EF2D1F999}" type="presParOf" srcId="{030C8C48-2398-4CF7-8C8B-CF4A1F5D613B}" destId="{87BE72D2-BBFA-4094-86E5-7CAE3D12B96B}" srcOrd="9" destOrd="0" presId="urn:microsoft.com/office/officeart/2005/8/layout/vList2"/>
    <dgm:cxn modelId="{2D6605A1-6D9A-4249-93FC-4E1AADC506DB}" type="presParOf" srcId="{030C8C48-2398-4CF7-8C8B-CF4A1F5D613B}" destId="{BEF03566-E6F7-42F1-886A-EF0780FB72F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71D374-E665-443F-8407-518F7F42BFF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5AB9BDA-684B-4256-9765-7F6123ABDC1A}">
      <dgm:prSet/>
      <dgm:spPr/>
      <dgm:t>
        <a:bodyPr/>
        <a:lstStyle/>
        <a:p>
          <a:r>
            <a:rPr lang="es-ES_tradnl" b="0" i="0" noProof="0" dirty="0">
              <a:solidFill>
                <a:srgbClr val="002060"/>
              </a:solidFill>
              <a:latin typeface="Century Schoolbook" panose="02040604050505020304" pitchFamily="18" charset="0"/>
            </a:rPr>
            <a:t>La disponibilidad de medidas de apoyo</a:t>
          </a:r>
          <a:endParaRPr lang="es-ES_tradnl" noProof="0" dirty="0">
            <a:solidFill>
              <a:srgbClr val="002060"/>
            </a:solidFill>
            <a:latin typeface="Century Schoolbook" panose="02040604050505020304" pitchFamily="18" charset="0"/>
          </a:endParaRPr>
        </a:p>
      </dgm:t>
    </dgm:pt>
    <dgm:pt modelId="{D0A96FC7-2708-456B-AA53-49CA9EE9C784}" type="parTrans" cxnId="{5AE9E274-E32B-43FF-BA7C-A64D68CF83C9}">
      <dgm:prSet/>
      <dgm:spPr/>
      <dgm:t>
        <a:bodyPr/>
        <a:lstStyle/>
        <a:p>
          <a:endParaRPr lang="en-US"/>
        </a:p>
      </dgm:t>
    </dgm:pt>
    <dgm:pt modelId="{4813EA20-D680-413B-ADBB-33A3C3954C38}" type="sibTrans" cxnId="{5AE9E274-E32B-43FF-BA7C-A64D68CF83C9}">
      <dgm:prSet/>
      <dgm:spPr/>
      <dgm:t>
        <a:bodyPr/>
        <a:lstStyle/>
        <a:p>
          <a:endParaRPr lang="en-US"/>
        </a:p>
      </dgm:t>
    </dgm:pt>
    <dgm:pt modelId="{77E7F375-3A30-4C88-849C-7B0619FCB34A}">
      <dgm:prSet/>
      <dgm:spPr/>
      <dgm:t>
        <a:bodyPr/>
        <a:lstStyle/>
        <a:p>
          <a:r>
            <a:rPr lang="es-ES_tradnl" b="0" i="0" noProof="0" dirty="0">
              <a:solidFill>
                <a:srgbClr val="002060"/>
              </a:solidFill>
              <a:latin typeface="Century Schoolbook" panose="02040604050505020304" pitchFamily="18" charset="0"/>
            </a:rPr>
            <a:t>Los deseos del demandante con respecto a las medidas de apoyo</a:t>
          </a:r>
          <a:endParaRPr lang="es-ES_tradnl" noProof="0" dirty="0">
            <a:solidFill>
              <a:srgbClr val="002060"/>
            </a:solidFill>
            <a:latin typeface="Century Schoolbook" panose="02040604050505020304" pitchFamily="18" charset="0"/>
          </a:endParaRPr>
        </a:p>
      </dgm:t>
    </dgm:pt>
    <dgm:pt modelId="{D7D2B32B-164F-4676-8059-6E5EAF9165F9}" type="parTrans" cxnId="{0FA12C1C-0860-4101-90A7-320E556CDDF5}">
      <dgm:prSet/>
      <dgm:spPr/>
      <dgm:t>
        <a:bodyPr/>
        <a:lstStyle/>
        <a:p>
          <a:endParaRPr lang="en-US"/>
        </a:p>
      </dgm:t>
    </dgm:pt>
    <dgm:pt modelId="{B5DF3EF1-DCC1-46FE-B4F7-405C8DAACF08}" type="sibTrans" cxnId="{0FA12C1C-0860-4101-90A7-320E556CDDF5}">
      <dgm:prSet/>
      <dgm:spPr/>
      <dgm:t>
        <a:bodyPr/>
        <a:lstStyle/>
        <a:p>
          <a:endParaRPr lang="en-US"/>
        </a:p>
      </dgm:t>
    </dgm:pt>
    <dgm:pt modelId="{5EFDA6E3-DE17-4DB3-8ADC-0D9316257D81}">
      <dgm:prSet/>
      <dgm:spPr/>
      <dgm:t>
        <a:bodyPr/>
        <a:lstStyle/>
        <a:p>
          <a:r>
            <a:rPr lang="es-ES_tradnl" b="0" i="0" noProof="0" dirty="0">
              <a:solidFill>
                <a:srgbClr val="002060"/>
              </a:solidFill>
              <a:latin typeface="Century Schoolbook" panose="02040604050505020304" pitchFamily="18" charset="0"/>
            </a:rPr>
            <a:t>La disponibilidad de medidas de apoyo con o sin la presentación de una denuncia formal.</a:t>
          </a:r>
          <a:endParaRPr lang="es-ES_tradnl" noProof="0" dirty="0">
            <a:solidFill>
              <a:srgbClr val="002060"/>
            </a:solidFill>
            <a:latin typeface="Century Schoolbook" panose="02040604050505020304" pitchFamily="18" charset="0"/>
          </a:endParaRPr>
        </a:p>
      </dgm:t>
    </dgm:pt>
    <dgm:pt modelId="{A3A91899-CE08-4154-9F3F-A45ABE57DD3C}" type="parTrans" cxnId="{B0C33305-1B80-4FC2-AF57-485E913F7C13}">
      <dgm:prSet/>
      <dgm:spPr/>
      <dgm:t>
        <a:bodyPr/>
        <a:lstStyle/>
        <a:p>
          <a:endParaRPr lang="en-US"/>
        </a:p>
      </dgm:t>
    </dgm:pt>
    <dgm:pt modelId="{769863D4-49C8-4198-93EA-F882F6D926EE}" type="sibTrans" cxnId="{B0C33305-1B80-4FC2-AF57-485E913F7C13}">
      <dgm:prSet/>
      <dgm:spPr/>
      <dgm:t>
        <a:bodyPr/>
        <a:lstStyle/>
        <a:p>
          <a:endParaRPr lang="en-US"/>
        </a:p>
      </dgm:t>
    </dgm:pt>
    <dgm:pt modelId="{227D1D5E-235E-4B22-BC54-C71007911746}">
      <dgm:prSet/>
      <dgm:spPr/>
      <dgm:t>
        <a:bodyPr/>
        <a:lstStyle/>
        <a:p>
          <a:r>
            <a:rPr lang="es-ES_tradnl" b="0" i="0" noProof="0" dirty="0">
              <a:solidFill>
                <a:srgbClr val="002060"/>
              </a:solidFill>
              <a:latin typeface="Century Schoolbook" panose="02040604050505020304" pitchFamily="18" charset="0"/>
            </a:rPr>
            <a:t>El proceso para presentar una denuncia formal</a:t>
          </a:r>
          <a:endParaRPr lang="es-ES_tradnl" noProof="0" dirty="0">
            <a:solidFill>
              <a:srgbClr val="002060"/>
            </a:solidFill>
            <a:latin typeface="Century Schoolbook" panose="02040604050505020304" pitchFamily="18" charset="0"/>
          </a:endParaRPr>
        </a:p>
      </dgm:t>
    </dgm:pt>
    <dgm:pt modelId="{1B4144BA-0268-43E1-8CE3-D1511AD99632}" type="parTrans" cxnId="{AEB1E675-D6A6-4BC8-9147-95716D9E9041}">
      <dgm:prSet/>
      <dgm:spPr/>
      <dgm:t>
        <a:bodyPr/>
        <a:lstStyle/>
        <a:p>
          <a:endParaRPr lang="en-US"/>
        </a:p>
      </dgm:t>
    </dgm:pt>
    <dgm:pt modelId="{70D1E544-6E38-455C-AD7D-45D58465C8C3}" type="sibTrans" cxnId="{AEB1E675-D6A6-4BC8-9147-95716D9E9041}">
      <dgm:prSet/>
      <dgm:spPr/>
      <dgm:t>
        <a:bodyPr/>
        <a:lstStyle/>
        <a:p>
          <a:endParaRPr lang="en-US"/>
        </a:p>
      </dgm:t>
    </dgm:pt>
    <dgm:pt modelId="{B20CF49B-4B18-4098-8E4E-DF5B9B261176}" type="pres">
      <dgm:prSet presAssocID="{2C71D374-E665-443F-8407-518F7F42BFF0}" presName="root" presStyleCnt="0">
        <dgm:presLayoutVars>
          <dgm:dir/>
          <dgm:resizeHandles val="exact"/>
        </dgm:presLayoutVars>
      </dgm:prSet>
      <dgm:spPr/>
      <dgm:t>
        <a:bodyPr/>
        <a:lstStyle/>
        <a:p>
          <a:endParaRPr lang="en-US"/>
        </a:p>
      </dgm:t>
    </dgm:pt>
    <dgm:pt modelId="{1F462DA2-51EA-4DE4-9348-9EA135ECF50F}" type="pres">
      <dgm:prSet presAssocID="{2C71D374-E665-443F-8407-518F7F42BFF0}" presName="container" presStyleCnt="0">
        <dgm:presLayoutVars>
          <dgm:dir/>
          <dgm:resizeHandles val="exact"/>
        </dgm:presLayoutVars>
      </dgm:prSet>
      <dgm:spPr/>
    </dgm:pt>
    <dgm:pt modelId="{D6C87FF8-1343-47C2-98CD-5655DB2A0616}" type="pres">
      <dgm:prSet presAssocID="{D5AB9BDA-684B-4256-9765-7F6123ABDC1A}" presName="compNode" presStyleCnt="0"/>
      <dgm:spPr/>
    </dgm:pt>
    <dgm:pt modelId="{C754F84F-5822-4E02-9D03-D2A3767DEEB8}" type="pres">
      <dgm:prSet presAssocID="{D5AB9BDA-684B-4256-9765-7F6123ABDC1A}" presName="iconBgRect" presStyleLbl="bgShp" presStyleIdx="0" presStyleCnt="4"/>
      <dgm:spPr/>
    </dgm:pt>
    <dgm:pt modelId="{71D69A70-5C4B-485B-B608-A43FA897DBC5}" type="pres">
      <dgm:prSet presAssocID="{D5AB9BDA-684B-4256-9765-7F6123ABDC1A}"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Check List"/>
        </a:ext>
      </dgm:extLst>
    </dgm:pt>
    <dgm:pt modelId="{5F0782C3-9130-43C5-9A4C-E8ABA432CC65}" type="pres">
      <dgm:prSet presAssocID="{D5AB9BDA-684B-4256-9765-7F6123ABDC1A}" presName="spaceRect" presStyleCnt="0"/>
      <dgm:spPr/>
    </dgm:pt>
    <dgm:pt modelId="{B1815375-1A27-416B-890F-B98F91D07BEE}" type="pres">
      <dgm:prSet presAssocID="{D5AB9BDA-684B-4256-9765-7F6123ABDC1A}" presName="textRect" presStyleLbl="revTx" presStyleIdx="0" presStyleCnt="4">
        <dgm:presLayoutVars>
          <dgm:chMax val="1"/>
          <dgm:chPref val="1"/>
        </dgm:presLayoutVars>
      </dgm:prSet>
      <dgm:spPr/>
      <dgm:t>
        <a:bodyPr/>
        <a:lstStyle/>
        <a:p>
          <a:endParaRPr lang="en-US"/>
        </a:p>
      </dgm:t>
    </dgm:pt>
    <dgm:pt modelId="{CCD98791-6E5B-4FEC-8389-6EF4B80C3C0C}" type="pres">
      <dgm:prSet presAssocID="{4813EA20-D680-413B-ADBB-33A3C3954C38}" presName="sibTrans" presStyleLbl="sibTrans2D1" presStyleIdx="0" presStyleCnt="0"/>
      <dgm:spPr/>
      <dgm:t>
        <a:bodyPr/>
        <a:lstStyle/>
        <a:p>
          <a:endParaRPr lang="en-US"/>
        </a:p>
      </dgm:t>
    </dgm:pt>
    <dgm:pt modelId="{D022525C-6B05-4B8D-8B48-995AA223C1AB}" type="pres">
      <dgm:prSet presAssocID="{77E7F375-3A30-4C88-849C-7B0619FCB34A}" presName="compNode" presStyleCnt="0"/>
      <dgm:spPr/>
    </dgm:pt>
    <dgm:pt modelId="{8D4E371E-A9A6-489E-9895-19F2AF542F32}" type="pres">
      <dgm:prSet presAssocID="{77E7F375-3A30-4C88-849C-7B0619FCB34A}" presName="iconBgRect" presStyleLbl="bgShp" presStyleIdx="1" presStyleCnt="4"/>
      <dgm:spPr/>
    </dgm:pt>
    <dgm:pt modelId="{427A079F-E91B-4D9A-B0C7-C1FFE17FF403}" type="pres">
      <dgm:prSet presAssocID="{77E7F375-3A30-4C88-849C-7B0619FCB34A}"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Handshake"/>
        </a:ext>
      </dgm:extLst>
    </dgm:pt>
    <dgm:pt modelId="{3B0989DD-16E9-4AE3-BF51-6D7A2E3BBEA8}" type="pres">
      <dgm:prSet presAssocID="{77E7F375-3A30-4C88-849C-7B0619FCB34A}" presName="spaceRect" presStyleCnt="0"/>
      <dgm:spPr/>
    </dgm:pt>
    <dgm:pt modelId="{16836767-1AE4-480F-BCFF-ED627582E295}" type="pres">
      <dgm:prSet presAssocID="{77E7F375-3A30-4C88-849C-7B0619FCB34A}" presName="textRect" presStyleLbl="revTx" presStyleIdx="1" presStyleCnt="4">
        <dgm:presLayoutVars>
          <dgm:chMax val="1"/>
          <dgm:chPref val="1"/>
        </dgm:presLayoutVars>
      </dgm:prSet>
      <dgm:spPr/>
      <dgm:t>
        <a:bodyPr/>
        <a:lstStyle/>
        <a:p>
          <a:endParaRPr lang="en-US"/>
        </a:p>
      </dgm:t>
    </dgm:pt>
    <dgm:pt modelId="{056C35A2-8EFB-4D57-ADAA-3037CBA56E8A}" type="pres">
      <dgm:prSet presAssocID="{B5DF3EF1-DCC1-46FE-B4F7-405C8DAACF08}" presName="sibTrans" presStyleLbl="sibTrans2D1" presStyleIdx="0" presStyleCnt="0"/>
      <dgm:spPr/>
      <dgm:t>
        <a:bodyPr/>
        <a:lstStyle/>
        <a:p>
          <a:endParaRPr lang="en-US"/>
        </a:p>
      </dgm:t>
    </dgm:pt>
    <dgm:pt modelId="{A8751944-7B5A-4200-A524-9A066BB640D1}" type="pres">
      <dgm:prSet presAssocID="{5EFDA6E3-DE17-4DB3-8ADC-0D9316257D81}" presName="compNode" presStyleCnt="0"/>
      <dgm:spPr/>
    </dgm:pt>
    <dgm:pt modelId="{49213A83-8033-49D4-9421-EC49E6B6428C}" type="pres">
      <dgm:prSet presAssocID="{5EFDA6E3-DE17-4DB3-8ADC-0D9316257D81}" presName="iconBgRect" presStyleLbl="bgShp" presStyleIdx="2" presStyleCnt="4"/>
      <dgm:spPr/>
    </dgm:pt>
    <dgm:pt modelId="{337C0841-2FA7-4A69-B0DF-04468D4DDBA9}" type="pres">
      <dgm:prSet presAssocID="{5EFDA6E3-DE17-4DB3-8ADC-0D9316257D81}"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Checkmark"/>
        </a:ext>
      </dgm:extLst>
    </dgm:pt>
    <dgm:pt modelId="{5083C316-36BE-4FB6-97BD-B23CA975D90C}" type="pres">
      <dgm:prSet presAssocID="{5EFDA6E3-DE17-4DB3-8ADC-0D9316257D81}" presName="spaceRect" presStyleCnt="0"/>
      <dgm:spPr/>
    </dgm:pt>
    <dgm:pt modelId="{A88326BA-7C79-4414-91DC-9252F85E954C}" type="pres">
      <dgm:prSet presAssocID="{5EFDA6E3-DE17-4DB3-8ADC-0D9316257D81}" presName="textRect" presStyleLbl="revTx" presStyleIdx="2" presStyleCnt="4">
        <dgm:presLayoutVars>
          <dgm:chMax val="1"/>
          <dgm:chPref val="1"/>
        </dgm:presLayoutVars>
      </dgm:prSet>
      <dgm:spPr/>
      <dgm:t>
        <a:bodyPr/>
        <a:lstStyle/>
        <a:p>
          <a:endParaRPr lang="en-US"/>
        </a:p>
      </dgm:t>
    </dgm:pt>
    <dgm:pt modelId="{4E358F33-F549-41A6-B5EC-176E204A4C75}" type="pres">
      <dgm:prSet presAssocID="{769863D4-49C8-4198-93EA-F882F6D926EE}" presName="sibTrans" presStyleLbl="sibTrans2D1" presStyleIdx="0" presStyleCnt="0"/>
      <dgm:spPr/>
      <dgm:t>
        <a:bodyPr/>
        <a:lstStyle/>
        <a:p>
          <a:endParaRPr lang="en-US"/>
        </a:p>
      </dgm:t>
    </dgm:pt>
    <dgm:pt modelId="{8C3CDAEE-433D-4959-919D-BE218AC39974}" type="pres">
      <dgm:prSet presAssocID="{227D1D5E-235E-4B22-BC54-C71007911746}" presName="compNode" presStyleCnt="0"/>
      <dgm:spPr/>
    </dgm:pt>
    <dgm:pt modelId="{66AD3BD1-11D7-4F34-BFF6-5DAFF2CD9B42}" type="pres">
      <dgm:prSet presAssocID="{227D1D5E-235E-4B22-BC54-C71007911746}" presName="iconBgRect" presStyleLbl="bgShp" presStyleIdx="3" presStyleCnt="4"/>
      <dgm:spPr/>
    </dgm:pt>
    <dgm:pt modelId="{B188863D-3D19-462E-8A3C-A40ED7A72712}" type="pres">
      <dgm:prSet presAssocID="{227D1D5E-235E-4B22-BC54-C71007911746}"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Document"/>
        </a:ext>
      </dgm:extLst>
    </dgm:pt>
    <dgm:pt modelId="{355CE156-1C20-4669-B2D5-B76DDA0F19E6}" type="pres">
      <dgm:prSet presAssocID="{227D1D5E-235E-4B22-BC54-C71007911746}" presName="spaceRect" presStyleCnt="0"/>
      <dgm:spPr/>
    </dgm:pt>
    <dgm:pt modelId="{579640FC-E984-4EE6-B103-5C0332188267}" type="pres">
      <dgm:prSet presAssocID="{227D1D5E-235E-4B22-BC54-C71007911746}" presName="textRect" presStyleLbl="revTx" presStyleIdx="3" presStyleCnt="4">
        <dgm:presLayoutVars>
          <dgm:chMax val="1"/>
          <dgm:chPref val="1"/>
        </dgm:presLayoutVars>
      </dgm:prSet>
      <dgm:spPr/>
      <dgm:t>
        <a:bodyPr/>
        <a:lstStyle/>
        <a:p>
          <a:endParaRPr lang="en-US"/>
        </a:p>
      </dgm:t>
    </dgm:pt>
  </dgm:ptLst>
  <dgm:cxnLst>
    <dgm:cxn modelId="{1580277B-F78C-40DD-896E-775AA8D2402D}" type="presOf" srcId="{769863D4-49C8-4198-93EA-F882F6D926EE}" destId="{4E358F33-F549-41A6-B5EC-176E204A4C75}" srcOrd="0" destOrd="0" presId="urn:microsoft.com/office/officeart/2018/2/layout/IconCircleList"/>
    <dgm:cxn modelId="{5AE9E274-E32B-43FF-BA7C-A64D68CF83C9}" srcId="{2C71D374-E665-443F-8407-518F7F42BFF0}" destId="{D5AB9BDA-684B-4256-9765-7F6123ABDC1A}" srcOrd="0" destOrd="0" parTransId="{D0A96FC7-2708-456B-AA53-49CA9EE9C784}" sibTransId="{4813EA20-D680-413B-ADBB-33A3C3954C38}"/>
    <dgm:cxn modelId="{AEB1E675-D6A6-4BC8-9147-95716D9E9041}" srcId="{2C71D374-E665-443F-8407-518F7F42BFF0}" destId="{227D1D5E-235E-4B22-BC54-C71007911746}" srcOrd="3" destOrd="0" parTransId="{1B4144BA-0268-43E1-8CE3-D1511AD99632}" sibTransId="{70D1E544-6E38-455C-AD7D-45D58465C8C3}"/>
    <dgm:cxn modelId="{B0C33305-1B80-4FC2-AF57-485E913F7C13}" srcId="{2C71D374-E665-443F-8407-518F7F42BFF0}" destId="{5EFDA6E3-DE17-4DB3-8ADC-0D9316257D81}" srcOrd="2" destOrd="0" parTransId="{A3A91899-CE08-4154-9F3F-A45ABE57DD3C}" sibTransId="{769863D4-49C8-4198-93EA-F882F6D926EE}"/>
    <dgm:cxn modelId="{4D3B5507-205A-4CF6-ABB4-557E9A8B78B2}" type="presOf" srcId="{4813EA20-D680-413B-ADBB-33A3C3954C38}" destId="{CCD98791-6E5B-4FEC-8389-6EF4B80C3C0C}" srcOrd="0" destOrd="0" presId="urn:microsoft.com/office/officeart/2018/2/layout/IconCircleList"/>
    <dgm:cxn modelId="{5A6F93F5-7EDD-4D6E-BB17-8209DDB3B651}" type="presOf" srcId="{B5DF3EF1-DCC1-46FE-B4F7-405C8DAACF08}" destId="{056C35A2-8EFB-4D57-ADAA-3037CBA56E8A}" srcOrd="0" destOrd="0" presId="urn:microsoft.com/office/officeart/2018/2/layout/IconCircleList"/>
    <dgm:cxn modelId="{22BD8D79-D8D4-4C67-9FE9-6AC8AAA9C726}" type="presOf" srcId="{5EFDA6E3-DE17-4DB3-8ADC-0D9316257D81}" destId="{A88326BA-7C79-4414-91DC-9252F85E954C}" srcOrd="0" destOrd="0" presId="urn:microsoft.com/office/officeart/2018/2/layout/IconCircleList"/>
    <dgm:cxn modelId="{EBC1E689-123C-4058-AE3C-60A2405DB097}" type="presOf" srcId="{D5AB9BDA-684B-4256-9765-7F6123ABDC1A}" destId="{B1815375-1A27-416B-890F-B98F91D07BEE}" srcOrd="0" destOrd="0" presId="urn:microsoft.com/office/officeart/2018/2/layout/IconCircleList"/>
    <dgm:cxn modelId="{91F6977C-3C43-40DC-84C8-A3F2EC6058E7}" type="presOf" srcId="{227D1D5E-235E-4B22-BC54-C71007911746}" destId="{579640FC-E984-4EE6-B103-5C0332188267}" srcOrd="0" destOrd="0" presId="urn:microsoft.com/office/officeart/2018/2/layout/IconCircleList"/>
    <dgm:cxn modelId="{ABF002BB-C1BC-4BBB-9EF3-F5C29FE08036}" type="presOf" srcId="{77E7F375-3A30-4C88-849C-7B0619FCB34A}" destId="{16836767-1AE4-480F-BCFF-ED627582E295}" srcOrd="0" destOrd="0" presId="urn:microsoft.com/office/officeart/2018/2/layout/IconCircleList"/>
    <dgm:cxn modelId="{53F100A4-2DBB-44AD-93DD-349890BCDD67}" type="presOf" srcId="{2C71D374-E665-443F-8407-518F7F42BFF0}" destId="{B20CF49B-4B18-4098-8E4E-DF5B9B261176}" srcOrd="0" destOrd="0" presId="urn:microsoft.com/office/officeart/2018/2/layout/IconCircleList"/>
    <dgm:cxn modelId="{0FA12C1C-0860-4101-90A7-320E556CDDF5}" srcId="{2C71D374-E665-443F-8407-518F7F42BFF0}" destId="{77E7F375-3A30-4C88-849C-7B0619FCB34A}" srcOrd="1" destOrd="0" parTransId="{D7D2B32B-164F-4676-8059-6E5EAF9165F9}" sibTransId="{B5DF3EF1-DCC1-46FE-B4F7-405C8DAACF08}"/>
    <dgm:cxn modelId="{521F1031-9235-4DD2-BF62-170F2D85CFB2}" type="presParOf" srcId="{B20CF49B-4B18-4098-8E4E-DF5B9B261176}" destId="{1F462DA2-51EA-4DE4-9348-9EA135ECF50F}" srcOrd="0" destOrd="0" presId="urn:microsoft.com/office/officeart/2018/2/layout/IconCircleList"/>
    <dgm:cxn modelId="{D43BA745-D1B9-4B3F-B2DA-23ABC0A0B052}" type="presParOf" srcId="{1F462DA2-51EA-4DE4-9348-9EA135ECF50F}" destId="{D6C87FF8-1343-47C2-98CD-5655DB2A0616}" srcOrd="0" destOrd="0" presId="urn:microsoft.com/office/officeart/2018/2/layout/IconCircleList"/>
    <dgm:cxn modelId="{E1CC39E7-73A4-4BCD-BB06-D255E078891F}" type="presParOf" srcId="{D6C87FF8-1343-47C2-98CD-5655DB2A0616}" destId="{C754F84F-5822-4E02-9D03-D2A3767DEEB8}" srcOrd="0" destOrd="0" presId="urn:microsoft.com/office/officeart/2018/2/layout/IconCircleList"/>
    <dgm:cxn modelId="{1C2282FD-85B1-4CBB-A778-A2DD451F08E8}" type="presParOf" srcId="{D6C87FF8-1343-47C2-98CD-5655DB2A0616}" destId="{71D69A70-5C4B-485B-B608-A43FA897DBC5}" srcOrd="1" destOrd="0" presId="urn:microsoft.com/office/officeart/2018/2/layout/IconCircleList"/>
    <dgm:cxn modelId="{7D17524C-D32F-4412-A3FD-815D0BE90BE1}" type="presParOf" srcId="{D6C87FF8-1343-47C2-98CD-5655DB2A0616}" destId="{5F0782C3-9130-43C5-9A4C-E8ABA432CC65}" srcOrd="2" destOrd="0" presId="urn:microsoft.com/office/officeart/2018/2/layout/IconCircleList"/>
    <dgm:cxn modelId="{E7882FDC-3EE0-4568-B635-ED0D21D9CFF2}" type="presParOf" srcId="{D6C87FF8-1343-47C2-98CD-5655DB2A0616}" destId="{B1815375-1A27-416B-890F-B98F91D07BEE}" srcOrd="3" destOrd="0" presId="urn:microsoft.com/office/officeart/2018/2/layout/IconCircleList"/>
    <dgm:cxn modelId="{4F5137B5-CB68-4058-8E05-B8521CEB6D89}" type="presParOf" srcId="{1F462DA2-51EA-4DE4-9348-9EA135ECF50F}" destId="{CCD98791-6E5B-4FEC-8389-6EF4B80C3C0C}" srcOrd="1" destOrd="0" presId="urn:microsoft.com/office/officeart/2018/2/layout/IconCircleList"/>
    <dgm:cxn modelId="{493ECABE-57F4-453F-90D9-1BF330A55982}" type="presParOf" srcId="{1F462DA2-51EA-4DE4-9348-9EA135ECF50F}" destId="{D022525C-6B05-4B8D-8B48-995AA223C1AB}" srcOrd="2" destOrd="0" presId="urn:microsoft.com/office/officeart/2018/2/layout/IconCircleList"/>
    <dgm:cxn modelId="{25E7F42B-DE22-41FC-BEE4-5B3B04707666}" type="presParOf" srcId="{D022525C-6B05-4B8D-8B48-995AA223C1AB}" destId="{8D4E371E-A9A6-489E-9895-19F2AF542F32}" srcOrd="0" destOrd="0" presId="urn:microsoft.com/office/officeart/2018/2/layout/IconCircleList"/>
    <dgm:cxn modelId="{1233DC62-6D36-4C85-86EF-92069C918BA3}" type="presParOf" srcId="{D022525C-6B05-4B8D-8B48-995AA223C1AB}" destId="{427A079F-E91B-4D9A-B0C7-C1FFE17FF403}" srcOrd="1" destOrd="0" presId="urn:microsoft.com/office/officeart/2018/2/layout/IconCircleList"/>
    <dgm:cxn modelId="{DDC3AB5C-BD21-44AC-BD1E-A22DC236B025}" type="presParOf" srcId="{D022525C-6B05-4B8D-8B48-995AA223C1AB}" destId="{3B0989DD-16E9-4AE3-BF51-6D7A2E3BBEA8}" srcOrd="2" destOrd="0" presId="urn:microsoft.com/office/officeart/2018/2/layout/IconCircleList"/>
    <dgm:cxn modelId="{A2A21785-FEF8-43E8-BC24-093C1D61B13C}" type="presParOf" srcId="{D022525C-6B05-4B8D-8B48-995AA223C1AB}" destId="{16836767-1AE4-480F-BCFF-ED627582E295}" srcOrd="3" destOrd="0" presId="urn:microsoft.com/office/officeart/2018/2/layout/IconCircleList"/>
    <dgm:cxn modelId="{E3FEE0DF-C514-4BAE-BFAB-717CBAC17C67}" type="presParOf" srcId="{1F462DA2-51EA-4DE4-9348-9EA135ECF50F}" destId="{056C35A2-8EFB-4D57-ADAA-3037CBA56E8A}" srcOrd="3" destOrd="0" presId="urn:microsoft.com/office/officeart/2018/2/layout/IconCircleList"/>
    <dgm:cxn modelId="{79B77D67-8341-4C55-A5E8-E4B2FF291C01}" type="presParOf" srcId="{1F462DA2-51EA-4DE4-9348-9EA135ECF50F}" destId="{A8751944-7B5A-4200-A524-9A066BB640D1}" srcOrd="4" destOrd="0" presId="urn:microsoft.com/office/officeart/2018/2/layout/IconCircleList"/>
    <dgm:cxn modelId="{93627447-354B-4F8E-AE4D-E7330E373299}" type="presParOf" srcId="{A8751944-7B5A-4200-A524-9A066BB640D1}" destId="{49213A83-8033-49D4-9421-EC49E6B6428C}" srcOrd="0" destOrd="0" presId="urn:microsoft.com/office/officeart/2018/2/layout/IconCircleList"/>
    <dgm:cxn modelId="{5F9164ED-3BAE-4B50-BE84-87DE21A448D0}" type="presParOf" srcId="{A8751944-7B5A-4200-A524-9A066BB640D1}" destId="{337C0841-2FA7-4A69-B0DF-04468D4DDBA9}" srcOrd="1" destOrd="0" presId="urn:microsoft.com/office/officeart/2018/2/layout/IconCircleList"/>
    <dgm:cxn modelId="{B4F3FD3A-1479-45DA-944E-EAF6C8550157}" type="presParOf" srcId="{A8751944-7B5A-4200-A524-9A066BB640D1}" destId="{5083C316-36BE-4FB6-97BD-B23CA975D90C}" srcOrd="2" destOrd="0" presId="urn:microsoft.com/office/officeart/2018/2/layout/IconCircleList"/>
    <dgm:cxn modelId="{0FD51382-90D5-4279-81CE-20D182625C10}" type="presParOf" srcId="{A8751944-7B5A-4200-A524-9A066BB640D1}" destId="{A88326BA-7C79-4414-91DC-9252F85E954C}" srcOrd="3" destOrd="0" presId="urn:microsoft.com/office/officeart/2018/2/layout/IconCircleList"/>
    <dgm:cxn modelId="{F1A7A3D6-75CC-4B40-AB8B-368BD40EF8EC}" type="presParOf" srcId="{1F462DA2-51EA-4DE4-9348-9EA135ECF50F}" destId="{4E358F33-F549-41A6-B5EC-176E204A4C75}" srcOrd="5" destOrd="0" presId="urn:microsoft.com/office/officeart/2018/2/layout/IconCircleList"/>
    <dgm:cxn modelId="{0AE257C9-AAF6-4D84-936E-3F0BD914B87A}" type="presParOf" srcId="{1F462DA2-51EA-4DE4-9348-9EA135ECF50F}" destId="{8C3CDAEE-433D-4959-919D-BE218AC39974}" srcOrd="6" destOrd="0" presId="urn:microsoft.com/office/officeart/2018/2/layout/IconCircleList"/>
    <dgm:cxn modelId="{B9B954D7-CB15-4E88-B938-CB240BD050E6}" type="presParOf" srcId="{8C3CDAEE-433D-4959-919D-BE218AC39974}" destId="{66AD3BD1-11D7-4F34-BFF6-5DAFF2CD9B42}" srcOrd="0" destOrd="0" presId="urn:microsoft.com/office/officeart/2018/2/layout/IconCircleList"/>
    <dgm:cxn modelId="{77F14B1C-9884-45F4-B7E1-85FEA76FCBCC}" type="presParOf" srcId="{8C3CDAEE-433D-4959-919D-BE218AC39974}" destId="{B188863D-3D19-462E-8A3C-A40ED7A72712}" srcOrd="1" destOrd="0" presId="urn:microsoft.com/office/officeart/2018/2/layout/IconCircleList"/>
    <dgm:cxn modelId="{92284E31-0E18-4255-B30F-F8981D658866}" type="presParOf" srcId="{8C3CDAEE-433D-4959-919D-BE218AC39974}" destId="{355CE156-1C20-4669-B2D5-B76DDA0F19E6}" srcOrd="2" destOrd="0" presId="urn:microsoft.com/office/officeart/2018/2/layout/IconCircleList"/>
    <dgm:cxn modelId="{532DC923-3ED1-45EA-9135-111E94C9A488}" type="presParOf" srcId="{8C3CDAEE-433D-4959-919D-BE218AC39974}" destId="{579640FC-E984-4EE6-B103-5C033218826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DB81D71-4D34-4637-B24F-A0872A0A250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3DBAA48-05B1-431B-A309-CAD63F9B9D91}">
      <dgm:prSet/>
      <dgm:spPr/>
      <dgm:t>
        <a:bodyPr/>
        <a:lstStyle/>
        <a:p>
          <a:r>
            <a:rPr lang="es-US" i="0" dirty="0">
              <a:solidFill>
                <a:schemeClr val="bg1"/>
              </a:solidFill>
              <a:latin typeface="Century Schoolbook" panose="02040604050505020304" pitchFamily="18" charset="0"/>
            </a:rPr>
            <a:t>Una alternativa al procedimiento formal de reclamación que las escuelas pueden ofrecer, pero no están obligadas a hacerlo</a:t>
          </a:r>
        </a:p>
      </dgm:t>
    </dgm:pt>
    <dgm:pt modelId="{9A2C16A1-8465-45E5-B518-856412CE73E6}" type="parTrans" cxnId="{FA1BE81F-0F83-4EEA-9993-9226C742F753}">
      <dgm:prSet/>
      <dgm:spPr/>
      <dgm:t>
        <a:bodyPr/>
        <a:lstStyle/>
        <a:p>
          <a:endParaRPr lang="en-US"/>
        </a:p>
      </dgm:t>
    </dgm:pt>
    <dgm:pt modelId="{599EF481-2B74-47F9-A656-4FC8CCBA5216}" type="sibTrans" cxnId="{FA1BE81F-0F83-4EEA-9993-9226C742F753}">
      <dgm:prSet/>
      <dgm:spPr/>
      <dgm:t>
        <a:bodyPr/>
        <a:lstStyle/>
        <a:p>
          <a:endParaRPr lang="en-US"/>
        </a:p>
      </dgm:t>
    </dgm:pt>
    <dgm:pt modelId="{B437717B-1C25-42FB-9F92-83B636DE0A3F}">
      <dgm:prSet/>
      <dgm:spPr/>
      <dgm:t>
        <a:bodyPr/>
        <a:lstStyle/>
        <a:p>
          <a:r>
            <a:rPr lang="es-US" b="0" i="0" noProof="0" dirty="0">
              <a:solidFill>
                <a:schemeClr val="bg1"/>
              </a:solidFill>
              <a:latin typeface="Century Schoolbook" panose="02040604050505020304" pitchFamily="18" charset="0"/>
            </a:rPr>
            <a:t>Nunca se permite en casos de presunta conducta de un empleado contra un estudiante</a:t>
          </a:r>
        </a:p>
      </dgm:t>
    </dgm:pt>
    <dgm:pt modelId="{DC96C271-0972-4312-A716-751592DB1B37}" type="parTrans" cxnId="{B18E2169-E9D4-4EFE-831A-48383B233C8B}">
      <dgm:prSet/>
      <dgm:spPr/>
      <dgm:t>
        <a:bodyPr/>
        <a:lstStyle/>
        <a:p>
          <a:endParaRPr lang="en-US"/>
        </a:p>
      </dgm:t>
    </dgm:pt>
    <dgm:pt modelId="{03EAB3DC-EC07-4460-B0EC-2557B5A6D73C}" type="sibTrans" cxnId="{B18E2169-E9D4-4EFE-831A-48383B233C8B}">
      <dgm:prSet/>
      <dgm:spPr/>
      <dgm:t>
        <a:bodyPr/>
        <a:lstStyle/>
        <a:p>
          <a:endParaRPr lang="en-US"/>
        </a:p>
      </dgm:t>
    </dgm:pt>
    <dgm:pt modelId="{38CB0433-5FC0-4F25-B4B5-235A35C8DA13}">
      <dgm:prSet/>
      <dgm:spPr/>
      <dgm:t>
        <a:bodyPr/>
        <a:lstStyle/>
        <a:p>
          <a:r>
            <a:rPr lang="es-US" b="0" i="0">
              <a:solidFill>
                <a:schemeClr val="bg1"/>
              </a:solidFill>
              <a:latin typeface="Century Schoolbook" panose="02040604050505020304" pitchFamily="18" charset="0"/>
            </a:rPr>
            <a:t>Sólo puede ofrecerse una vez que existe una denuncia formal en el expediente, las partes han sido notificadas de las alegaciones y sus derechos, y existe un consentimiento informado y por escrito (debe ser 100% voluntario)</a:t>
          </a:r>
        </a:p>
      </dgm:t>
    </dgm:pt>
    <dgm:pt modelId="{71E4C2E0-A815-4F15-8AD0-E5F8B27DC463}" type="parTrans" cxnId="{9AF5B721-CCB3-4DB9-A76F-0402CE74940E}">
      <dgm:prSet/>
      <dgm:spPr/>
      <dgm:t>
        <a:bodyPr/>
        <a:lstStyle/>
        <a:p>
          <a:endParaRPr lang="en-US"/>
        </a:p>
      </dgm:t>
    </dgm:pt>
    <dgm:pt modelId="{5A8BD253-EF9D-4E37-B11C-BF516B72FCBE}" type="sibTrans" cxnId="{9AF5B721-CCB3-4DB9-A76F-0402CE74940E}">
      <dgm:prSet/>
      <dgm:spPr/>
      <dgm:t>
        <a:bodyPr/>
        <a:lstStyle/>
        <a:p>
          <a:endParaRPr lang="en-US"/>
        </a:p>
      </dgm:t>
    </dgm:pt>
    <dgm:pt modelId="{6ED01D20-F7FD-4C72-BCB9-8C5FBE5B24D4}">
      <dgm:prSet/>
      <dgm:spPr/>
      <dgm:t>
        <a:bodyPr/>
        <a:lstStyle/>
        <a:p>
          <a:r>
            <a:rPr lang="es-US" b="0" i="0">
              <a:solidFill>
                <a:schemeClr val="bg1"/>
              </a:solidFill>
              <a:latin typeface="Century Schoolbook" panose="02040604050505020304" pitchFamily="18" charset="0"/>
            </a:rPr>
            <a:t>Recomendar que la resolución informal sea llevada a cabo por alguien que no sea el Coordinador del Título IX (no es obligatorio) - el facilitador debe estar capacitado</a:t>
          </a:r>
        </a:p>
      </dgm:t>
    </dgm:pt>
    <dgm:pt modelId="{AF2EAF0E-763B-4417-B811-5D2FA496825D}" type="parTrans" cxnId="{F29FBE04-E16A-43D7-9C76-A2BBC38854E0}">
      <dgm:prSet/>
      <dgm:spPr/>
      <dgm:t>
        <a:bodyPr/>
        <a:lstStyle/>
        <a:p>
          <a:endParaRPr lang="en-US"/>
        </a:p>
      </dgm:t>
    </dgm:pt>
    <dgm:pt modelId="{58749EB3-E188-4184-9091-A09FAA37389E}" type="sibTrans" cxnId="{F29FBE04-E16A-43D7-9C76-A2BBC38854E0}">
      <dgm:prSet/>
      <dgm:spPr/>
      <dgm:t>
        <a:bodyPr/>
        <a:lstStyle/>
        <a:p>
          <a:endParaRPr lang="en-US"/>
        </a:p>
      </dgm:t>
    </dgm:pt>
    <dgm:pt modelId="{CB3FCB19-F420-4B91-87E6-2C0676403A1A}" type="pres">
      <dgm:prSet presAssocID="{0DB81D71-4D34-4637-B24F-A0872A0A250B}" presName="linear" presStyleCnt="0">
        <dgm:presLayoutVars>
          <dgm:animLvl val="lvl"/>
          <dgm:resizeHandles val="exact"/>
        </dgm:presLayoutVars>
      </dgm:prSet>
      <dgm:spPr/>
      <dgm:t>
        <a:bodyPr/>
        <a:lstStyle/>
        <a:p>
          <a:endParaRPr lang="en-US"/>
        </a:p>
      </dgm:t>
    </dgm:pt>
    <dgm:pt modelId="{72EB5B8A-633B-4503-BD77-343C270F1F8F}" type="pres">
      <dgm:prSet presAssocID="{53DBAA48-05B1-431B-A309-CAD63F9B9D91}" presName="parentText" presStyleLbl="node1" presStyleIdx="0" presStyleCnt="4">
        <dgm:presLayoutVars>
          <dgm:chMax val="0"/>
          <dgm:bulletEnabled val="1"/>
        </dgm:presLayoutVars>
      </dgm:prSet>
      <dgm:spPr/>
      <dgm:t>
        <a:bodyPr/>
        <a:lstStyle/>
        <a:p>
          <a:endParaRPr lang="en-US"/>
        </a:p>
      </dgm:t>
    </dgm:pt>
    <dgm:pt modelId="{B8631F1B-53A3-459E-9422-7090148C2AAE}" type="pres">
      <dgm:prSet presAssocID="{599EF481-2B74-47F9-A656-4FC8CCBA5216}" presName="spacer" presStyleCnt="0"/>
      <dgm:spPr/>
    </dgm:pt>
    <dgm:pt modelId="{D31CFBA4-1EFD-484A-860B-E3259E2CAF40}" type="pres">
      <dgm:prSet presAssocID="{B437717B-1C25-42FB-9F92-83B636DE0A3F}" presName="parentText" presStyleLbl="node1" presStyleIdx="1" presStyleCnt="4">
        <dgm:presLayoutVars>
          <dgm:chMax val="0"/>
          <dgm:bulletEnabled val="1"/>
        </dgm:presLayoutVars>
      </dgm:prSet>
      <dgm:spPr/>
      <dgm:t>
        <a:bodyPr/>
        <a:lstStyle/>
        <a:p>
          <a:endParaRPr lang="en-US"/>
        </a:p>
      </dgm:t>
    </dgm:pt>
    <dgm:pt modelId="{1CEBEAE6-DAAD-40D1-8124-580BCB3DBF2B}" type="pres">
      <dgm:prSet presAssocID="{03EAB3DC-EC07-4460-B0EC-2557B5A6D73C}" presName="spacer" presStyleCnt="0"/>
      <dgm:spPr/>
    </dgm:pt>
    <dgm:pt modelId="{40420E4F-7AB7-4351-8863-063D145341E6}" type="pres">
      <dgm:prSet presAssocID="{38CB0433-5FC0-4F25-B4B5-235A35C8DA13}" presName="parentText" presStyleLbl="node1" presStyleIdx="2" presStyleCnt="4">
        <dgm:presLayoutVars>
          <dgm:chMax val="0"/>
          <dgm:bulletEnabled val="1"/>
        </dgm:presLayoutVars>
      </dgm:prSet>
      <dgm:spPr/>
      <dgm:t>
        <a:bodyPr/>
        <a:lstStyle/>
        <a:p>
          <a:endParaRPr lang="en-US"/>
        </a:p>
      </dgm:t>
    </dgm:pt>
    <dgm:pt modelId="{FBB5DDBC-926C-4C5D-8004-3D4A3924B827}" type="pres">
      <dgm:prSet presAssocID="{5A8BD253-EF9D-4E37-B11C-BF516B72FCBE}" presName="spacer" presStyleCnt="0"/>
      <dgm:spPr/>
    </dgm:pt>
    <dgm:pt modelId="{2AE0730A-054E-492E-A6CF-13046EF1B534}" type="pres">
      <dgm:prSet presAssocID="{6ED01D20-F7FD-4C72-BCB9-8C5FBE5B24D4}" presName="parentText" presStyleLbl="node1" presStyleIdx="3" presStyleCnt="4">
        <dgm:presLayoutVars>
          <dgm:chMax val="0"/>
          <dgm:bulletEnabled val="1"/>
        </dgm:presLayoutVars>
      </dgm:prSet>
      <dgm:spPr/>
      <dgm:t>
        <a:bodyPr/>
        <a:lstStyle/>
        <a:p>
          <a:endParaRPr lang="en-US"/>
        </a:p>
      </dgm:t>
    </dgm:pt>
  </dgm:ptLst>
  <dgm:cxnLst>
    <dgm:cxn modelId="{9AF5B721-CCB3-4DB9-A76F-0402CE74940E}" srcId="{0DB81D71-4D34-4637-B24F-A0872A0A250B}" destId="{38CB0433-5FC0-4F25-B4B5-235A35C8DA13}" srcOrd="2" destOrd="0" parTransId="{71E4C2E0-A815-4F15-8AD0-E5F8B27DC463}" sibTransId="{5A8BD253-EF9D-4E37-B11C-BF516B72FCBE}"/>
    <dgm:cxn modelId="{9742EB6C-3379-4AC5-9CFE-3640CDB5C821}" type="presOf" srcId="{6ED01D20-F7FD-4C72-BCB9-8C5FBE5B24D4}" destId="{2AE0730A-054E-492E-A6CF-13046EF1B534}" srcOrd="0" destOrd="0" presId="urn:microsoft.com/office/officeart/2005/8/layout/vList2"/>
    <dgm:cxn modelId="{F29FBE04-E16A-43D7-9C76-A2BBC38854E0}" srcId="{0DB81D71-4D34-4637-B24F-A0872A0A250B}" destId="{6ED01D20-F7FD-4C72-BCB9-8C5FBE5B24D4}" srcOrd="3" destOrd="0" parTransId="{AF2EAF0E-763B-4417-B811-5D2FA496825D}" sibTransId="{58749EB3-E188-4184-9091-A09FAA37389E}"/>
    <dgm:cxn modelId="{B18E2169-E9D4-4EFE-831A-48383B233C8B}" srcId="{0DB81D71-4D34-4637-B24F-A0872A0A250B}" destId="{B437717B-1C25-42FB-9F92-83B636DE0A3F}" srcOrd="1" destOrd="0" parTransId="{DC96C271-0972-4312-A716-751592DB1B37}" sibTransId="{03EAB3DC-EC07-4460-B0EC-2557B5A6D73C}"/>
    <dgm:cxn modelId="{7EB08FBD-0A8C-49A9-9991-2B1759FBCF21}" type="presOf" srcId="{B437717B-1C25-42FB-9F92-83B636DE0A3F}" destId="{D31CFBA4-1EFD-484A-860B-E3259E2CAF40}" srcOrd="0" destOrd="0" presId="urn:microsoft.com/office/officeart/2005/8/layout/vList2"/>
    <dgm:cxn modelId="{A50DB73D-054E-45C6-B38C-88B6038924B0}" type="presOf" srcId="{53DBAA48-05B1-431B-A309-CAD63F9B9D91}" destId="{72EB5B8A-633B-4503-BD77-343C270F1F8F}" srcOrd="0" destOrd="0" presId="urn:microsoft.com/office/officeart/2005/8/layout/vList2"/>
    <dgm:cxn modelId="{0AC64D80-603B-4C73-B56A-E78918CF9FAF}" type="presOf" srcId="{0DB81D71-4D34-4637-B24F-A0872A0A250B}" destId="{CB3FCB19-F420-4B91-87E6-2C0676403A1A}" srcOrd="0" destOrd="0" presId="urn:microsoft.com/office/officeart/2005/8/layout/vList2"/>
    <dgm:cxn modelId="{FA1BE81F-0F83-4EEA-9993-9226C742F753}" srcId="{0DB81D71-4D34-4637-B24F-A0872A0A250B}" destId="{53DBAA48-05B1-431B-A309-CAD63F9B9D91}" srcOrd="0" destOrd="0" parTransId="{9A2C16A1-8465-45E5-B518-856412CE73E6}" sibTransId="{599EF481-2B74-47F9-A656-4FC8CCBA5216}"/>
    <dgm:cxn modelId="{64F0E633-4CD7-40D4-BF22-961876AE0A28}" type="presOf" srcId="{38CB0433-5FC0-4F25-B4B5-235A35C8DA13}" destId="{40420E4F-7AB7-4351-8863-063D145341E6}" srcOrd="0" destOrd="0" presId="urn:microsoft.com/office/officeart/2005/8/layout/vList2"/>
    <dgm:cxn modelId="{48D80FB7-DA7C-4519-ABCC-B01BDC220C3C}" type="presParOf" srcId="{CB3FCB19-F420-4B91-87E6-2C0676403A1A}" destId="{72EB5B8A-633B-4503-BD77-343C270F1F8F}" srcOrd="0" destOrd="0" presId="urn:microsoft.com/office/officeart/2005/8/layout/vList2"/>
    <dgm:cxn modelId="{E061C4A9-CB45-4AD8-AC74-9CB25B18E4DB}" type="presParOf" srcId="{CB3FCB19-F420-4B91-87E6-2C0676403A1A}" destId="{B8631F1B-53A3-459E-9422-7090148C2AAE}" srcOrd="1" destOrd="0" presId="urn:microsoft.com/office/officeart/2005/8/layout/vList2"/>
    <dgm:cxn modelId="{03B080C8-1E34-4F41-9756-825E70B63082}" type="presParOf" srcId="{CB3FCB19-F420-4B91-87E6-2C0676403A1A}" destId="{D31CFBA4-1EFD-484A-860B-E3259E2CAF40}" srcOrd="2" destOrd="0" presId="urn:microsoft.com/office/officeart/2005/8/layout/vList2"/>
    <dgm:cxn modelId="{2E902A31-526C-4183-9430-978B3BA83B51}" type="presParOf" srcId="{CB3FCB19-F420-4B91-87E6-2C0676403A1A}" destId="{1CEBEAE6-DAAD-40D1-8124-580BCB3DBF2B}" srcOrd="3" destOrd="0" presId="urn:microsoft.com/office/officeart/2005/8/layout/vList2"/>
    <dgm:cxn modelId="{6F844DF1-8E2B-4514-A86F-04D6346B0D15}" type="presParOf" srcId="{CB3FCB19-F420-4B91-87E6-2C0676403A1A}" destId="{40420E4F-7AB7-4351-8863-063D145341E6}" srcOrd="4" destOrd="0" presId="urn:microsoft.com/office/officeart/2005/8/layout/vList2"/>
    <dgm:cxn modelId="{0340FEA7-50CB-429D-A649-26419112565D}" type="presParOf" srcId="{CB3FCB19-F420-4B91-87E6-2C0676403A1A}" destId="{FBB5DDBC-926C-4C5D-8004-3D4A3924B827}" srcOrd="5" destOrd="0" presId="urn:microsoft.com/office/officeart/2005/8/layout/vList2"/>
    <dgm:cxn modelId="{EB789B35-EA13-4964-BFA2-355CCDD9299C}" type="presParOf" srcId="{CB3FCB19-F420-4B91-87E6-2C0676403A1A}" destId="{2AE0730A-054E-492E-A6CF-13046EF1B53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32C7F5-1EF6-4BB4-AC05-8E0FB7BB1BFF}" type="doc">
      <dgm:prSet loTypeId="urn:microsoft.com/office/officeart/2008/layout/LinedList" loCatId="list" qsTypeId="urn:microsoft.com/office/officeart/2005/8/quickstyle/simple4" qsCatId="simple" csTypeId="urn:microsoft.com/office/officeart/2005/8/colors/colorful5" csCatId="colorful"/>
      <dgm:spPr/>
      <dgm:t>
        <a:bodyPr/>
        <a:lstStyle/>
        <a:p>
          <a:endParaRPr lang="en-US"/>
        </a:p>
      </dgm:t>
    </dgm:pt>
    <dgm:pt modelId="{8AD02C09-D7BD-492D-B202-9B3F4E0A52BC}">
      <dgm:prSet/>
      <dgm:spPr/>
      <dgm:t>
        <a:bodyPr/>
        <a:lstStyle/>
        <a:p>
          <a:r>
            <a:rPr lang="es-US" b="0" i="0">
              <a:solidFill>
                <a:srgbClr val="002060"/>
              </a:solidFill>
              <a:latin typeface="Century Schoolbook" panose="02040604050505020304" pitchFamily="18" charset="0"/>
            </a:rPr>
            <a:t>Imparcial e íntegra</a:t>
          </a:r>
        </a:p>
      </dgm:t>
    </dgm:pt>
    <dgm:pt modelId="{FEEA5B9C-F578-41EB-9D64-BF567EA53E32}" type="parTrans" cxnId="{C05986E7-6231-4EB0-AE3F-0C1EC8C4DCF1}">
      <dgm:prSet/>
      <dgm:spPr/>
      <dgm:t>
        <a:bodyPr/>
        <a:lstStyle/>
        <a:p>
          <a:endParaRPr lang="en-US"/>
        </a:p>
      </dgm:t>
    </dgm:pt>
    <dgm:pt modelId="{75705E26-605A-47D2-9937-DF8CE64CA771}" type="sibTrans" cxnId="{C05986E7-6231-4EB0-AE3F-0C1EC8C4DCF1}">
      <dgm:prSet/>
      <dgm:spPr/>
      <dgm:t>
        <a:bodyPr/>
        <a:lstStyle/>
        <a:p>
          <a:endParaRPr lang="en-US"/>
        </a:p>
      </dgm:t>
    </dgm:pt>
    <dgm:pt modelId="{36065227-369D-419D-A945-F7475D126F13}">
      <dgm:prSet/>
      <dgm:spPr/>
      <dgm:t>
        <a:bodyPr/>
        <a:lstStyle/>
        <a:p>
          <a:r>
            <a:rPr lang="es-US" b="0" i="0">
              <a:solidFill>
                <a:srgbClr val="002060"/>
              </a:solidFill>
              <a:latin typeface="Century Schoolbook" panose="02040604050505020304" pitchFamily="18" charset="0"/>
            </a:rPr>
            <a:t>Plazos razonablemente rápidos </a:t>
          </a:r>
        </a:p>
      </dgm:t>
    </dgm:pt>
    <dgm:pt modelId="{0B373C83-4D92-47EA-8934-37360E57B501}" type="parTrans" cxnId="{B5862B7C-5004-4B34-89DD-451D7A9EE90D}">
      <dgm:prSet/>
      <dgm:spPr/>
      <dgm:t>
        <a:bodyPr/>
        <a:lstStyle/>
        <a:p>
          <a:endParaRPr lang="en-US"/>
        </a:p>
      </dgm:t>
    </dgm:pt>
    <dgm:pt modelId="{CE39EA9B-11FB-41FC-8BE0-00BC07ED8730}" type="sibTrans" cxnId="{B5862B7C-5004-4B34-89DD-451D7A9EE90D}">
      <dgm:prSet/>
      <dgm:spPr/>
      <dgm:t>
        <a:bodyPr/>
        <a:lstStyle/>
        <a:p>
          <a:endParaRPr lang="en-US"/>
        </a:p>
      </dgm:t>
    </dgm:pt>
    <dgm:pt modelId="{325401DA-2B3D-4ACE-B5CD-44BC4326E3E6}">
      <dgm:prSet/>
      <dgm:spPr/>
      <dgm:t>
        <a:bodyPr/>
        <a:lstStyle/>
        <a:p>
          <a:r>
            <a:rPr lang="es-US" b="0" i="0">
              <a:solidFill>
                <a:srgbClr val="002060"/>
              </a:solidFill>
              <a:latin typeface="Century Schoolbook" panose="02040604050505020304" pitchFamily="18" charset="0"/>
            </a:rPr>
            <a:t>Carga de la prueba para la escuela</a:t>
          </a:r>
        </a:p>
      </dgm:t>
    </dgm:pt>
    <dgm:pt modelId="{CCA57CDA-5E0F-430E-874B-3AB8539D315C}" type="parTrans" cxnId="{2A9881B6-7313-4FE5-910A-8A2067BBE7AB}">
      <dgm:prSet/>
      <dgm:spPr/>
      <dgm:t>
        <a:bodyPr/>
        <a:lstStyle/>
        <a:p>
          <a:endParaRPr lang="en-US"/>
        </a:p>
      </dgm:t>
    </dgm:pt>
    <dgm:pt modelId="{8F1BA227-0179-4EF5-A7B2-ABED60AC378C}" type="sibTrans" cxnId="{2A9881B6-7313-4FE5-910A-8A2067BBE7AB}">
      <dgm:prSet/>
      <dgm:spPr/>
      <dgm:t>
        <a:bodyPr/>
        <a:lstStyle/>
        <a:p>
          <a:endParaRPr lang="en-US"/>
        </a:p>
      </dgm:t>
    </dgm:pt>
    <dgm:pt modelId="{7BC2A93F-0A2D-4D26-B235-615F5B9DA041}">
      <dgm:prSet/>
      <dgm:spPr/>
      <dgm:t>
        <a:bodyPr/>
        <a:lstStyle/>
        <a:p>
          <a:r>
            <a:rPr lang="es-US" b="0" i="0">
              <a:solidFill>
                <a:srgbClr val="002060"/>
              </a:solidFill>
              <a:latin typeface="Century Schoolbook" panose="02040604050505020304" pitchFamily="18" charset="0"/>
            </a:rPr>
            <a:t>Estándar de preponderancia</a:t>
          </a:r>
        </a:p>
      </dgm:t>
    </dgm:pt>
    <dgm:pt modelId="{CD60C161-706D-47AC-904D-5E428C18354A}" type="parTrans" cxnId="{587C1D0E-6C00-4353-A106-CBF170FE551B}">
      <dgm:prSet/>
      <dgm:spPr/>
      <dgm:t>
        <a:bodyPr/>
        <a:lstStyle/>
        <a:p>
          <a:endParaRPr lang="en-US"/>
        </a:p>
      </dgm:t>
    </dgm:pt>
    <dgm:pt modelId="{1DDA7476-DB6B-44CA-A6ED-B2A806C528FA}" type="sibTrans" cxnId="{587C1D0E-6C00-4353-A106-CBF170FE551B}">
      <dgm:prSet/>
      <dgm:spPr/>
      <dgm:t>
        <a:bodyPr/>
        <a:lstStyle/>
        <a:p>
          <a:endParaRPr lang="en-US"/>
        </a:p>
      </dgm:t>
    </dgm:pt>
    <dgm:pt modelId="{4E440F58-66A5-4854-8BC0-DB6B5A3C34F0}">
      <dgm:prSet/>
      <dgm:spPr/>
      <dgm:t>
        <a:bodyPr/>
        <a:lstStyle/>
        <a:p>
          <a:r>
            <a:rPr lang="es-US" b="0" i="0">
              <a:solidFill>
                <a:srgbClr val="002060"/>
              </a:solidFill>
              <a:latin typeface="Century Schoolbook" panose="02040604050505020304" pitchFamily="18" charset="0"/>
            </a:rPr>
            <a:t>Trato justo a las partes</a:t>
          </a:r>
        </a:p>
      </dgm:t>
    </dgm:pt>
    <dgm:pt modelId="{0C6537BE-4CD0-4877-9FAA-AED603452C2C}" type="parTrans" cxnId="{BB40959D-2BE5-474B-A0E8-212536D5647B}">
      <dgm:prSet/>
      <dgm:spPr/>
      <dgm:t>
        <a:bodyPr/>
        <a:lstStyle/>
        <a:p>
          <a:endParaRPr lang="en-US"/>
        </a:p>
      </dgm:t>
    </dgm:pt>
    <dgm:pt modelId="{443DAC8E-AE26-4440-AC32-485F9E314603}" type="sibTrans" cxnId="{BB40959D-2BE5-474B-A0E8-212536D5647B}">
      <dgm:prSet/>
      <dgm:spPr/>
      <dgm:t>
        <a:bodyPr/>
        <a:lstStyle/>
        <a:p>
          <a:endParaRPr lang="en-US"/>
        </a:p>
      </dgm:t>
    </dgm:pt>
    <dgm:pt modelId="{DB5AF7B4-21D3-4C60-AC82-0713E626A6FE}">
      <dgm:prSet/>
      <dgm:spPr/>
      <dgm:t>
        <a:bodyPr/>
        <a:lstStyle/>
        <a:p>
          <a:r>
            <a:rPr lang="es-US" b="0" i="0">
              <a:solidFill>
                <a:srgbClr val="002060"/>
              </a:solidFill>
              <a:latin typeface="Century Schoolbook" panose="02040604050505020304" pitchFamily="18" charset="0"/>
            </a:rPr>
            <a:t>Limitación del uso de determinados registros y pruebas</a:t>
          </a:r>
        </a:p>
      </dgm:t>
    </dgm:pt>
    <dgm:pt modelId="{93F037E2-B39C-4ECF-B865-8261E1354665}" type="parTrans" cxnId="{8ECB7221-5694-4C7B-A42E-A379C9773B17}">
      <dgm:prSet/>
      <dgm:spPr/>
      <dgm:t>
        <a:bodyPr/>
        <a:lstStyle/>
        <a:p>
          <a:endParaRPr lang="en-US"/>
        </a:p>
      </dgm:t>
    </dgm:pt>
    <dgm:pt modelId="{6060C8ED-11A6-4F8E-9AF4-875EDE9603A6}" type="sibTrans" cxnId="{8ECB7221-5694-4C7B-A42E-A379C9773B17}">
      <dgm:prSet/>
      <dgm:spPr/>
      <dgm:t>
        <a:bodyPr/>
        <a:lstStyle/>
        <a:p>
          <a:endParaRPr lang="en-US"/>
        </a:p>
      </dgm:t>
    </dgm:pt>
    <dgm:pt modelId="{7648AEA0-747C-4691-90D8-FF47759F195E}">
      <dgm:prSet/>
      <dgm:spPr/>
      <dgm:t>
        <a:bodyPr/>
        <a:lstStyle/>
        <a:p>
          <a:r>
            <a:rPr lang="es-US" b="0" i="0">
              <a:solidFill>
                <a:srgbClr val="002060"/>
              </a:solidFill>
              <a:latin typeface="Century Schoolbook" panose="02040604050505020304" pitchFamily="18" charset="0"/>
            </a:rPr>
            <a:t>Sin "órdenes de silencio"</a:t>
          </a:r>
        </a:p>
      </dgm:t>
    </dgm:pt>
    <dgm:pt modelId="{FCE73B33-C7FC-4B1D-89D8-91B22A7625E6}" type="parTrans" cxnId="{C9D298C9-FE2A-4E39-89D3-17DAA404FC33}">
      <dgm:prSet/>
      <dgm:spPr/>
      <dgm:t>
        <a:bodyPr/>
        <a:lstStyle/>
        <a:p>
          <a:endParaRPr lang="en-US"/>
        </a:p>
      </dgm:t>
    </dgm:pt>
    <dgm:pt modelId="{87C7FEB2-FF22-4CAD-9741-4876CEB29B13}" type="sibTrans" cxnId="{C9D298C9-FE2A-4E39-89D3-17DAA404FC33}">
      <dgm:prSet/>
      <dgm:spPr/>
      <dgm:t>
        <a:bodyPr/>
        <a:lstStyle/>
        <a:p>
          <a:endParaRPr lang="en-US"/>
        </a:p>
      </dgm:t>
    </dgm:pt>
    <dgm:pt modelId="{B61C3B18-8241-4170-9BBC-C2ADBBB08879}">
      <dgm:prSet/>
      <dgm:spPr/>
      <dgm:t>
        <a:bodyPr/>
        <a:lstStyle/>
        <a:p>
          <a:r>
            <a:rPr lang="es-US" b="0" i="0">
              <a:solidFill>
                <a:srgbClr val="002060"/>
              </a:solidFill>
              <a:latin typeface="Century Schoolbook" panose="02040604050505020304" pitchFamily="18" charset="0"/>
            </a:rPr>
            <a:t>Igualdad de derechos para los asesores</a:t>
          </a:r>
        </a:p>
      </dgm:t>
    </dgm:pt>
    <dgm:pt modelId="{FC5913A0-6875-4D14-8EE7-1DC8F0D9933E}" type="parTrans" cxnId="{DEA15F5A-3113-4F5B-92BB-297C89B9F151}">
      <dgm:prSet/>
      <dgm:spPr/>
      <dgm:t>
        <a:bodyPr/>
        <a:lstStyle/>
        <a:p>
          <a:endParaRPr lang="en-US"/>
        </a:p>
      </dgm:t>
    </dgm:pt>
    <dgm:pt modelId="{FA4EC322-642C-4895-884C-9F6ED7E33F02}" type="sibTrans" cxnId="{DEA15F5A-3113-4F5B-92BB-297C89B9F151}">
      <dgm:prSet/>
      <dgm:spPr/>
      <dgm:t>
        <a:bodyPr/>
        <a:lstStyle/>
        <a:p>
          <a:endParaRPr lang="en-US"/>
        </a:p>
      </dgm:t>
    </dgm:pt>
    <dgm:pt modelId="{6F010CC8-0619-4798-A567-F4A0DAA7DDF4}">
      <dgm:prSet/>
      <dgm:spPr/>
      <dgm:t>
        <a:bodyPr/>
        <a:lstStyle/>
        <a:p>
          <a:r>
            <a:rPr lang="es-US" b="0" i="0">
              <a:solidFill>
                <a:srgbClr val="002060"/>
              </a:solidFill>
              <a:latin typeface="Century Schoolbook" panose="02040604050505020304" pitchFamily="18" charset="0"/>
            </a:rPr>
            <a:t>Igualdad de derechos para presentar pruebas</a:t>
          </a:r>
        </a:p>
      </dgm:t>
    </dgm:pt>
    <dgm:pt modelId="{2BB3E514-3D41-4959-9372-97298323470E}" type="parTrans" cxnId="{E9A4B1C0-96C0-4FA8-8460-957834D4BCE6}">
      <dgm:prSet/>
      <dgm:spPr/>
      <dgm:t>
        <a:bodyPr/>
        <a:lstStyle/>
        <a:p>
          <a:endParaRPr lang="en-US"/>
        </a:p>
      </dgm:t>
    </dgm:pt>
    <dgm:pt modelId="{1CE9ABB3-1367-443D-B05B-157103226261}" type="sibTrans" cxnId="{E9A4B1C0-96C0-4FA8-8460-957834D4BCE6}">
      <dgm:prSet/>
      <dgm:spPr/>
      <dgm:t>
        <a:bodyPr/>
        <a:lstStyle/>
        <a:p>
          <a:endParaRPr lang="en-US"/>
        </a:p>
      </dgm:t>
    </dgm:pt>
    <dgm:pt modelId="{4ACD5538-3AB5-4671-9A7C-E5805EF461E7}">
      <dgm:prSet/>
      <dgm:spPr/>
      <dgm:t>
        <a:bodyPr/>
        <a:lstStyle/>
        <a:p>
          <a:r>
            <a:rPr lang="es-US" b="0" i="0">
              <a:solidFill>
                <a:srgbClr val="002060"/>
              </a:solidFill>
              <a:latin typeface="Century Schoolbook" panose="02040604050505020304" pitchFamily="18" charset="0"/>
            </a:rPr>
            <a:t>Presunción de no responsabilidad del demandado </a:t>
          </a:r>
        </a:p>
      </dgm:t>
    </dgm:pt>
    <dgm:pt modelId="{26EB1B6B-6546-4477-AA00-3B690DE84124}" type="parTrans" cxnId="{BFE6114A-8EEC-4EFC-8228-DCE4EC9417F6}">
      <dgm:prSet/>
      <dgm:spPr/>
      <dgm:t>
        <a:bodyPr/>
        <a:lstStyle/>
        <a:p>
          <a:endParaRPr lang="en-US"/>
        </a:p>
      </dgm:t>
    </dgm:pt>
    <dgm:pt modelId="{96BB354D-8257-4125-80FF-5171FAA0D5AA}" type="sibTrans" cxnId="{BFE6114A-8EEC-4EFC-8228-DCE4EC9417F6}">
      <dgm:prSet/>
      <dgm:spPr/>
      <dgm:t>
        <a:bodyPr/>
        <a:lstStyle/>
        <a:p>
          <a:endParaRPr lang="en-US"/>
        </a:p>
      </dgm:t>
    </dgm:pt>
    <dgm:pt modelId="{1B98807B-A74E-4965-B885-6E453C9AFDA7}" type="pres">
      <dgm:prSet presAssocID="{7032C7F5-1EF6-4BB4-AC05-8E0FB7BB1BFF}" presName="vert0" presStyleCnt="0">
        <dgm:presLayoutVars>
          <dgm:dir/>
          <dgm:animOne val="branch"/>
          <dgm:animLvl val="lvl"/>
        </dgm:presLayoutVars>
      </dgm:prSet>
      <dgm:spPr/>
      <dgm:t>
        <a:bodyPr/>
        <a:lstStyle/>
        <a:p>
          <a:endParaRPr lang="en-US"/>
        </a:p>
      </dgm:t>
    </dgm:pt>
    <dgm:pt modelId="{FFE9C801-80DD-4039-A12A-81C34ACE6E1F}" type="pres">
      <dgm:prSet presAssocID="{8AD02C09-D7BD-492D-B202-9B3F4E0A52BC}" presName="thickLine" presStyleLbl="alignNode1" presStyleIdx="0" presStyleCnt="10"/>
      <dgm:spPr/>
    </dgm:pt>
    <dgm:pt modelId="{511CAAFA-D238-4B71-BE2C-117B50190A22}" type="pres">
      <dgm:prSet presAssocID="{8AD02C09-D7BD-492D-B202-9B3F4E0A52BC}" presName="horz1" presStyleCnt="0"/>
      <dgm:spPr/>
    </dgm:pt>
    <dgm:pt modelId="{E4596D7B-4070-47BF-875F-D7C058458F67}" type="pres">
      <dgm:prSet presAssocID="{8AD02C09-D7BD-492D-B202-9B3F4E0A52BC}" presName="tx1" presStyleLbl="revTx" presStyleIdx="0" presStyleCnt="10"/>
      <dgm:spPr/>
      <dgm:t>
        <a:bodyPr/>
        <a:lstStyle/>
        <a:p>
          <a:endParaRPr lang="en-US"/>
        </a:p>
      </dgm:t>
    </dgm:pt>
    <dgm:pt modelId="{60E36FFD-7BB1-4D56-B044-6A4A46D79F87}" type="pres">
      <dgm:prSet presAssocID="{8AD02C09-D7BD-492D-B202-9B3F4E0A52BC}" presName="vert1" presStyleCnt="0"/>
      <dgm:spPr/>
    </dgm:pt>
    <dgm:pt modelId="{74BCAA0A-D787-47B5-B399-85FD3E21726E}" type="pres">
      <dgm:prSet presAssocID="{36065227-369D-419D-A945-F7475D126F13}" presName="thickLine" presStyleLbl="alignNode1" presStyleIdx="1" presStyleCnt="10"/>
      <dgm:spPr/>
    </dgm:pt>
    <dgm:pt modelId="{47D6707F-90F9-420C-AA66-687885D49FEF}" type="pres">
      <dgm:prSet presAssocID="{36065227-369D-419D-A945-F7475D126F13}" presName="horz1" presStyleCnt="0"/>
      <dgm:spPr/>
    </dgm:pt>
    <dgm:pt modelId="{CC6882AC-563C-46D7-BDC1-7E6064AF7909}" type="pres">
      <dgm:prSet presAssocID="{36065227-369D-419D-A945-F7475D126F13}" presName="tx1" presStyleLbl="revTx" presStyleIdx="1" presStyleCnt="10"/>
      <dgm:spPr/>
      <dgm:t>
        <a:bodyPr/>
        <a:lstStyle/>
        <a:p>
          <a:endParaRPr lang="en-US"/>
        </a:p>
      </dgm:t>
    </dgm:pt>
    <dgm:pt modelId="{6FC866A0-246E-43C1-80DB-596A4C288BA3}" type="pres">
      <dgm:prSet presAssocID="{36065227-369D-419D-A945-F7475D126F13}" presName="vert1" presStyleCnt="0"/>
      <dgm:spPr/>
    </dgm:pt>
    <dgm:pt modelId="{E9BD5BE0-2F00-470B-BBE4-27D0CD8C25CF}" type="pres">
      <dgm:prSet presAssocID="{325401DA-2B3D-4ACE-B5CD-44BC4326E3E6}" presName="thickLine" presStyleLbl="alignNode1" presStyleIdx="2" presStyleCnt="10"/>
      <dgm:spPr/>
    </dgm:pt>
    <dgm:pt modelId="{D6608A70-BCF0-4691-B890-6EC3A74F17FC}" type="pres">
      <dgm:prSet presAssocID="{325401DA-2B3D-4ACE-B5CD-44BC4326E3E6}" presName="horz1" presStyleCnt="0"/>
      <dgm:spPr/>
    </dgm:pt>
    <dgm:pt modelId="{B5AB502D-4586-4652-8B16-A73E40D59CCC}" type="pres">
      <dgm:prSet presAssocID="{325401DA-2B3D-4ACE-B5CD-44BC4326E3E6}" presName="tx1" presStyleLbl="revTx" presStyleIdx="2" presStyleCnt="10"/>
      <dgm:spPr/>
      <dgm:t>
        <a:bodyPr/>
        <a:lstStyle/>
        <a:p>
          <a:endParaRPr lang="en-US"/>
        </a:p>
      </dgm:t>
    </dgm:pt>
    <dgm:pt modelId="{401FA6C6-92CF-480A-8055-33F11EEDC859}" type="pres">
      <dgm:prSet presAssocID="{325401DA-2B3D-4ACE-B5CD-44BC4326E3E6}" presName="vert1" presStyleCnt="0"/>
      <dgm:spPr/>
    </dgm:pt>
    <dgm:pt modelId="{7B225A97-832C-46FB-82B3-5BD8DCF7E123}" type="pres">
      <dgm:prSet presAssocID="{7BC2A93F-0A2D-4D26-B235-615F5B9DA041}" presName="thickLine" presStyleLbl="alignNode1" presStyleIdx="3" presStyleCnt="10"/>
      <dgm:spPr/>
    </dgm:pt>
    <dgm:pt modelId="{1528289E-EC59-4B47-8F6F-26E305F95A6B}" type="pres">
      <dgm:prSet presAssocID="{7BC2A93F-0A2D-4D26-B235-615F5B9DA041}" presName="horz1" presStyleCnt="0"/>
      <dgm:spPr/>
    </dgm:pt>
    <dgm:pt modelId="{A5887C18-67C2-41E8-A58F-8AE55C5D1734}" type="pres">
      <dgm:prSet presAssocID="{7BC2A93F-0A2D-4D26-B235-615F5B9DA041}" presName="tx1" presStyleLbl="revTx" presStyleIdx="3" presStyleCnt="10"/>
      <dgm:spPr/>
      <dgm:t>
        <a:bodyPr/>
        <a:lstStyle/>
        <a:p>
          <a:endParaRPr lang="en-US"/>
        </a:p>
      </dgm:t>
    </dgm:pt>
    <dgm:pt modelId="{64E34E70-8A9A-4D85-95E2-1EC7BCC74CA8}" type="pres">
      <dgm:prSet presAssocID="{7BC2A93F-0A2D-4D26-B235-615F5B9DA041}" presName="vert1" presStyleCnt="0"/>
      <dgm:spPr/>
    </dgm:pt>
    <dgm:pt modelId="{4FDC796D-960D-42CD-AAB4-D162F459D201}" type="pres">
      <dgm:prSet presAssocID="{4E440F58-66A5-4854-8BC0-DB6B5A3C34F0}" presName="thickLine" presStyleLbl="alignNode1" presStyleIdx="4" presStyleCnt="10"/>
      <dgm:spPr/>
    </dgm:pt>
    <dgm:pt modelId="{95D8B2E5-5F60-46F9-9FE4-23BC385CA771}" type="pres">
      <dgm:prSet presAssocID="{4E440F58-66A5-4854-8BC0-DB6B5A3C34F0}" presName="horz1" presStyleCnt="0"/>
      <dgm:spPr/>
    </dgm:pt>
    <dgm:pt modelId="{906BED74-2095-4DC8-B6B0-BD53208B4EC5}" type="pres">
      <dgm:prSet presAssocID="{4E440F58-66A5-4854-8BC0-DB6B5A3C34F0}" presName="tx1" presStyleLbl="revTx" presStyleIdx="4" presStyleCnt="10"/>
      <dgm:spPr/>
      <dgm:t>
        <a:bodyPr/>
        <a:lstStyle/>
        <a:p>
          <a:endParaRPr lang="en-US"/>
        </a:p>
      </dgm:t>
    </dgm:pt>
    <dgm:pt modelId="{209B667B-B85C-431F-B037-EB4E7FAA615B}" type="pres">
      <dgm:prSet presAssocID="{4E440F58-66A5-4854-8BC0-DB6B5A3C34F0}" presName="vert1" presStyleCnt="0"/>
      <dgm:spPr/>
    </dgm:pt>
    <dgm:pt modelId="{78082E6C-EBA8-4A61-994D-07275193D35C}" type="pres">
      <dgm:prSet presAssocID="{DB5AF7B4-21D3-4C60-AC82-0713E626A6FE}" presName="thickLine" presStyleLbl="alignNode1" presStyleIdx="5" presStyleCnt="10"/>
      <dgm:spPr/>
    </dgm:pt>
    <dgm:pt modelId="{C0B22BC2-E2BA-421B-ADE3-07B289E78E51}" type="pres">
      <dgm:prSet presAssocID="{DB5AF7B4-21D3-4C60-AC82-0713E626A6FE}" presName="horz1" presStyleCnt="0"/>
      <dgm:spPr/>
    </dgm:pt>
    <dgm:pt modelId="{312B5129-2E49-4FF2-AA8F-4B794D321F12}" type="pres">
      <dgm:prSet presAssocID="{DB5AF7B4-21D3-4C60-AC82-0713E626A6FE}" presName="tx1" presStyleLbl="revTx" presStyleIdx="5" presStyleCnt="10"/>
      <dgm:spPr/>
      <dgm:t>
        <a:bodyPr/>
        <a:lstStyle/>
        <a:p>
          <a:endParaRPr lang="en-US"/>
        </a:p>
      </dgm:t>
    </dgm:pt>
    <dgm:pt modelId="{1CFFF24B-2425-40FE-9BD9-EB916E765643}" type="pres">
      <dgm:prSet presAssocID="{DB5AF7B4-21D3-4C60-AC82-0713E626A6FE}" presName="vert1" presStyleCnt="0"/>
      <dgm:spPr/>
    </dgm:pt>
    <dgm:pt modelId="{436DEA0B-C219-49A9-8837-C54BDF941D55}" type="pres">
      <dgm:prSet presAssocID="{7648AEA0-747C-4691-90D8-FF47759F195E}" presName="thickLine" presStyleLbl="alignNode1" presStyleIdx="6" presStyleCnt="10"/>
      <dgm:spPr/>
    </dgm:pt>
    <dgm:pt modelId="{CDDC1C67-1B5B-4E8C-AE39-AE325012D7FA}" type="pres">
      <dgm:prSet presAssocID="{7648AEA0-747C-4691-90D8-FF47759F195E}" presName="horz1" presStyleCnt="0"/>
      <dgm:spPr/>
    </dgm:pt>
    <dgm:pt modelId="{0D27608D-5727-4332-A6F9-104619BAD4C4}" type="pres">
      <dgm:prSet presAssocID="{7648AEA0-747C-4691-90D8-FF47759F195E}" presName="tx1" presStyleLbl="revTx" presStyleIdx="6" presStyleCnt="10"/>
      <dgm:spPr/>
      <dgm:t>
        <a:bodyPr/>
        <a:lstStyle/>
        <a:p>
          <a:endParaRPr lang="en-US"/>
        </a:p>
      </dgm:t>
    </dgm:pt>
    <dgm:pt modelId="{FD08A4C5-D0C9-48D9-A590-22AECB3AD79F}" type="pres">
      <dgm:prSet presAssocID="{7648AEA0-747C-4691-90D8-FF47759F195E}" presName="vert1" presStyleCnt="0"/>
      <dgm:spPr/>
    </dgm:pt>
    <dgm:pt modelId="{68912D7B-359C-4A1B-9D8E-E33EC80EDA01}" type="pres">
      <dgm:prSet presAssocID="{B61C3B18-8241-4170-9BBC-C2ADBBB08879}" presName="thickLine" presStyleLbl="alignNode1" presStyleIdx="7" presStyleCnt="10"/>
      <dgm:spPr/>
    </dgm:pt>
    <dgm:pt modelId="{7D0BE3CC-A8F2-4050-A66B-8FF68FB5BC98}" type="pres">
      <dgm:prSet presAssocID="{B61C3B18-8241-4170-9BBC-C2ADBBB08879}" presName="horz1" presStyleCnt="0"/>
      <dgm:spPr/>
    </dgm:pt>
    <dgm:pt modelId="{8439CB9C-A90E-4AE6-B140-F1D6EDE9512A}" type="pres">
      <dgm:prSet presAssocID="{B61C3B18-8241-4170-9BBC-C2ADBBB08879}" presName="tx1" presStyleLbl="revTx" presStyleIdx="7" presStyleCnt="10"/>
      <dgm:spPr/>
      <dgm:t>
        <a:bodyPr/>
        <a:lstStyle/>
        <a:p>
          <a:endParaRPr lang="en-US"/>
        </a:p>
      </dgm:t>
    </dgm:pt>
    <dgm:pt modelId="{E5929770-B2CA-4740-8095-66FE0361DEC2}" type="pres">
      <dgm:prSet presAssocID="{B61C3B18-8241-4170-9BBC-C2ADBBB08879}" presName="vert1" presStyleCnt="0"/>
      <dgm:spPr/>
    </dgm:pt>
    <dgm:pt modelId="{7B5DDCB9-510A-45BF-B5F5-D0F429C50140}" type="pres">
      <dgm:prSet presAssocID="{6F010CC8-0619-4798-A567-F4A0DAA7DDF4}" presName="thickLine" presStyleLbl="alignNode1" presStyleIdx="8" presStyleCnt="10"/>
      <dgm:spPr/>
    </dgm:pt>
    <dgm:pt modelId="{2ACC729E-C3F3-4BF9-B988-7EC9675834DA}" type="pres">
      <dgm:prSet presAssocID="{6F010CC8-0619-4798-A567-F4A0DAA7DDF4}" presName="horz1" presStyleCnt="0"/>
      <dgm:spPr/>
    </dgm:pt>
    <dgm:pt modelId="{909F0B6C-1B65-4C65-BB97-A813180973B9}" type="pres">
      <dgm:prSet presAssocID="{6F010CC8-0619-4798-A567-F4A0DAA7DDF4}" presName="tx1" presStyleLbl="revTx" presStyleIdx="8" presStyleCnt="10"/>
      <dgm:spPr/>
      <dgm:t>
        <a:bodyPr/>
        <a:lstStyle/>
        <a:p>
          <a:endParaRPr lang="en-US"/>
        </a:p>
      </dgm:t>
    </dgm:pt>
    <dgm:pt modelId="{734C6A3F-BB14-4DF5-BC78-4DF446F91A88}" type="pres">
      <dgm:prSet presAssocID="{6F010CC8-0619-4798-A567-F4A0DAA7DDF4}" presName="vert1" presStyleCnt="0"/>
      <dgm:spPr/>
    </dgm:pt>
    <dgm:pt modelId="{064A214E-B205-4F85-AB20-03CEF2F14CD8}" type="pres">
      <dgm:prSet presAssocID="{4ACD5538-3AB5-4671-9A7C-E5805EF461E7}" presName="thickLine" presStyleLbl="alignNode1" presStyleIdx="9" presStyleCnt="10"/>
      <dgm:spPr/>
    </dgm:pt>
    <dgm:pt modelId="{31AD4420-B9B5-4EC2-A228-B51EE8D49DED}" type="pres">
      <dgm:prSet presAssocID="{4ACD5538-3AB5-4671-9A7C-E5805EF461E7}" presName="horz1" presStyleCnt="0"/>
      <dgm:spPr/>
    </dgm:pt>
    <dgm:pt modelId="{43DB60AC-EE14-48FD-91A8-071936FF9361}" type="pres">
      <dgm:prSet presAssocID="{4ACD5538-3AB5-4671-9A7C-E5805EF461E7}" presName="tx1" presStyleLbl="revTx" presStyleIdx="9" presStyleCnt="10"/>
      <dgm:spPr/>
      <dgm:t>
        <a:bodyPr/>
        <a:lstStyle/>
        <a:p>
          <a:endParaRPr lang="en-US"/>
        </a:p>
      </dgm:t>
    </dgm:pt>
    <dgm:pt modelId="{A77EE5ED-D94A-4649-9306-556B419A8AA2}" type="pres">
      <dgm:prSet presAssocID="{4ACD5538-3AB5-4671-9A7C-E5805EF461E7}" presName="vert1" presStyleCnt="0"/>
      <dgm:spPr/>
    </dgm:pt>
  </dgm:ptLst>
  <dgm:cxnLst>
    <dgm:cxn modelId="{C9D298C9-FE2A-4E39-89D3-17DAA404FC33}" srcId="{7032C7F5-1EF6-4BB4-AC05-8E0FB7BB1BFF}" destId="{7648AEA0-747C-4691-90D8-FF47759F195E}" srcOrd="6" destOrd="0" parTransId="{FCE73B33-C7FC-4B1D-89D8-91B22A7625E6}" sibTransId="{87C7FEB2-FF22-4CAD-9741-4876CEB29B13}"/>
    <dgm:cxn modelId="{E9A4B1C0-96C0-4FA8-8460-957834D4BCE6}" srcId="{7032C7F5-1EF6-4BB4-AC05-8E0FB7BB1BFF}" destId="{6F010CC8-0619-4798-A567-F4A0DAA7DDF4}" srcOrd="8" destOrd="0" parTransId="{2BB3E514-3D41-4959-9372-97298323470E}" sibTransId="{1CE9ABB3-1367-443D-B05B-157103226261}"/>
    <dgm:cxn modelId="{BB40959D-2BE5-474B-A0E8-212536D5647B}" srcId="{7032C7F5-1EF6-4BB4-AC05-8E0FB7BB1BFF}" destId="{4E440F58-66A5-4854-8BC0-DB6B5A3C34F0}" srcOrd="4" destOrd="0" parTransId="{0C6537BE-4CD0-4877-9FAA-AED603452C2C}" sibTransId="{443DAC8E-AE26-4440-AC32-485F9E314603}"/>
    <dgm:cxn modelId="{0C8AB01B-365F-440A-B7C9-C80EFA6B40A1}" type="presOf" srcId="{B61C3B18-8241-4170-9BBC-C2ADBBB08879}" destId="{8439CB9C-A90E-4AE6-B140-F1D6EDE9512A}" srcOrd="0" destOrd="0" presId="urn:microsoft.com/office/officeart/2008/layout/LinedList"/>
    <dgm:cxn modelId="{B5862B7C-5004-4B34-89DD-451D7A9EE90D}" srcId="{7032C7F5-1EF6-4BB4-AC05-8E0FB7BB1BFF}" destId="{36065227-369D-419D-A945-F7475D126F13}" srcOrd="1" destOrd="0" parTransId="{0B373C83-4D92-47EA-8934-37360E57B501}" sibTransId="{CE39EA9B-11FB-41FC-8BE0-00BC07ED8730}"/>
    <dgm:cxn modelId="{1FAE5644-CB44-4E07-A792-D1262E2909E1}" type="presOf" srcId="{325401DA-2B3D-4ACE-B5CD-44BC4326E3E6}" destId="{B5AB502D-4586-4652-8B16-A73E40D59CCC}" srcOrd="0" destOrd="0" presId="urn:microsoft.com/office/officeart/2008/layout/LinedList"/>
    <dgm:cxn modelId="{BFE6114A-8EEC-4EFC-8228-DCE4EC9417F6}" srcId="{7032C7F5-1EF6-4BB4-AC05-8E0FB7BB1BFF}" destId="{4ACD5538-3AB5-4671-9A7C-E5805EF461E7}" srcOrd="9" destOrd="0" parTransId="{26EB1B6B-6546-4477-AA00-3B690DE84124}" sibTransId="{96BB354D-8257-4125-80FF-5171FAA0D5AA}"/>
    <dgm:cxn modelId="{587C1D0E-6C00-4353-A106-CBF170FE551B}" srcId="{7032C7F5-1EF6-4BB4-AC05-8E0FB7BB1BFF}" destId="{7BC2A93F-0A2D-4D26-B235-615F5B9DA041}" srcOrd="3" destOrd="0" parTransId="{CD60C161-706D-47AC-904D-5E428C18354A}" sibTransId="{1DDA7476-DB6B-44CA-A6ED-B2A806C528FA}"/>
    <dgm:cxn modelId="{CFFB8F29-0F65-4341-88AF-71D1B73466D4}" type="presOf" srcId="{7BC2A93F-0A2D-4D26-B235-615F5B9DA041}" destId="{A5887C18-67C2-41E8-A58F-8AE55C5D1734}" srcOrd="0" destOrd="0" presId="urn:microsoft.com/office/officeart/2008/layout/LinedList"/>
    <dgm:cxn modelId="{8ECB7221-5694-4C7B-A42E-A379C9773B17}" srcId="{7032C7F5-1EF6-4BB4-AC05-8E0FB7BB1BFF}" destId="{DB5AF7B4-21D3-4C60-AC82-0713E626A6FE}" srcOrd="5" destOrd="0" parTransId="{93F037E2-B39C-4ECF-B865-8261E1354665}" sibTransId="{6060C8ED-11A6-4F8E-9AF4-875EDE9603A6}"/>
    <dgm:cxn modelId="{25A00CE1-160C-46AF-82F5-C4E0EE5BFCB7}" type="presOf" srcId="{36065227-369D-419D-A945-F7475D126F13}" destId="{CC6882AC-563C-46D7-BDC1-7E6064AF7909}" srcOrd="0" destOrd="0" presId="urn:microsoft.com/office/officeart/2008/layout/LinedList"/>
    <dgm:cxn modelId="{DEA15F5A-3113-4F5B-92BB-297C89B9F151}" srcId="{7032C7F5-1EF6-4BB4-AC05-8E0FB7BB1BFF}" destId="{B61C3B18-8241-4170-9BBC-C2ADBBB08879}" srcOrd="7" destOrd="0" parTransId="{FC5913A0-6875-4D14-8EE7-1DC8F0D9933E}" sibTransId="{FA4EC322-642C-4895-884C-9F6ED7E33F02}"/>
    <dgm:cxn modelId="{DEACBE05-FECF-4511-A9D6-8F7D16C15D4C}" type="presOf" srcId="{6F010CC8-0619-4798-A567-F4A0DAA7DDF4}" destId="{909F0B6C-1B65-4C65-BB97-A813180973B9}" srcOrd="0" destOrd="0" presId="urn:microsoft.com/office/officeart/2008/layout/LinedList"/>
    <dgm:cxn modelId="{812EADC5-95B1-4D42-B992-423DDCE5BCD5}" type="presOf" srcId="{4E440F58-66A5-4854-8BC0-DB6B5A3C34F0}" destId="{906BED74-2095-4DC8-B6B0-BD53208B4EC5}" srcOrd="0" destOrd="0" presId="urn:microsoft.com/office/officeart/2008/layout/LinedList"/>
    <dgm:cxn modelId="{C6E1EE59-3441-4E19-BDAB-0D21E34F2E6A}" type="presOf" srcId="{7648AEA0-747C-4691-90D8-FF47759F195E}" destId="{0D27608D-5727-4332-A6F9-104619BAD4C4}" srcOrd="0" destOrd="0" presId="urn:microsoft.com/office/officeart/2008/layout/LinedList"/>
    <dgm:cxn modelId="{2A9881B6-7313-4FE5-910A-8A2067BBE7AB}" srcId="{7032C7F5-1EF6-4BB4-AC05-8E0FB7BB1BFF}" destId="{325401DA-2B3D-4ACE-B5CD-44BC4326E3E6}" srcOrd="2" destOrd="0" parTransId="{CCA57CDA-5E0F-430E-874B-3AB8539D315C}" sibTransId="{8F1BA227-0179-4EF5-A7B2-ABED60AC378C}"/>
    <dgm:cxn modelId="{4D2FD64D-3545-4B66-A9DF-ED4FAC96C3F5}" type="presOf" srcId="{7032C7F5-1EF6-4BB4-AC05-8E0FB7BB1BFF}" destId="{1B98807B-A74E-4965-B885-6E453C9AFDA7}" srcOrd="0" destOrd="0" presId="urn:microsoft.com/office/officeart/2008/layout/LinedList"/>
    <dgm:cxn modelId="{9E2B613C-275C-42BE-8C52-B0B469BBC924}" type="presOf" srcId="{8AD02C09-D7BD-492D-B202-9B3F4E0A52BC}" destId="{E4596D7B-4070-47BF-875F-D7C058458F67}" srcOrd="0" destOrd="0" presId="urn:microsoft.com/office/officeart/2008/layout/LinedList"/>
    <dgm:cxn modelId="{0257F6B0-0387-4C40-A229-025DE993988E}" type="presOf" srcId="{DB5AF7B4-21D3-4C60-AC82-0713E626A6FE}" destId="{312B5129-2E49-4FF2-AA8F-4B794D321F12}" srcOrd="0" destOrd="0" presId="urn:microsoft.com/office/officeart/2008/layout/LinedList"/>
    <dgm:cxn modelId="{C05986E7-6231-4EB0-AE3F-0C1EC8C4DCF1}" srcId="{7032C7F5-1EF6-4BB4-AC05-8E0FB7BB1BFF}" destId="{8AD02C09-D7BD-492D-B202-9B3F4E0A52BC}" srcOrd="0" destOrd="0" parTransId="{FEEA5B9C-F578-41EB-9D64-BF567EA53E32}" sibTransId="{75705E26-605A-47D2-9937-DF8CE64CA771}"/>
    <dgm:cxn modelId="{2C3BC677-F135-4B45-83F6-10069A335473}" type="presOf" srcId="{4ACD5538-3AB5-4671-9A7C-E5805EF461E7}" destId="{43DB60AC-EE14-48FD-91A8-071936FF9361}" srcOrd="0" destOrd="0" presId="urn:microsoft.com/office/officeart/2008/layout/LinedList"/>
    <dgm:cxn modelId="{DF1F0782-ED3B-4262-AC56-9536FEA4F769}" type="presParOf" srcId="{1B98807B-A74E-4965-B885-6E453C9AFDA7}" destId="{FFE9C801-80DD-4039-A12A-81C34ACE6E1F}" srcOrd="0" destOrd="0" presId="urn:microsoft.com/office/officeart/2008/layout/LinedList"/>
    <dgm:cxn modelId="{A5C340BF-7D2D-4643-AB9E-A75270DC5046}" type="presParOf" srcId="{1B98807B-A74E-4965-B885-6E453C9AFDA7}" destId="{511CAAFA-D238-4B71-BE2C-117B50190A22}" srcOrd="1" destOrd="0" presId="urn:microsoft.com/office/officeart/2008/layout/LinedList"/>
    <dgm:cxn modelId="{2493D803-77B1-4D4A-9EE0-B5A8A91A41A1}" type="presParOf" srcId="{511CAAFA-D238-4B71-BE2C-117B50190A22}" destId="{E4596D7B-4070-47BF-875F-D7C058458F67}" srcOrd="0" destOrd="0" presId="urn:microsoft.com/office/officeart/2008/layout/LinedList"/>
    <dgm:cxn modelId="{6060C923-C408-4E8D-8EC4-D185CA2CF473}" type="presParOf" srcId="{511CAAFA-D238-4B71-BE2C-117B50190A22}" destId="{60E36FFD-7BB1-4D56-B044-6A4A46D79F87}" srcOrd="1" destOrd="0" presId="urn:microsoft.com/office/officeart/2008/layout/LinedList"/>
    <dgm:cxn modelId="{B9437A32-A9C5-4511-8E1D-6B0419CCCC4D}" type="presParOf" srcId="{1B98807B-A74E-4965-B885-6E453C9AFDA7}" destId="{74BCAA0A-D787-47B5-B399-85FD3E21726E}" srcOrd="2" destOrd="0" presId="urn:microsoft.com/office/officeart/2008/layout/LinedList"/>
    <dgm:cxn modelId="{781E580A-C34C-41B1-9B70-62BF1904EB8F}" type="presParOf" srcId="{1B98807B-A74E-4965-B885-6E453C9AFDA7}" destId="{47D6707F-90F9-420C-AA66-687885D49FEF}" srcOrd="3" destOrd="0" presId="urn:microsoft.com/office/officeart/2008/layout/LinedList"/>
    <dgm:cxn modelId="{7A6864B2-057D-4BF9-B112-81B6BE7B2CA1}" type="presParOf" srcId="{47D6707F-90F9-420C-AA66-687885D49FEF}" destId="{CC6882AC-563C-46D7-BDC1-7E6064AF7909}" srcOrd="0" destOrd="0" presId="urn:microsoft.com/office/officeart/2008/layout/LinedList"/>
    <dgm:cxn modelId="{24B91DA3-3C77-48C7-9E79-E1897955B4D3}" type="presParOf" srcId="{47D6707F-90F9-420C-AA66-687885D49FEF}" destId="{6FC866A0-246E-43C1-80DB-596A4C288BA3}" srcOrd="1" destOrd="0" presId="urn:microsoft.com/office/officeart/2008/layout/LinedList"/>
    <dgm:cxn modelId="{F635B60D-FAD3-48F4-B080-C4BE0EC8A740}" type="presParOf" srcId="{1B98807B-A74E-4965-B885-6E453C9AFDA7}" destId="{E9BD5BE0-2F00-470B-BBE4-27D0CD8C25CF}" srcOrd="4" destOrd="0" presId="urn:microsoft.com/office/officeart/2008/layout/LinedList"/>
    <dgm:cxn modelId="{28A0BD8C-6855-4AED-B55A-72440A0E18A8}" type="presParOf" srcId="{1B98807B-A74E-4965-B885-6E453C9AFDA7}" destId="{D6608A70-BCF0-4691-B890-6EC3A74F17FC}" srcOrd="5" destOrd="0" presId="urn:microsoft.com/office/officeart/2008/layout/LinedList"/>
    <dgm:cxn modelId="{59879CFA-CA97-43EF-966A-C9F226DF789D}" type="presParOf" srcId="{D6608A70-BCF0-4691-B890-6EC3A74F17FC}" destId="{B5AB502D-4586-4652-8B16-A73E40D59CCC}" srcOrd="0" destOrd="0" presId="urn:microsoft.com/office/officeart/2008/layout/LinedList"/>
    <dgm:cxn modelId="{D7769A86-9296-4EFB-B3A0-EE2527B46E82}" type="presParOf" srcId="{D6608A70-BCF0-4691-B890-6EC3A74F17FC}" destId="{401FA6C6-92CF-480A-8055-33F11EEDC859}" srcOrd="1" destOrd="0" presId="urn:microsoft.com/office/officeart/2008/layout/LinedList"/>
    <dgm:cxn modelId="{DA6015CF-39B2-4053-8D60-DFE0864AA427}" type="presParOf" srcId="{1B98807B-A74E-4965-B885-6E453C9AFDA7}" destId="{7B225A97-832C-46FB-82B3-5BD8DCF7E123}" srcOrd="6" destOrd="0" presId="urn:microsoft.com/office/officeart/2008/layout/LinedList"/>
    <dgm:cxn modelId="{5947C474-089A-407D-8390-BE5F86686713}" type="presParOf" srcId="{1B98807B-A74E-4965-B885-6E453C9AFDA7}" destId="{1528289E-EC59-4B47-8F6F-26E305F95A6B}" srcOrd="7" destOrd="0" presId="urn:microsoft.com/office/officeart/2008/layout/LinedList"/>
    <dgm:cxn modelId="{AA0B27B0-B649-4AB7-86BF-4B3269BF978E}" type="presParOf" srcId="{1528289E-EC59-4B47-8F6F-26E305F95A6B}" destId="{A5887C18-67C2-41E8-A58F-8AE55C5D1734}" srcOrd="0" destOrd="0" presId="urn:microsoft.com/office/officeart/2008/layout/LinedList"/>
    <dgm:cxn modelId="{FBCBA224-08E7-4CBF-8C57-8FA95B886A89}" type="presParOf" srcId="{1528289E-EC59-4B47-8F6F-26E305F95A6B}" destId="{64E34E70-8A9A-4D85-95E2-1EC7BCC74CA8}" srcOrd="1" destOrd="0" presId="urn:microsoft.com/office/officeart/2008/layout/LinedList"/>
    <dgm:cxn modelId="{14AEC786-96E9-4690-B2E4-5C06A7ADA5C9}" type="presParOf" srcId="{1B98807B-A74E-4965-B885-6E453C9AFDA7}" destId="{4FDC796D-960D-42CD-AAB4-D162F459D201}" srcOrd="8" destOrd="0" presId="urn:microsoft.com/office/officeart/2008/layout/LinedList"/>
    <dgm:cxn modelId="{BCFE53F0-B5B9-4135-B72B-98DB3B48CBB1}" type="presParOf" srcId="{1B98807B-A74E-4965-B885-6E453C9AFDA7}" destId="{95D8B2E5-5F60-46F9-9FE4-23BC385CA771}" srcOrd="9" destOrd="0" presId="urn:microsoft.com/office/officeart/2008/layout/LinedList"/>
    <dgm:cxn modelId="{39190420-B93D-4A19-84C3-B59286FDA613}" type="presParOf" srcId="{95D8B2E5-5F60-46F9-9FE4-23BC385CA771}" destId="{906BED74-2095-4DC8-B6B0-BD53208B4EC5}" srcOrd="0" destOrd="0" presId="urn:microsoft.com/office/officeart/2008/layout/LinedList"/>
    <dgm:cxn modelId="{7468F246-2960-4538-8B28-F39710E9F428}" type="presParOf" srcId="{95D8B2E5-5F60-46F9-9FE4-23BC385CA771}" destId="{209B667B-B85C-431F-B037-EB4E7FAA615B}" srcOrd="1" destOrd="0" presId="urn:microsoft.com/office/officeart/2008/layout/LinedList"/>
    <dgm:cxn modelId="{12ABED40-3795-47C9-B557-3B7CCE05ACF9}" type="presParOf" srcId="{1B98807B-A74E-4965-B885-6E453C9AFDA7}" destId="{78082E6C-EBA8-4A61-994D-07275193D35C}" srcOrd="10" destOrd="0" presId="urn:microsoft.com/office/officeart/2008/layout/LinedList"/>
    <dgm:cxn modelId="{48043C60-AB74-4806-B370-82CE398DEB0B}" type="presParOf" srcId="{1B98807B-A74E-4965-B885-6E453C9AFDA7}" destId="{C0B22BC2-E2BA-421B-ADE3-07B289E78E51}" srcOrd="11" destOrd="0" presId="urn:microsoft.com/office/officeart/2008/layout/LinedList"/>
    <dgm:cxn modelId="{AB20F76A-9048-4315-8E91-6C295B8A7B54}" type="presParOf" srcId="{C0B22BC2-E2BA-421B-ADE3-07B289E78E51}" destId="{312B5129-2E49-4FF2-AA8F-4B794D321F12}" srcOrd="0" destOrd="0" presId="urn:microsoft.com/office/officeart/2008/layout/LinedList"/>
    <dgm:cxn modelId="{7AB24B72-C5D9-4169-8492-1507685BBDE8}" type="presParOf" srcId="{C0B22BC2-E2BA-421B-ADE3-07B289E78E51}" destId="{1CFFF24B-2425-40FE-9BD9-EB916E765643}" srcOrd="1" destOrd="0" presId="urn:microsoft.com/office/officeart/2008/layout/LinedList"/>
    <dgm:cxn modelId="{7E94CF9B-86A7-44DD-8AA0-974E93AD4ABC}" type="presParOf" srcId="{1B98807B-A74E-4965-B885-6E453C9AFDA7}" destId="{436DEA0B-C219-49A9-8837-C54BDF941D55}" srcOrd="12" destOrd="0" presId="urn:microsoft.com/office/officeart/2008/layout/LinedList"/>
    <dgm:cxn modelId="{B38C08E5-9B53-4F7A-B8A1-983CCFD757CB}" type="presParOf" srcId="{1B98807B-A74E-4965-B885-6E453C9AFDA7}" destId="{CDDC1C67-1B5B-4E8C-AE39-AE325012D7FA}" srcOrd="13" destOrd="0" presId="urn:microsoft.com/office/officeart/2008/layout/LinedList"/>
    <dgm:cxn modelId="{F09EEF80-6711-408A-B9EC-C32DCEC26510}" type="presParOf" srcId="{CDDC1C67-1B5B-4E8C-AE39-AE325012D7FA}" destId="{0D27608D-5727-4332-A6F9-104619BAD4C4}" srcOrd="0" destOrd="0" presId="urn:microsoft.com/office/officeart/2008/layout/LinedList"/>
    <dgm:cxn modelId="{DADAA1FD-18F6-4EA6-9B4B-56BFB3F26481}" type="presParOf" srcId="{CDDC1C67-1B5B-4E8C-AE39-AE325012D7FA}" destId="{FD08A4C5-D0C9-48D9-A590-22AECB3AD79F}" srcOrd="1" destOrd="0" presId="urn:microsoft.com/office/officeart/2008/layout/LinedList"/>
    <dgm:cxn modelId="{C804EBEF-886A-4C9C-9B57-3AB8A1EF2B63}" type="presParOf" srcId="{1B98807B-A74E-4965-B885-6E453C9AFDA7}" destId="{68912D7B-359C-4A1B-9D8E-E33EC80EDA01}" srcOrd="14" destOrd="0" presId="urn:microsoft.com/office/officeart/2008/layout/LinedList"/>
    <dgm:cxn modelId="{4FDAD253-5350-4054-9ABA-0BA9F729820F}" type="presParOf" srcId="{1B98807B-A74E-4965-B885-6E453C9AFDA7}" destId="{7D0BE3CC-A8F2-4050-A66B-8FF68FB5BC98}" srcOrd="15" destOrd="0" presId="urn:microsoft.com/office/officeart/2008/layout/LinedList"/>
    <dgm:cxn modelId="{9E0AFE67-879F-46BE-A773-1D9F63F3F362}" type="presParOf" srcId="{7D0BE3CC-A8F2-4050-A66B-8FF68FB5BC98}" destId="{8439CB9C-A90E-4AE6-B140-F1D6EDE9512A}" srcOrd="0" destOrd="0" presId="urn:microsoft.com/office/officeart/2008/layout/LinedList"/>
    <dgm:cxn modelId="{F3EFECA3-927E-4ED2-B050-BADB058DA8A6}" type="presParOf" srcId="{7D0BE3CC-A8F2-4050-A66B-8FF68FB5BC98}" destId="{E5929770-B2CA-4740-8095-66FE0361DEC2}" srcOrd="1" destOrd="0" presId="urn:microsoft.com/office/officeart/2008/layout/LinedList"/>
    <dgm:cxn modelId="{77C5F1B2-983E-433F-9D9C-F2A20D27647E}" type="presParOf" srcId="{1B98807B-A74E-4965-B885-6E453C9AFDA7}" destId="{7B5DDCB9-510A-45BF-B5F5-D0F429C50140}" srcOrd="16" destOrd="0" presId="urn:microsoft.com/office/officeart/2008/layout/LinedList"/>
    <dgm:cxn modelId="{BC7B3426-EEA4-4C41-A74B-79635E64AB43}" type="presParOf" srcId="{1B98807B-A74E-4965-B885-6E453C9AFDA7}" destId="{2ACC729E-C3F3-4BF9-B988-7EC9675834DA}" srcOrd="17" destOrd="0" presId="urn:microsoft.com/office/officeart/2008/layout/LinedList"/>
    <dgm:cxn modelId="{BD2E72B0-9A93-49FB-8A30-D54D576CF006}" type="presParOf" srcId="{2ACC729E-C3F3-4BF9-B988-7EC9675834DA}" destId="{909F0B6C-1B65-4C65-BB97-A813180973B9}" srcOrd="0" destOrd="0" presId="urn:microsoft.com/office/officeart/2008/layout/LinedList"/>
    <dgm:cxn modelId="{434C4C84-FD97-40C6-AEC6-43B8ACB163E4}" type="presParOf" srcId="{2ACC729E-C3F3-4BF9-B988-7EC9675834DA}" destId="{734C6A3F-BB14-4DF5-BC78-4DF446F91A88}" srcOrd="1" destOrd="0" presId="urn:microsoft.com/office/officeart/2008/layout/LinedList"/>
    <dgm:cxn modelId="{7F7AE404-E483-4E59-BD22-322E40E7D710}" type="presParOf" srcId="{1B98807B-A74E-4965-B885-6E453C9AFDA7}" destId="{064A214E-B205-4F85-AB20-03CEF2F14CD8}" srcOrd="18" destOrd="0" presId="urn:microsoft.com/office/officeart/2008/layout/LinedList"/>
    <dgm:cxn modelId="{17B2B5B6-4891-4124-B9AF-3889F57A2D1C}" type="presParOf" srcId="{1B98807B-A74E-4965-B885-6E453C9AFDA7}" destId="{31AD4420-B9B5-4EC2-A228-B51EE8D49DED}" srcOrd="19" destOrd="0" presId="urn:microsoft.com/office/officeart/2008/layout/LinedList"/>
    <dgm:cxn modelId="{F1E79E03-8314-4251-A926-D82BE0AACABF}" type="presParOf" srcId="{31AD4420-B9B5-4EC2-A228-B51EE8D49DED}" destId="{43DB60AC-EE14-48FD-91A8-071936FF9361}" srcOrd="0" destOrd="0" presId="urn:microsoft.com/office/officeart/2008/layout/LinedList"/>
    <dgm:cxn modelId="{5DA54BBE-BDC1-4CED-BD27-D001E9A9A760}" type="presParOf" srcId="{31AD4420-B9B5-4EC2-A228-B51EE8D49DED}" destId="{A77EE5ED-D94A-4649-9306-556B419A8A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4D0D57E-1253-4152-8507-03CF0E96DB03}"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8A4AC9A7-9F7C-4328-A270-06CFF2CF4E65}">
      <dgm:prSet/>
      <dgm:spPr/>
      <dgm:t>
        <a:bodyPr/>
        <a:lstStyle/>
        <a:p>
          <a:r>
            <a:rPr lang="es-US" b="0" i="0">
              <a:solidFill>
                <a:schemeClr val="bg1"/>
              </a:solidFill>
              <a:latin typeface="Century Schoolbook" panose="02040604050505020304" pitchFamily="18" charset="0"/>
            </a:rPr>
            <a:t>Notificación por escrito a las partes antes de cada entrevista</a:t>
          </a:r>
        </a:p>
      </dgm:t>
    </dgm:pt>
    <dgm:pt modelId="{AB08F4BB-D6C0-4715-87D4-FF25C81459BA}" type="parTrans" cxnId="{413A0F70-E801-460B-8847-6176F27BDA68}">
      <dgm:prSet/>
      <dgm:spPr/>
      <dgm:t>
        <a:bodyPr/>
        <a:lstStyle/>
        <a:p>
          <a:endParaRPr lang="en-US"/>
        </a:p>
      </dgm:t>
    </dgm:pt>
    <dgm:pt modelId="{0F963DEA-4779-42A7-A730-D440D3F5211F}" type="sibTrans" cxnId="{413A0F70-E801-460B-8847-6176F27BDA68}">
      <dgm:prSet/>
      <dgm:spPr/>
      <dgm:t>
        <a:bodyPr/>
        <a:lstStyle/>
        <a:p>
          <a:endParaRPr lang="en-US"/>
        </a:p>
      </dgm:t>
    </dgm:pt>
    <dgm:pt modelId="{3B52248C-97F7-4E0B-8D0E-963A760624B1}">
      <dgm:prSet/>
      <dgm:spPr/>
      <dgm:t>
        <a:bodyPr/>
        <a:lstStyle/>
        <a:p>
          <a:r>
            <a:rPr lang="es-US" b="0" i="0">
              <a:solidFill>
                <a:schemeClr val="bg1"/>
              </a:solidFill>
              <a:latin typeface="Century Schoolbook" panose="02040604050505020304" pitchFamily="18" charset="0"/>
            </a:rPr>
            <a:t>Pruebas directamente relacionadas compartidas con las partes con un plazo de 10 días para responder</a:t>
          </a:r>
        </a:p>
      </dgm:t>
    </dgm:pt>
    <dgm:pt modelId="{605EABEC-5F85-46BE-ABAE-7FFBECBF747E}" type="parTrans" cxnId="{E41C4A72-E0B9-47A0-A8B8-A8314EAED19D}">
      <dgm:prSet/>
      <dgm:spPr/>
      <dgm:t>
        <a:bodyPr/>
        <a:lstStyle/>
        <a:p>
          <a:endParaRPr lang="en-US"/>
        </a:p>
      </dgm:t>
    </dgm:pt>
    <dgm:pt modelId="{816B8274-853F-4971-81E3-E1B61EE57EBE}" type="sibTrans" cxnId="{E41C4A72-E0B9-47A0-A8B8-A8314EAED19D}">
      <dgm:prSet/>
      <dgm:spPr/>
      <dgm:t>
        <a:bodyPr/>
        <a:lstStyle/>
        <a:p>
          <a:endParaRPr lang="en-US"/>
        </a:p>
      </dgm:t>
    </dgm:pt>
    <dgm:pt modelId="{523435BE-5D9E-4B7B-B224-F484C6BF8C66}">
      <dgm:prSet/>
      <dgm:spPr/>
      <dgm:t>
        <a:bodyPr/>
        <a:lstStyle/>
        <a:p>
          <a:r>
            <a:rPr lang="es-US" b="0" i="0">
              <a:solidFill>
                <a:schemeClr val="bg1"/>
              </a:solidFill>
              <a:latin typeface="Century Schoolbook" panose="02040604050505020304" pitchFamily="18" charset="0"/>
            </a:rPr>
            <a:t>El informe escrito de la investigación resumirá las "pruebas pertinentes".</a:t>
          </a:r>
        </a:p>
      </dgm:t>
    </dgm:pt>
    <dgm:pt modelId="{BC49B8BC-D52C-48A6-99C2-304E4F29D82B}" type="parTrans" cxnId="{81DCA2D0-A76B-4D79-9C4A-E2BB4F199297}">
      <dgm:prSet/>
      <dgm:spPr/>
      <dgm:t>
        <a:bodyPr/>
        <a:lstStyle/>
        <a:p>
          <a:endParaRPr lang="en-US"/>
        </a:p>
      </dgm:t>
    </dgm:pt>
    <dgm:pt modelId="{6F06DF39-549E-47BD-B0D2-91BD1744E269}" type="sibTrans" cxnId="{81DCA2D0-A76B-4D79-9C4A-E2BB4F199297}">
      <dgm:prSet/>
      <dgm:spPr/>
      <dgm:t>
        <a:bodyPr/>
        <a:lstStyle/>
        <a:p>
          <a:endParaRPr lang="en-US"/>
        </a:p>
      </dgm:t>
    </dgm:pt>
    <dgm:pt modelId="{E9B3A23F-EE5E-42E3-B627-C5A29FCD1FA1}">
      <dgm:prSet/>
      <dgm:spPr/>
      <dgm:t>
        <a:bodyPr/>
        <a:lstStyle/>
        <a:p>
          <a:r>
            <a:rPr lang="es-US" b="0" i="0">
              <a:solidFill>
                <a:schemeClr val="bg1"/>
              </a:solidFill>
              <a:latin typeface="Century Schoolbook" panose="02040604050505020304" pitchFamily="18" charset="0"/>
            </a:rPr>
            <a:t>El informe de la investigación resume todas las "pruebas relevantes" y se comparte con las partes con un plazo de 10 días para responder.</a:t>
          </a:r>
        </a:p>
      </dgm:t>
    </dgm:pt>
    <dgm:pt modelId="{8F481807-7BA6-4BE8-AB46-2A321924AD78}" type="parTrans" cxnId="{AA571EFC-BC58-4506-BE5E-9DFFA9425AD6}">
      <dgm:prSet/>
      <dgm:spPr/>
      <dgm:t>
        <a:bodyPr/>
        <a:lstStyle/>
        <a:p>
          <a:endParaRPr lang="en-US"/>
        </a:p>
      </dgm:t>
    </dgm:pt>
    <dgm:pt modelId="{5243AADC-CC54-443E-B757-2969CB675A1F}" type="sibTrans" cxnId="{AA571EFC-BC58-4506-BE5E-9DFFA9425AD6}">
      <dgm:prSet/>
      <dgm:spPr/>
      <dgm:t>
        <a:bodyPr/>
        <a:lstStyle/>
        <a:p>
          <a:endParaRPr lang="en-US"/>
        </a:p>
      </dgm:t>
    </dgm:pt>
    <dgm:pt modelId="{1777BB7E-03DB-43E0-93C2-D1391F4AB5DC}" type="pres">
      <dgm:prSet presAssocID="{64D0D57E-1253-4152-8507-03CF0E96DB03}" presName="outerComposite" presStyleCnt="0">
        <dgm:presLayoutVars>
          <dgm:chMax val="5"/>
          <dgm:dir/>
          <dgm:resizeHandles val="exact"/>
        </dgm:presLayoutVars>
      </dgm:prSet>
      <dgm:spPr/>
      <dgm:t>
        <a:bodyPr/>
        <a:lstStyle/>
        <a:p>
          <a:endParaRPr lang="en-US"/>
        </a:p>
      </dgm:t>
    </dgm:pt>
    <dgm:pt modelId="{0BDB5125-B9B6-4521-9DD4-5CD57561E8BB}" type="pres">
      <dgm:prSet presAssocID="{64D0D57E-1253-4152-8507-03CF0E96DB03}" presName="dummyMaxCanvas" presStyleCnt="0">
        <dgm:presLayoutVars/>
      </dgm:prSet>
      <dgm:spPr/>
    </dgm:pt>
    <dgm:pt modelId="{E54375AD-C463-40AD-B9B5-43511F42FB99}" type="pres">
      <dgm:prSet presAssocID="{64D0D57E-1253-4152-8507-03CF0E96DB03}" presName="FourNodes_1" presStyleLbl="node1" presStyleIdx="0" presStyleCnt="4">
        <dgm:presLayoutVars>
          <dgm:bulletEnabled val="1"/>
        </dgm:presLayoutVars>
      </dgm:prSet>
      <dgm:spPr/>
      <dgm:t>
        <a:bodyPr/>
        <a:lstStyle/>
        <a:p>
          <a:endParaRPr lang="en-US"/>
        </a:p>
      </dgm:t>
    </dgm:pt>
    <dgm:pt modelId="{F790C695-BE7F-4B49-AAD1-2DEA85A71374}" type="pres">
      <dgm:prSet presAssocID="{64D0D57E-1253-4152-8507-03CF0E96DB03}" presName="FourNodes_2" presStyleLbl="node1" presStyleIdx="1" presStyleCnt="4">
        <dgm:presLayoutVars>
          <dgm:bulletEnabled val="1"/>
        </dgm:presLayoutVars>
      </dgm:prSet>
      <dgm:spPr/>
      <dgm:t>
        <a:bodyPr/>
        <a:lstStyle/>
        <a:p>
          <a:endParaRPr lang="en-US"/>
        </a:p>
      </dgm:t>
    </dgm:pt>
    <dgm:pt modelId="{A4075FB7-5A88-42F7-B23F-36D30491878A}" type="pres">
      <dgm:prSet presAssocID="{64D0D57E-1253-4152-8507-03CF0E96DB03}" presName="FourNodes_3" presStyleLbl="node1" presStyleIdx="2" presStyleCnt="4">
        <dgm:presLayoutVars>
          <dgm:bulletEnabled val="1"/>
        </dgm:presLayoutVars>
      </dgm:prSet>
      <dgm:spPr/>
      <dgm:t>
        <a:bodyPr/>
        <a:lstStyle/>
        <a:p>
          <a:endParaRPr lang="en-US"/>
        </a:p>
      </dgm:t>
    </dgm:pt>
    <dgm:pt modelId="{7E9842DF-08FB-4FF1-AED5-7E39375B0FA6}" type="pres">
      <dgm:prSet presAssocID="{64D0D57E-1253-4152-8507-03CF0E96DB03}" presName="FourNodes_4" presStyleLbl="node1" presStyleIdx="3" presStyleCnt="4">
        <dgm:presLayoutVars>
          <dgm:bulletEnabled val="1"/>
        </dgm:presLayoutVars>
      </dgm:prSet>
      <dgm:spPr/>
      <dgm:t>
        <a:bodyPr/>
        <a:lstStyle/>
        <a:p>
          <a:endParaRPr lang="en-US"/>
        </a:p>
      </dgm:t>
    </dgm:pt>
    <dgm:pt modelId="{0F7A23FF-6B49-4188-A1B0-C445B1FF2CA6}" type="pres">
      <dgm:prSet presAssocID="{64D0D57E-1253-4152-8507-03CF0E96DB03}" presName="FourConn_1-2" presStyleLbl="fgAccFollowNode1" presStyleIdx="0" presStyleCnt="3">
        <dgm:presLayoutVars>
          <dgm:bulletEnabled val="1"/>
        </dgm:presLayoutVars>
      </dgm:prSet>
      <dgm:spPr/>
      <dgm:t>
        <a:bodyPr/>
        <a:lstStyle/>
        <a:p>
          <a:endParaRPr lang="en-US"/>
        </a:p>
      </dgm:t>
    </dgm:pt>
    <dgm:pt modelId="{69FB817D-2BEB-494A-B854-6D2BC5BD2544}" type="pres">
      <dgm:prSet presAssocID="{64D0D57E-1253-4152-8507-03CF0E96DB03}" presName="FourConn_2-3" presStyleLbl="fgAccFollowNode1" presStyleIdx="1" presStyleCnt="3">
        <dgm:presLayoutVars>
          <dgm:bulletEnabled val="1"/>
        </dgm:presLayoutVars>
      </dgm:prSet>
      <dgm:spPr/>
      <dgm:t>
        <a:bodyPr/>
        <a:lstStyle/>
        <a:p>
          <a:endParaRPr lang="en-US"/>
        </a:p>
      </dgm:t>
    </dgm:pt>
    <dgm:pt modelId="{4D93C94A-C667-4C2F-9060-D0C77641D287}" type="pres">
      <dgm:prSet presAssocID="{64D0D57E-1253-4152-8507-03CF0E96DB03}" presName="FourConn_3-4" presStyleLbl="fgAccFollowNode1" presStyleIdx="2" presStyleCnt="3">
        <dgm:presLayoutVars>
          <dgm:bulletEnabled val="1"/>
        </dgm:presLayoutVars>
      </dgm:prSet>
      <dgm:spPr/>
      <dgm:t>
        <a:bodyPr/>
        <a:lstStyle/>
        <a:p>
          <a:endParaRPr lang="en-US"/>
        </a:p>
      </dgm:t>
    </dgm:pt>
    <dgm:pt modelId="{1E53EEEC-5815-4AF4-A12C-894FCE8CE235}" type="pres">
      <dgm:prSet presAssocID="{64D0D57E-1253-4152-8507-03CF0E96DB03}" presName="FourNodes_1_text" presStyleLbl="node1" presStyleIdx="3" presStyleCnt="4">
        <dgm:presLayoutVars>
          <dgm:bulletEnabled val="1"/>
        </dgm:presLayoutVars>
      </dgm:prSet>
      <dgm:spPr/>
      <dgm:t>
        <a:bodyPr/>
        <a:lstStyle/>
        <a:p>
          <a:endParaRPr lang="en-US"/>
        </a:p>
      </dgm:t>
    </dgm:pt>
    <dgm:pt modelId="{669CEF23-DEA9-4DB3-86D2-88F766D501BC}" type="pres">
      <dgm:prSet presAssocID="{64D0D57E-1253-4152-8507-03CF0E96DB03}" presName="FourNodes_2_text" presStyleLbl="node1" presStyleIdx="3" presStyleCnt="4">
        <dgm:presLayoutVars>
          <dgm:bulletEnabled val="1"/>
        </dgm:presLayoutVars>
      </dgm:prSet>
      <dgm:spPr/>
      <dgm:t>
        <a:bodyPr/>
        <a:lstStyle/>
        <a:p>
          <a:endParaRPr lang="en-US"/>
        </a:p>
      </dgm:t>
    </dgm:pt>
    <dgm:pt modelId="{F438EC15-95C6-4B50-AB81-4846D87B216C}" type="pres">
      <dgm:prSet presAssocID="{64D0D57E-1253-4152-8507-03CF0E96DB03}" presName="FourNodes_3_text" presStyleLbl="node1" presStyleIdx="3" presStyleCnt="4">
        <dgm:presLayoutVars>
          <dgm:bulletEnabled val="1"/>
        </dgm:presLayoutVars>
      </dgm:prSet>
      <dgm:spPr/>
      <dgm:t>
        <a:bodyPr/>
        <a:lstStyle/>
        <a:p>
          <a:endParaRPr lang="en-US"/>
        </a:p>
      </dgm:t>
    </dgm:pt>
    <dgm:pt modelId="{D9A56345-65E1-40B7-910B-E1E9230CDD20}" type="pres">
      <dgm:prSet presAssocID="{64D0D57E-1253-4152-8507-03CF0E96DB03}" presName="FourNodes_4_text" presStyleLbl="node1" presStyleIdx="3" presStyleCnt="4">
        <dgm:presLayoutVars>
          <dgm:bulletEnabled val="1"/>
        </dgm:presLayoutVars>
      </dgm:prSet>
      <dgm:spPr/>
      <dgm:t>
        <a:bodyPr/>
        <a:lstStyle/>
        <a:p>
          <a:endParaRPr lang="en-US"/>
        </a:p>
      </dgm:t>
    </dgm:pt>
  </dgm:ptLst>
  <dgm:cxnLst>
    <dgm:cxn modelId="{2BB308AE-C331-4D84-9640-BFCA2F804D85}" type="presOf" srcId="{0F963DEA-4779-42A7-A730-D440D3F5211F}" destId="{0F7A23FF-6B49-4188-A1B0-C445B1FF2CA6}" srcOrd="0" destOrd="0" presId="urn:microsoft.com/office/officeart/2005/8/layout/vProcess5"/>
    <dgm:cxn modelId="{BEA40D6F-F310-4288-961E-3A70BD339D34}" type="presOf" srcId="{E9B3A23F-EE5E-42E3-B627-C5A29FCD1FA1}" destId="{7E9842DF-08FB-4FF1-AED5-7E39375B0FA6}" srcOrd="0" destOrd="0" presId="urn:microsoft.com/office/officeart/2005/8/layout/vProcess5"/>
    <dgm:cxn modelId="{413A0F70-E801-460B-8847-6176F27BDA68}" srcId="{64D0D57E-1253-4152-8507-03CF0E96DB03}" destId="{8A4AC9A7-9F7C-4328-A270-06CFF2CF4E65}" srcOrd="0" destOrd="0" parTransId="{AB08F4BB-D6C0-4715-87D4-FF25C81459BA}" sibTransId="{0F963DEA-4779-42A7-A730-D440D3F5211F}"/>
    <dgm:cxn modelId="{440BD816-A107-4CA1-AD34-6682F33F7655}" type="presOf" srcId="{3B52248C-97F7-4E0B-8D0E-963A760624B1}" destId="{F790C695-BE7F-4B49-AAD1-2DEA85A71374}" srcOrd="0" destOrd="0" presId="urn:microsoft.com/office/officeart/2005/8/layout/vProcess5"/>
    <dgm:cxn modelId="{7CE5F5EC-7314-4079-8240-2EEC0AF68054}" type="presOf" srcId="{523435BE-5D9E-4B7B-B224-F484C6BF8C66}" destId="{F438EC15-95C6-4B50-AB81-4846D87B216C}" srcOrd="1" destOrd="0" presId="urn:microsoft.com/office/officeart/2005/8/layout/vProcess5"/>
    <dgm:cxn modelId="{81DCA2D0-A76B-4D79-9C4A-E2BB4F199297}" srcId="{64D0D57E-1253-4152-8507-03CF0E96DB03}" destId="{523435BE-5D9E-4B7B-B224-F484C6BF8C66}" srcOrd="2" destOrd="0" parTransId="{BC49B8BC-D52C-48A6-99C2-304E4F29D82B}" sibTransId="{6F06DF39-549E-47BD-B0D2-91BD1744E269}"/>
    <dgm:cxn modelId="{E41C4A72-E0B9-47A0-A8B8-A8314EAED19D}" srcId="{64D0D57E-1253-4152-8507-03CF0E96DB03}" destId="{3B52248C-97F7-4E0B-8D0E-963A760624B1}" srcOrd="1" destOrd="0" parTransId="{605EABEC-5F85-46BE-ABAE-7FFBECBF747E}" sibTransId="{816B8274-853F-4971-81E3-E1B61EE57EBE}"/>
    <dgm:cxn modelId="{AA571EFC-BC58-4506-BE5E-9DFFA9425AD6}" srcId="{64D0D57E-1253-4152-8507-03CF0E96DB03}" destId="{E9B3A23F-EE5E-42E3-B627-C5A29FCD1FA1}" srcOrd="3" destOrd="0" parTransId="{8F481807-7BA6-4BE8-AB46-2A321924AD78}" sibTransId="{5243AADC-CC54-443E-B757-2969CB675A1F}"/>
    <dgm:cxn modelId="{34FDDD50-0C1B-4920-A168-92CB806119B9}" type="presOf" srcId="{8A4AC9A7-9F7C-4328-A270-06CFF2CF4E65}" destId="{E54375AD-C463-40AD-B9B5-43511F42FB99}" srcOrd="0" destOrd="0" presId="urn:microsoft.com/office/officeart/2005/8/layout/vProcess5"/>
    <dgm:cxn modelId="{A8F7E8DD-8C82-4EC2-9B1B-9A9EC3E06BF0}" type="presOf" srcId="{E9B3A23F-EE5E-42E3-B627-C5A29FCD1FA1}" destId="{D9A56345-65E1-40B7-910B-E1E9230CDD20}" srcOrd="1" destOrd="0" presId="urn:microsoft.com/office/officeart/2005/8/layout/vProcess5"/>
    <dgm:cxn modelId="{308E79F3-3FA7-4D13-8E4B-30345E2001AD}" type="presOf" srcId="{64D0D57E-1253-4152-8507-03CF0E96DB03}" destId="{1777BB7E-03DB-43E0-93C2-D1391F4AB5DC}" srcOrd="0" destOrd="0" presId="urn:microsoft.com/office/officeart/2005/8/layout/vProcess5"/>
    <dgm:cxn modelId="{281AF3F1-A780-47ED-AE6A-4C9CA1B5CBB2}" type="presOf" srcId="{6F06DF39-549E-47BD-B0D2-91BD1744E269}" destId="{4D93C94A-C667-4C2F-9060-D0C77641D287}" srcOrd="0" destOrd="0" presId="urn:microsoft.com/office/officeart/2005/8/layout/vProcess5"/>
    <dgm:cxn modelId="{5815565D-2A8D-4BCC-A88E-09CDD1F8314C}" type="presOf" srcId="{8A4AC9A7-9F7C-4328-A270-06CFF2CF4E65}" destId="{1E53EEEC-5815-4AF4-A12C-894FCE8CE235}" srcOrd="1" destOrd="0" presId="urn:microsoft.com/office/officeart/2005/8/layout/vProcess5"/>
    <dgm:cxn modelId="{F77F615A-DBE6-48CE-8CF5-4CDBA8B3F152}" type="presOf" srcId="{3B52248C-97F7-4E0B-8D0E-963A760624B1}" destId="{669CEF23-DEA9-4DB3-86D2-88F766D501BC}" srcOrd="1" destOrd="0" presId="urn:microsoft.com/office/officeart/2005/8/layout/vProcess5"/>
    <dgm:cxn modelId="{17ED21F9-DBF5-4F33-AB2B-7AE4D57197BF}" type="presOf" srcId="{523435BE-5D9E-4B7B-B224-F484C6BF8C66}" destId="{A4075FB7-5A88-42F7-B23F-36D30491878A}" srcOrd="0" destOrd="0" presId="urn:microsoft.com/office/officeart/2005/8/layout/vProcess5"/>
    <dgm:cxn modelId="{798E0A69-A9F5-418B-BF38-F16100726961}" type="presOf" srcId="{816B8274-853F-4971-81E3-E1B61EE57EBE}" destId="{69FB817D-2BEB-494A-B854-6D2BC5BD2544}" srcOrd="0" destOrd="0" presId="urn:microsoft.com/office/officeart/2005/8/layout/vProcess5"/>
    <dgm:cxn modelId="{03FA2037-3F39-42BC-A741-7FABA49057F1}" type="presParOf" srcId="{1777BB7E-03DB-43E0-93C2-D1391F4AB5DC}" destId="{0BDB5125-B9B6-4521-9DD4-5CD57561E8BB}" srcOrd="0" destOrd="0" presId="urn:microsoft.com/office/officeart/2005/8/layout/vProcess5"/>
    <dgm:cxn modelId="{3318F17E-D4BD-466B-A27A-6ADED6233930}" type="presParOf" srcId="{1777BB7E-03DB-43E0-93C2-D1391F4AB5DC}" destId="{E54375AD-C463-40AD-B9B5-43511F42FB99}" srcOrd="1" destOrd="0" presId="urn:microsoft.com/office/officeart/2005/8/layout/vProcess5"/>
    <dgm:cxn modelId="{1A6FCF2D-B991-457B-A106-A779BAF2B629}" type="presParOf" srcId="{1777BB7E-03DB-43E0-93C2-D1391F4AB5DC}" destId="{F790C695-BE7F-4B49-AAD1-2DEA85A71374}" srcOrd="2" destOrd="0" presId="urn:microsoft.com/office/officeart/2005/8/layout/vProcess5"/>
    <dgm:cxn modelId="{AEAF54E0-38E5-4E39-83E0-FEB1C6375138}" type="presParOf" srcId="{1777BB7E-03DB-43E0-93C2-D1391F4AB5DC}" destId="{A4075FB7-5A88-42F7-B23F-36D30491878A}" srcOrd="3" destOrd="0" presId="urn:microsoft.com/office/officeart/2005/8/layout/vProcess5"/>
    <dgm:cxn modelId="{BCC2FA8B-56D9-460C-B1AC-90AEE0009844}" type="presParOf" srcId="{1777BB7E-03DB-43E0-93C2-D1391F4AB5DC}" destId="{7E9842DF-08FB-4FF1-AED5-7E39375B0FA6}" srcOrd="4" destOrd="0" presId="urn:microsoft.com/office/officeart/2005/8/layout/vProcess5"/>
    <dgm:cxn modelId="{04E77804-FF1C-4049-9AB0-956CD8D9CD57}" type="presParOf" srcId="{1777BB7E-03DB-43E0-93C2-D1391F4AB5DC}" destId="{0F7A23FF-6B49-4188-A1B0-C445B1FF2CA6}" srcOrd="5" destOrd="0" presId="urn:microsoft.com/office/officeart/2005/8/layout/vProcess5"/>
    <dgm:cxn modelId="{B7740C96-DA07-4551-A887-5F48FECDF4A5}" type="presParOf" srcId="{1777BB7E-03DB-43E0-93C2-D1391F4AB5DC}" destId="{69FB817D-2BEB-494A-B854-6D2BC5BD2544}" srcOrd="6" destOrd="0" presId="urn:microsoft.com/office/officeart/2005/8/layout/vProcess5"/>
    <dgm:cxn modelId="{FD5545CB-3845-47CA-9DBE-7018F7B656A2}" type="presParOf" srcId="{1777BB7E-03DB-43E0-93C2-D1391F4AB5DC}" destId="{4D93C94A-C667-4C2F-9060-D0C77641D287}" srcOrd="7" destOrd="0" presId="urn:microsoft.com/office/officeart/2005/8/layout/vProcess5"/>
    <dgm:cxn modelId="{7F6F6FCD-446B-43FB-9D85-037783535FF2}" type="presParOf" srcId="{1777BB7E-03DB-43E0-93C2-D1391F4AB5DC}" destId="{1E53EEEC-5815-4AF4-A12C-894FCE8CE235}" srcOrd="8" destOrd="0" presId="urn:microsoft.com/office/officeart/2005/8/layout/vProcess5"/>
    <dgm:cxn modelId="{4F724189-E605-4B8D-9211-D85B23B2E8C9}" type="presParOf" srcId="{1777BB7E-03DB-43E0-93C2-D1391F4AB5DC}" destId="{669CEF23-DEA9-4DB3-86D2-88F766D501BC}" srcOrd="9" destOrd="0" presId="urn:microsoft.com/office/officeart/2005/8/layout/vProcess5"/>
    <dgm:cxn modelId="{D810F159-5D06-47D4-BE67-AE3C2C5F36CA}" type="presParOf" srcId="{1777BB7E-03DB-43E0-93C2-D1391F4AB5DC}" destId="{F438EC15-95C6-4B50-AB81-4846D87B216C}" srcOrd="10" destOrd="0" presId="urn:microsoft.com/office/officeart/2005/8/layout/vProcess5"/>
    <dgm:cxn modelId="{745073BD-33FE-4B5B-BAEE-55A05E852B96}" type="presParOf" srcId="{1777BB7E-03DB-43E0-93C2-D1391F4AB5DC}" destId="{D9A56345-65E1-40B7-910B-E1E9230CDD20}"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E4267D2-68DB-47BD-870D-C4700D59EF5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A40EF8A-72DE-422C-9ACA-B5091817487E}">
      <dgm:prSet/>
      <dgm:spPr/>
      <dgm:t>
        <a:bodyPr/>
        <a:lstStyle/>
        <a:p>
          <a:r>
            <a:rPr lang="es-US" b="0" i="0">
              <a:solidFill>
                <a:schemeClr val="bg1"/>
              </a:solidFill>
              <a:latin typeface="Century Schoolbook" panose="02040604050505020304" pitchFamily="18" charset="0"/>
            </a:rPr>
            <a:t>Pruebas sujetas a privilegio legal</a:t>
          </a:r>
        </a:p>
      </dgm:t>
    </dgm:pt>
    <dgm:pt modelId="{0D249C1F-86F1-4266-A352-DF6EBB9D09A7}" type="parTrans" cxnId="{D99DA4C7-FCC5-4F37-BE47-B56C39C365CF}">
      <dgm:prSet/>
      <dgm:spPr/>
      <dgm:t>
        <a:bodyPr/>
        <a:lstStyle/>
        <a:p>
          <a:endParaRPr lang="en-US"/>
        </a:p>
      </dgm:t>
    </dgm:pt>
    <dgm:pt modelId="{5713F60D-8294-4D24-B904-57D0F0866507}" type="sibTrans" cxnId="{D99DA4C7-FCC5-4F37-BE47-B56C39C365CF}">
      <dgm:prSet/>
      <dgm:spPr/>
      <dgm:t>
        <a:bodyPr/>
        <a:lstStyle/>
        <a:p>
          <a:endParaRPr lang="en-US"/>
        </a:p>
      </dgm:t>
    </dgm:pt>
    <dgm:pt modelId="{E476DA06-91B2-4574-A4A6-A5309CC5C993}">
      <dgm:prSet/>
      <dgm:spPr/>
      <dgm:t>
        <a:bodyPr/>
        <a:lstStyle/>
        <a:p>
          <a:r>
            <a:rPr lang="es-US" b="0" i="0">
              <a:solidFill>
                <a:schemeClr val="bg1"/>
              </a:solidFill>
              <a:latin typeface="Century Schoolbook" panose="02040604050505020304" pitchFamily="18" charset="0"/>
            </a:rPr>
            <a:t>Pruebas relacionadas con los antecedentes sexuales del demandante, a menos que:</a:t>
          </a:r>
        </a:p>
      </dgm:t>
    </dgm:pt>
    <dgm:pt modelId="{C7CEFD28-17C1-4177-9B91-6F5C0CF87D71}" type="parTrans" cxnId="{BA6C5C2C-7EF9-43CE-8C50-2FC588350F9F}">
      <dgm:prSet/>
      <dgm:spPr/>
      <dgm:t>
        <a:bodyPr/>
        <a:lstStyle/>
        <a:p>
          <a:endParaRPr lang="en-US"/>
        </a:p>
      </dgm:t>
    </dgm:pt>
    <dgm:pt modelId="{EDC74740-049E-48A9-B57C-700023434CB4}" type="sibTrans" cxnId="{BA6C5C2C-7EF9-43CE-8C50-2FC588350F9F}">
      <dgm:prSet/>
      <dgm:spPr/>
      <dgm:t>
        <a:bodyPr/>
        <a:lstStyle/>
        <a:p>
          <a:endParaRPr lang="en-US"/>
        </a:p>
      </dgm:t>
    </dgm:pt>
    <dgm:pt modelId="{61D81E89-68DA-4535-8191-A7BFFA6DE341}">
      <dgm:prSet custT="1"/>
      <dgm:spPr/>
      <dgm:t>
        <a:bodyPr/>
        <a:lstStyle/>
        <a:p>
          <a:pPr marL="457200" indent="-457200">
            <a:spcBef>
              <a:spcPct val="0"/>
            </a:spcBef>
            <a:buFont typeface="+mj-lt"/>
            <a:buAutoNum type="arabicPeriod"/>
          </a:pPr>
          <a:r>
            <a:rPr lang="es-US" sz="1600" b="0" i="0">
              <a:solidFill>
                <a:schemeClr val="bg1"/>
              </a:solidFill>
              <a:latin typeface="Century Schoolbook" panose="02040604050505020304" pitchFamily="18" charset="0"/>
            </a:rPr>
            <a:t>Las pruebas estén relacionadas con el comportamiento sexual entre el demandante y el demandado y se ofrezcan para demostrar el consentimiento. </a:t>
          </a:r>
        </a:p>
      </dgm:t>
    </dgm:pt>
    <dgm:pt modelId="{F2908C32-7521-4CD8-B4BD-3D0DE808AF29}" type="parTrans" cxnId="{AABC6278-4692-410F-9C74-02BFB678C2D3}">
      <dgm:prSet/>
      <dgm:spPr/>
      <dgm:t>
        <a:bodyPr/>
        <a:lstStyle/>
        <a:p>
          <a:endParaRPr lang="en-US"/>
        </a:p>
      </dgm:t>
    </dgm:pt>
    <dgm:pt modelId="{DD34F5D9-FA07-47F9-85AE-254EC760DEF9}" type="sibTrans" cxnId="{AABC6278-4692-410F-9C74-02BFB678C2D3}">
      <dgm:prSet/>
      <dgm:spPr/>
      <dgm:t>
        <a:bodyPr/>
        <a:lstStyle/>
        <a:p>
          <a:endParaRPr lang="en-US"/>
        </a:p>
      </dgm:t>
    </dgm:pt>
    <dgm:pt modelId="{56E1A15D-DEC0-4D36-A72C-0DF4DD0F92EF}">
      <dgm:prSet custT="1"/>
      <dgm:spPr/>
      <dgm:t>
        <a:bodyPr/>
        <a:lstStyle/>
        <a:p>
          <a:r>
            <a:rPr lang="es-US" sz="2400" b="0" i="0">
              <a:solidFill>
                <a:schemeClr val="bg1"/>
              </a:solidFill>
              <a:latin typeface="Century Schoolbook" panose="02040604050505020304" pitchFamily="18" charset="0"/>
            </a:rPr>
            <a:t>Los expedientes de una parte elaborados o conservados por un profesional médico o paraprofesional, elaborados y conservados en relación con la provisión de tratamiento a la parte.</a:t>
          </a:r>
        </a:p>
      </dgm:t>
    </dgm:pt>
    <dgm:pt modelId="{66CB46EC-9995-4DE2-9F04-6EEB3EA4B680}" type="parTrans" cxnId="{A727CA53-28C9-4055-8B36-D738370F9607}">
      <dgm:prSet/>
      <dgm:spPr/>
      <dgm:t>
        <a:bodyPr/>
        <a:lstStyle/>
        <a:p>
          <a:endParaRPr lang="en-US"/>
        </a:p>
      </dgm:t>
    </dgm:pt>
    <dgm:pt modelId="{0733A197-1166-4E41-9AB6-B547E7195BBA}" type="sibTrans" cxnId="{A727CA53-28C9-4055-8B36-D738370F9607}">
      <dgm:prSet/>
      <dgm:spPr/>
      <dgm:t>
        <a:bodyPr/>
        <a:lstStyle/>
        <a:p>
          <a:endParaRPr lang="en-US"/>
        </a:p>
      </dgm:t>
    </dgm:pt>
    <dgm:pt modelId="{992992A7-AB48-48E4-813B-5740688D3DB2}">
      <dgm:prSet custT="1"/>
      <dgm:spPr/>
      <dgm:t>
        <a:bodyPr/>
        <a:lstStyle/>
        <a:p>
          <a:pPr marL="457200" indent="-457200">
            <a:spcBef>
              <a:spcPts val="1200"/>
            </a:spcBef>
            <a:buFont typeface="+mj-lt"/>
            <a:buAutoNum type="arabicPeriod"/>
          </a:pPr>
          <a:r>
            <a:rPr lang="es-US" sz="1600" b="0" i="0">
              <a:solidFill>
                <a:schemeClr val="bg1"/>
              </a:solidFill>
              <a:latin typeface="Century Schoolbook" panose="02040604050505020304" pitchFamily="18" charset="0"/>
            </a:rPr>
            <a:t>Las pruebas se ofrecen para demostrar que alguien distinto del demandado cometió el presunto acoso sexual</a:t>
          </a:r>
        </a:p>
      </dgm:t>
    </dgm:pt>
    <dgm:pt modelId="{77A0B8FB-7A12-4C60-9837-C8C7C748B491}" type="parTrans" cxnId="{0B7E4F61-EF2C-41E6-ADA1-6844200C03FF}">
      <dgm:prSet/>
      <dgm:spPr/>
      <dgm:t>
        <a:bodyPr/>
        <a:lstStyle/>
        <a:p>
          <a:endParaRPr lang="en-US"/>
        </a:p>
      </dgm:t>
    </dgm:pt>
    <dgm:pt modelId="{FAA7FA20-E4CA-4F9A-B498-31C25324F1B0}" type="sibTrans" cxnId="{0B7E4F61-EF2C-41E6-ADA1-6844200C03FF}">
      <dgm:prSet/>
      <dgm:spPr/>
      <dgm:t>
        <a:bodyPr/>
        <a:lstStyle/>
        <a:p>
          <a:endParaRPr lang="en-US"/>
        </a:p>
      </dgm:t>
    </dgm:pt>
    <dgm:pt modelId="{8ADCDC2E-EB15-43DA-815D-836529CEEAF7}">
      <dgm:prSet custT="1"/>
      <dgm:spPr/>
      <dgm:t>
        <a:bodyPr/>
        <a:lstStyle/>
        <a:p>
          <a:pPr marL="457200" indent="-457200">
            <a:spcBef>
              <a:spcPts val="1200"/>
            </a:spcBef>
            <a:buFont typeface="+mj-lt"/>
            <a:buAutoNum type="arabicPeriod"/>
          </a:pPr>
          <a:endParaRPr lang="en-US" sz="600" dirty="0">
            <a:solidFill>
              <a:schemeClr val="bg1"/>
            </a:solidFill>
            <a:latin typeface="Century Schoolbook" panose="02040604050505020304" pitchFamily="18" charset="0"/>
          </a:endParaRPr>
        </a:p>
      </dgm:t>
    </dgm:pt>
    <dgm:pt modelId="{3A203E80-AD36-411C-90FD-5E09DA998BCA}" type="parTrans" cxnId="{7D6FCB93-F467-4861-A4E1-E722B254557B}">
      <dgm:prSet/>
      <dgm:spPr/>
      <dgm:t>
        <a:bodyPr/>
        <a:lstStyle/>
        <a:p>
          <a:endParaRPr lang="en-US"/>
        </a:p>
      </dgm:t>
    </dgm:pt>
    <dgm:pt modelId="{6DBCE420-F725-40C8-A54E-831983F1F16F}" type="sibTrans" cxnId="{7D6FCB93-F467-4861-A4E1-E722B254557B}">
      <dgm:prSet/>
      <dgm:spPr/>
      <dgm:t>
        <a:bodyPr/>
        <a:lstStyle/>
        <a:p>
          <a:endParaRPr lang="en-US"/>
        </a:p>
      </dgm:t>
    </dgm:pt>
    <dgm:pt modelId="{5F4C9386-26E4-42DD-BF42-33BD16F3D411}" type="pres">
      <dgm:prSet presAssocID="{FE4267D2-68DB-47BD-870D-C4700D59EF5B}" presName="linear" presStyleCnt="0">
        <dgm:presLayoutVars>
          <dgm:animLvl val="lvl"/>
          <dgm:resizeHandles val="exact"/>
        </dgm:presLayoutVars>
      </dgm:prSet>
      <dgm:spPr/>
      <dgm:t>
        <a:bodyPr/>
        <a:lstStyle/>
        <a:p>
          <a:endParaRPr lang="en-US"/>
        </a:p>
      </dgm:t>
    </dgm:pt>
    <dgm:pt modelId="{8292E7D2-3B6C-43A3-8F55-4B9BC5F9C433}" type="pres">
      <dgm:prSet presAssocID="{9A40EF8A-72DE-422C-9ACA-B5091817487E}" presName="parentText" presStyleLbl="node1" presStyleIdx="0" presStyleCnt="3" custScaleY="41315">
        <dgm:presLayoutVars>
          <dgm:chMax val="0"/>
          <dgm:bulletEnabled val="1"/>
        </dgm:presLayoutVars>
      </dgm:prSet>
      <dgm:spPr/>
      <dgm:t>
        <a:bodyPr/>
        <a:lstStyle/>
        <a:p>
          <a:endParaRPr lang="en-US"/>
        </a:p>
      </dgm:t>
    </dgm:pt>
    <dgm:pt modelId="{2C6CE070-615A-45EA-8D9C-39DC4CDA1731}" type="pres">
      <dgm:prSet presAssocID="{5713F60D-8294-4D24-B904-57D0F0866507}" presName="spacer" presStyleCnt="0"/>
      <dgm:spPr/>
    </dgm:pt>
    <dgm:pt modelId="{CC65C3A2-1E47-4A48-8CED-10D26DB89A5E}" type="pres">
      <dgm:prSet presAssocID="{E476DA06-91B2-4574-A4A6-A5309CC5C993}" presName="parentText" presStyleLbl="node1" presStyleIdx="1" presStyleCnt="3" custScaleY="35926" custLinFactNeighborX="124">
        <dgm:presLayoutVars>
          <dgm:chMax val="0"/>
          <dgm:bulletEnabled val="1"/>
        </dgm:presLayoutVars>
      </dgm:prSet>
      <dgm:spPr/>
      <dgm:t>
        <a:bodyPr/>
        <a:lstStyle/>
        <a:p>
          <a:endParaRPr lang="en-US"/>
        </a:p>
      </dgm:t>
    </dgm:pt>
    <dgm:pt modelId="{A1874D29-5B81-4870-A524-BA5B1520A228}" type="pres">
      <dgm:prSet presAssocID="{E476DA06-91B2-4574-A4A6-A5309CC5C993}" presName="childText" presStyleLbl="revTx" presStyleIdx="0" presStyleCnt="1">
        <dgm:presLayoutVars>
          <dgm:bulletEnabled val="1"/>
        </dgm:presLayoutVars>
      </dgm:prSet>
      <dgm:spPr/>
      <dgm:t>
        <a:bodyPr/>
        <a:lstStyle/>
        <a:p>
          <a:endParaRPr lang="en-US"/>
        </a:p>
      </dgm:t>
    </dgm:pt>
    <dgm:pt modelId="{BBF22A89-9453-448B-81E8-F9B584A6E9A7}" type="pres">
      <dgm:prSet presAssocID="{56E1A15D-DEC0-4D36-A72C-0DF4DD0F92EF}" presName="parentText" presStyleLbl="node1" presStyleIdx="2" presStyleCnt="3" custScaleY="69462">
        <dgm:presLayoutVars>
          <dgm:chMax val="0"/>
          <dgm:bulletEnabled val="1"/>
        </dgm:presLayoutVars>
      </dgm:prSet>
      <dgm:spPr/>
      <dgm:t>
        <a:bodyPr/>
        <a:lstStyle/>
        <a:p>
          <a:endParaRPr lang="en-US"/>
        </a:p>
      </dgm:t>
    </dgm:pt>
  </dgm:ptLst>
  <dgm:cxnLst>
    <dgm:cxn modelId="{BA6C5C2C-7EF9-43CE-8C50-2FC588350F9F}" srcId="{FE4267D2-68DB-47BD-870D-C4700D59EF5B}" destId="{E476DA06-91B2-4574-A4A6-A5309CC5C993}" srcOrd="1" destOrd="0" parTransId="{C7CEFD28-17C1-4177-9B91-6F5C0CF87D71}" sibTransId="{EDC74740-049E-48A9-B57C-700023434CB4}"/>
    <dgm:cxn modelId="{1EBC63A5-5099-4160-8C94-9ABA139209A0}" type="presOf" srcId="{E476DA06-91B2-4574-A4A6-A5309CC5C993}" destId="{CC65C3A2-1E47-4A48-8CED-10D26DB89A5E}" srcOrd="0" destOrd="0" presId="urn:microsoft.com/office/officeart/2005/8/layout/vList2"/>
    <dgm:cxn modelId="{CCA0E0BB-2612-4C05-9341-1C5E49020B98}" type="presOf" srcId="{992992A7-AB48-48E4-813B-5740688D3DB2}" destId="{A1874D29-5B81-4870-A524-BA5B1520A228}" srcOrd="0" destOrd="1" presId="urn:microsoft.com/office/officeart/2005/8/layout/vList2"/>
    <dgm:cxn modelId="{AABC6278-4692-410F-9C74-02BFB678C2D3}" srcId="{E476DA06-91B2-4574-A4A6-A5309CC5C993}" destId="{61D81E89-68DA-4535-8191-A7BFFA6DE341}" srcOrd="2" destOrd="0" parTransId="{F2908C32-7521-4CD8-B4BD-3D0DE808AF29}" sibTransId="{DD34F5D9-FA07-47F9-85AE-254EC760DEF9}"/>
    <dgm:cxn modelId="{D99DA4C7-FCC5-4F37-BE47-B56C39C365CF}" srcId="{FE4267D2-68DB-47BD-870D-C4700D59EF5B}" destId="{9A40EF8A-72DE-422C-9ACA-B5091817487E}" srcOrd="0" destOrd="0" parTransId="{0D249C1F-86F1-4266-A352-DF6EBB9D09A7}" sibTransId="{5713F60D-8294-4D24-B904-57D0F0866507}"/>
    <dgm:cxn modelId="{6E1E9E95-CB0A-4C4D-BB60-F66D062806FE}" type="presOf" srcId="{9A40EF8A-72DE-422C-9ACA-B5091817487E}" destId="{8292E7D2-3B6C-43A3-8F55-4B9BC5F9C433}" srcOrd="0" destOrd="0" presId="urn:microsoft.com/office/officeart/2005/8/layout/vList2"/>
    <dgm:cxn modelId="{8E8F3909-7F94-43C3-976C-12AD946DA492}" type="presOf" srcId="{FE4267D2-68DB-47BD-870D-C4700D59EF5B}" destId="{5F4C9386-26E4-42DD-BF42-33BD16F3D411}" srcOrd="0" destOrd="0" presId="urn:microsoft.com/office/officeart/2005/8/layout/vList2"/>
    <dgm:cxn modelId="{69A6F068-E80B-4D85-836B-3AF37279B772}" type="presOf" srcId="{8ADCDC2E-EB15-43DA-815D-836529CEEAF7}" destId="{A1874D29-5B81-4870-A524-BA5B1520A228}" srcOrd="0" destOrd="0" presId="urn:microsoft.com/office/officeart/2005/8/layout/vList2"/>
    <dgm:cxn modelId="{A727CA53-28C9-4055-8B36-D738370F9607}" srcId="{FE4267D2-68DB-47BD-870D-C4700D59EF5B}" destId="{56E1A15D-DEC0-4D36-A72C-0DF4DD0F92EF}" srcOrd="2" destOrd="0" parTransId="{66CB46EC-9995-4DE2-9F04-6EEB3EA4B680}" sibTransId="{0733A197-1166-4E41-9AB6-B547E7195BBA}"/>
    <dgm:cxn modelId="{273A5F62-5874-4ACA-AE3B-F7ECAEE82C46}" type="presOf" srcId="{61D81E89-68DA-4535-8191-A7BFFA6DE341}" destId="{A1874D29-5B81-4870-A524-BA5B1520A228}" srcOrd="0" destOrd="2" presId="urn:microsoft.com/office/officeart/2005/8/layout/vList2"/>
    <dgm:cxn modelId="{0B7E4F61-EF2C-41E6-ADA1-6844200C03FF}" srcId="{E476DA06-91B2-4574-A4A6-A5309CC5C993}" destId="{992992A7-AB48-48E4-813B-5740688D3DB2}" srcOrd="1" destOrd="0" parTransId="{77A0B8FB-7A12-4C60-9837-C8C7C748B491}" sibTransId="{FAA7FA20-E4CA-4F9A-B498-31C25324F1B0}"/>
    <dgm:cxn modelId="{872519D2-4FEA-45D7-ABF9-248017D6C893}" type="presOf" srcId="{56E1A15D-DEC0-4D36-A72C-0DF4DD0F92EF}" destId="{BBF22A89-9453-448B-81E8-F9B584A6E9A7}" srcOrd="0" destOrd="0" presId="urn:microsoft.com/office/officeart/2005/8/layout/vList2"/>
    <dgm:cxn modelId="{7D6FCB93-F467-4861-A4E1-E722B254557B}" srcId="{E476DA06-91B2-4574-A4A6-A5309CC5C993}" destId="{8ADCDC2E-EB15-43DA-815D-836529CEEAF7}" srcOrd="0" destOrd="0" parTransId="{3A203E80-AD36-411C-90FD-5E09DA998BCA}" sibTransId="{6DBCE420-F725-40C8-A54E-831983F1F16F}"/>
    <dgm:cxn modelId="{7842B6C1-0EB0-4DFD-AB42-6538623C9E2C}" type="presParOf" srcId="{5F4C9386-26E4-42DD-BF42-33BD16F3D411}" destId="{8292E7D2-3B6C-43A3-8F55-4B9BC5F9C433}" srcOrd="0" destOrd="0" presId="urn:microsoft.com/office/officeart/2005/8/layout/vList2"/>
    <dgm:cxn modelId="{98FF207B-5CE5-4248-94EB-289E6AB125B2}" type="presParOf" srcId="{5F4C9386-26E4-42DD-BF42-33BD16F3D411}" destId="{2C6CE070-615A-45EA-8D9C-39DC4CDA1731}" srcOrd="1" destOrd="0" presId="urn:microsoft.com/office/officeart/2005/8/layout/vList2"/>
    <dgm:cxn modelId="{4E6146AE-4CEF-4ED7-840A-B8D592E33911}" type="presParOf" srcId="{5F4C9386-26E4-42DD-BF42-33BD16F3D411}" destId="{CC65C3A2-1E47-4A48-8CED-10D26DB89A5E}" srcOrd="2" destOrd="0" presId="urn:microsoft.com/office/officeart/2005/8/layout/vList2"/>
    <dgm:cxn modelId="{BA8ACC93-BB30-40FA-A726-35936D2BCD67}" type="presParOf" srcId="{5F4C9386-26E4-42DD-BF42-33BD16F3D411}" destId="{A1874D29-5B81-4870-A524-BA5B1520A228}" srcOrd="3" destOrd="0" presId="urn:microsoft.com/office/officeart/2005/8/layout/vList2"/>
    <dgm:cxn modelId="{ABADC25C-E2D0-4DA6-B464-9531C3056917}" type="presParOf" srcId="{5F4C9386-26E4-42DD-BF42-33BD16F3D411}" destId="{BBF22A89-9453-448B-81E8-F9B584A6E9A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10433C-FB85-4584-A30B-DB625F5ACA53}"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1E0F2EF7-F767-42A6-A613-BEF3E760D314}">
      <dgm:prSet/>
      <dgm:spPr/>
      <dgm:t>
        <a:bodyPr/>
        <a:lstStyle/>
        <a:p>
          <a:r>
            <a:rPr lang="es-US" b="0" i="0">
              <a:latin typeface="Century Schoolbook" panose="02040604050505020304" pitchFamily="18" charset="0"/>
            </a:rPr>
            <a:t>Una escuela de kínder-12.</a:t>
          </a:r>
          <a:r>
            <a:rPr lang="es-US" b="0" i="0" baseline="30000">
              <a:latin typeface="Century Schoolbook" panose="02040604050505020304" pitchFamily="18" charset="0"/>
            </a:rPr>
            <a:t>o</a:t>
          </a:r>
          <a:r>
            <a:rPr lang="es-US" b="0" i="0">
              <a:latin typeface="Century Schoolbook" panose="02040604050505020304" pitchFamily="18" charset="0"/>
            </a:rPr>
            <a:t> </a:t>
          </a:r>
        </a:p>
      </dgm:t>
    </dgm:pt>
    <dgm:pt modelId="{6EBA2960-3D8D-4FDB-BCB5-CF76692CE585}" type="parTrans" cxnId="{232467B4-303B-49A7-93EA-DC19B4EA6540}">
      <dgm:prSet/>
      <dgm:spPr/>
      <dgm:t>
        <a:bodyPr/>
        <a:lstStyle/>
        <a:p>
          <a:endParaRPr lang="en-US"/>
        </a:p>
      </dgm:t>
    </dgm:pt>
    <dgm:pt modelId="{83604115-AB7F-4DE6-B871-C8DD6FE92B71}" type="sibTrans" cxnId="{232467B4-303B-49A7-93EA-DC19B4EA6540}">
      <dgm:prSet/>
      <dgm:spPr/>
      <dgm:t>
        <a:bodyPr/>
        <a:lstStyle/>
        <a:p>
          <a:endParaRPr lang="en-US"/>
        </a:p>
      </dgm:t>
    </dgm:pt>
    <dgm:pt modelId="{0B0137F6-4417-4F96-9135-E854BDE48048}">
      <dgm:prSet/>
      <dgm:spPr/>
      <dgm:t>
        <a:bodyPr/>
        <a:lstStyle/>
        <a:p>
          <a:r>
            <a:rPr lang="es-US" b="0" i="0">
              <a:latin typeface="Century Schoolbook" panose="02040604050505020304" pitchFamily="18" charset="0"/>
            </a:rPr>
            <a:t>en la cual algún empleado tiene conocimiento real  </a:t>
          </a:r>
        </a:p>
      </dgm:t>
    </dgm:pt>
    <dgm:pt modelId="{6A0A3CAA-EB84-4017-82CF-0E1D0E8DDB19}" type="parTrans" cxnId="{D47A02CF-57A1-4B33-B91A-0B9AE25594CE}">
      <dgm:prSet/>
      <dgm:spPr/>
      <dgm:t>
        <a:bodyPr/>
        <a:lstStyle/>
        <a:p>
          <a:endParaRPr lang="en-US"/>
        </a:p>
      </dgm:t>
    </dgm:pt>
    <dgm:pt modelId="{14D6BF37-5F80-4D30-935A-26CDCAD8D955}" type="sibTrans" cxnId="{D47A02CF-57A1-4B33-B91A-0B9AE25594CE}">
      <dgm:prSet/>
      <dgm:spPr/>
      <dgm:t>
        <a:bodyPr/>
        <a:lstStyle/>
        <a:p>
          <a:endParaRPr lang="en-US"/>
        </a:p>
      </dgm:t>
    </dgm:pt>
    <dgm:pt modelId="{57403F7E-4032-4C7C-B3F5-4535014C9049}">
      <dgm:prSet/>
      <dgm:spPr/>
      <dgm:t>
        <a:bodyPr/>
        <a:lstStyle/>
        <a:p>
          <a:r>
            <a:rPr lang="es-US" b="0" i="0">
              <a:latin typeface="Century Schoolbook" panose="02040604050505020304" pitchFamily="18" charset="0"/>
            </a:rPr>
            <a:t>de "acoso sexual según el Título IX"</a:t>
          </a:r>
        </a:p>
      </dgm:t>
    </dgm:pt>
    <dgm:pt modelId="{BA4C7773-8D38-4830-871A-99D80E7B0841}" type="parTrans" cxnId="{C6D5963E-CB0F-4FEF-B319-1C9623145F2D}">
      <dgm:prSet/>
      <dgm:spPr/>
      <dgm:t>
        <a:bodyPr/>
        <a:lstStyle/>
        <a:p>
          <a:endParaRPr lang="en-US"/>
        </a:p>
      </dgm:t>
    </dgm:pt>
    <dgm:pt modelId="{8F6A52DC-0EF1-4D70-B67D-58D7CE9DBD77}" type="sibTrans" cxnId="{C6D5963E-CB0F-4FEF-B319-1C9623145F2D}">
      <dgm:prSet/>
      <dgm:spPr/>
      <dgm:t>
        <a:bodyPr/>
        <a:lstStyle/>
        <a:p>
          <a:endParaRPr lang="en-US"/>
        </a:p>
      </dgm:t>
    </dgm:pt>
    <dgm:pt modelId="{F803F15E-561F-427E-814B-B3B89ACCC5AF}">
      <dgm:prSet/>
      <dgm:spPr/>
      <dgm:t>
        <a:bodyPr/>
        <a:lstStyle/>
        <a:p>
          <a:r>
            <a:rPr lang="es-US" b="0" i="0">
              <a:latin typeface="Century Schoolbook" panose="02040604050505020304" pitchFamily="18" charset="0"/>
            </a:rPr>
            <a:t>en su "programa o actividad educativa" y </a:t>
          </a:r>
        </a:p>
      </dgm:t>
    </dgm:pt>
    <dgm:pt modelId="{811EBE08-FD81-42C9-A1AE-977336D5B02D}" type="parTrans" cxnId="{2D0F3FF9-F495-4C1C-B77C-143A527CC0B9}">
      <dgm:prSet/>
      <dgm:spPr/>
      <dgm:t>
        <a:bodyPr/>
        <a:lstStyle/>
        <a:p>
          <a:endParaRPr lang="en-US"/>
        </a:p>
      </dgm:t>
    </dgm:pt>
    <dgm:pt modelId="{EEC389D6-F708-4D59-93C7-D83D1AAEF7F4}" type="sibTrans" cxnId="{2D0F3FF9-F495-4C1C-B77C-143A527CC0B9}">
      <dgm:prSet/>
      <dgm:spPr/>
      <dgm:t>
        <a:bodyPr/>
        <a:lstStyle/>
        <a:p>
          <a:endParaRPr lang="en-US"/>
        </a:p>
      </dgm:t>
    </dgm:pt>
    <dgm:pt modelId="{8B819A97-731D-4474-A61D-52F82CFC0C4E}">
      <dgm:prSet/>
      <dgm:spPr/>
      <dgm:t>
        <a:bodyPr/>
        <a:lstStyle/>
        <a:p>
          <a:r>
            <a:rPr lang="es-US" b="0" i="0">
              <a:solidFill>
                <a:schemeClr val="bg2"/>
              </a:solidFill>
              <a:latin typeface="Century Schoolbook" panose="02040604050505020304" pitchFamily="18" charset="0"/>
            </a:rPr>
            <a:t>tiene que responder utilizando el proceso de acoso sexual según el Título IX</a:t>
          </a:r>
        </a:p>
      </dgm:t>
    </dgm:pt>
    <dgm:pt modelId="{2AFBA191-EFE0-4DF1-8128-D07830762C1A}" type="parTrans" cxnId="{35E628F5-9DD0-4D25-86C4-C533D97B7D4D}">
      <dgm:prSet/>
      <dgm:spPr/>
      <dgm:t>
        <a:bodyPr/>
        <a:lstStyle/>
        <a:p>
          <a:endParaRPr lang="en-US"/>
        </a:p>
      </dgm:t>
    </dgm:pt>
    <dgm:pt modelId="{5780D8BB-EF77-4C31-9546-4B9A511A0F26}" type="sibTrans" cxnId="{35E628F5-9DD0-4D25-86C4-C533D97B7D4D}">
      <dgm:prSet/>
      <dgm:spPr/>
      <dgm:t>
        <a:bodyPr/>
        <a:lstStyle/>
        <a:p>
          <a:endParaRPr lang="en-US"/>
        </a:p>
      </dgm:t>
    </dgm:pt>
    <dgm:pt modelId="{2B7E6E9E-2CBF-4E9D-8A06-52CF5DF82BF9}">
      <dgm:prSet/>
      <dgm:spPr/>
      <dgm:t>
        <a:bodyPr/>
        <a:lstStyle/>
        <a:p>
          <a:r>
            <a:rPr lang="es-US" b="0" i="0">
              <a:latin typeface="Century Schoolbook" panose="02040604050505020304" pitchFamily="18" charset="0"/>
            </a:rPr>
            <a:t>en contra de una persona en los Estados Unidos </a:t>
          </a:r>
        </a:p>
      </dgm:t>
    </dgm:pt>
    <dgm:pt modelId="{AE67F89E-F06B-4CE4-A618-49DB04B15ED2}" type="parTrans" cxnId="{9AA98143-0BE3-4AED-9FCE-B41230AC3E9E}">
      <dgm:prSet/>
      <dgm:spPr/>
      <dgm:t>
        <a:bodyPr/>
        <a:lstStyle/>
        <a:p>
          <a:endParaRPr lang="en-US"/>
        </a:p>
      </dgm:t>
    </dgm:pt>
    <dgm:pt modelId="{12CC5AAB-E970-4791-95A6-BBDF5935E09D}" type="sibTrans" cxnId="{9AA98143-0BE3-4AED-9FCE-B41230AC3E9E}">
      <dgm:prSet/>
      <dgm:spPr/>
      <dgm:t>
        <a:bodyPr/>
        <a:lstStyle/>
        <a:p>
          <a:endParaRPr lang="en-US"/>
        </a:p>
      </dgm:t>
    </dgm:pt>
    <dgm:pt modelId="{030C8C48-2398-4CF7-8C8B-CF4A1F5D613B}" type="pres">
      <dgm:prSet presAssocID="{2310433C-FB85-4584-A30B-DB625F5ACA53}" presName="linear" presStyleCnt="0">
        <dgm:presLayoutVars>
          <dgm:animLvl val="lvl"/>
          <dgm:resizeHandles val="exact"/>
        </dgm:presLayoutVars>
      </dgm:prSet>
      <dgm:spPr/>
      <dgm:t>
        <a:bodyPr/>
        <a:lstStyle/>
        <a:p>
          <a:endParaRPr lang="en-US"/>
        </a:p>
      </dgm:t>
    </dgm:pt>
    <dgm:pt modelId="{25EC5051-1B7A-498E-ABF7-2269D55D3611}" type="pres">
      <dgm:prSet presAssocID="{1E0F2EF7-F767-42A6-A613-BEF3E760D314}" presName="parentText" presStyleLbl="node1" presStyleIdx="0" presStyleCnt="6">
        <dgm:presLayoutVars>
          <dgm:chMax val="0"/>
          <dgm:bulletEnabled val="1"/>
        </dgm:presLayoutVars>
      </dgm:prSet>
      <dgm:spPr/>
      <dgm:t>
        <a:bodyPr/>
        <a:lstStyle/>
        <a:p>
          <a:endParaRPr lang="en-US"/>
        </a:p>
      </dgm:t>
    </dgm:pt>
    <dgm:pt modelId="{52A56D32-A489-4F13-8080-44C846CBA61E}" type="pres">
      <dgm:prSet presAssocID="{83604115-AB7F-4DE6-B871-C8DD6FE92B71}" presName="spacer" presStyleCnt="0"/>
      <dgm:spPr/>
    </dgm:pt>
    <dgm:pt modelId="{BFC8717B-1D3A-4368-98CE-4F3C6A2E5FB2}" type="pres">
      <dgm:prSet presAssocID="{0B0137F6-4417-4F96-9135-E854BDE48048}" presName="parentText" presStyleLbl="node1" presStyleIdx="1" presStyleCnt="6">
        <dgm:presLayoutVars>
          <dgm:chMax val="0"/>
          <dgm:bulletEnabled val="1"/>
        </dgm:presLayoutVars>
      </dgm:prSet>
      <dgm:spPr/>
      <dgm:t>
        <a:bodyPr/>
        <a:lstStyle/>
        <a:p>
          <a:endParaRPr lang="en-US"/>
        </a:p>
      </dgm:t>
    </dgm:pt>
    <dgm:pt modelId="{E3BF2383-2E4F-460A-98D1-8ED09EB5C96A}" type="pres">
      <dgm:prSet presAssocID="{14D6BF37-5F80-4D30-935A-26CDCAD8D955}" presName="spacer" presStyleCnt="0"/>
      <dgm:spPr/>
    </dgm:pt>
    <dgm:pt modelId="{C1573475-09C0-4DF8-B6CE-4A3C1C3ECA6E}" type="pres">
      <dgm:prSet presAssocID="{57403F7E-4032-4C7C-B3F5-4535014C9049}" presName="parentText" presStyleLbl="node1" presStyleIdx="2" presStyleCnt="6">
        <dgm:presLayoutVars>
          <dgm:chMax val="0"/>
          <dgm:bulletEnabled val="1"/>
        </dgm:presLayoutVars>
      </dgm:prSet>
      <dgm:spPr/>
      <dgm:t>
        <a:bodyPr/>
        <a:lstStyle/>
        <a:p>
          <a:endParaRPr lang="en-US"/>
        </a:p>
      </dgm:t>
    </dgm:pt>
    <dgm:pt modelId="{40DB4E38-10EF-4682-A6AB-135733C9C0E7}" type="pres">
      <dgm:prSet presAssocID="{8F6A52DC-0EF1-4D70-B67D-58D7CE9DBD77}" presName="spacer" presStyleCnt="0"/>
      <dgm:spPr/>
    </dgm:pt>
    <dgm:pt modelId="{88053CB7-3ABD-4CFE-9834-E0F65CF66AB4}" type="pres">
      <dgm:prSet presAssocID="{F803F15E-561F-427E-814B-B3B89ACCC5AF}" presName="parentText" presStyleLbl="node1" presStyleIdx="3" presStyleCnt="6">
        <dgm:presLayoutVars>
          <dgm:chMax val="0"/>
          <dgm:bulletEnabled val="1"/>
        </dgm:presLayoutVars>
      </dgm:prSet>
      <dgm:spPr/>
      <dgm:t>
        <a:bodyPr/>
        <a:lstStyle/>
        <a:p>
          <a:endParaRPr lang="en-US"/>
        </a:p>
      </dgm:t>
    </dgm:pt>
    <dgm:pt modelId="{DABF3F86-CB9B-404D-A985-878477CFDD58}" type="pres">
      <dgm:prSet presAssocID="{EEC389D6-F708-4D59-93C7-D83D1AAEF7F4}" presName="spacer" presStyleCnt="0"/>
      <dgm:spPr/>
    </dgm:pt>
    <dgm:pt modelId="{3A8F06B1-A396-4437-BC55-E1741B086A81}" type="pres">
      <dgm:prSet presAssocID="{2B7E6E9E-2CBF-4E9D-8A06-52CF5DF82BF9}" presName="parentText" presStyleLbl="node1" presStyleIdx="4" presStyleCnt="6">
        <dgm:presLayoutVars>
          <dgm:chMax val="0"/>
          <dgm:bulletEnabled val="1"/>
        </dgm:presLayoutVars>
      </dgm:prSet>
      <dgm:spPr/>
      <dgm:t>
        <a:bodyPr/>
        <a:lstStyle/>
        <a:p>
          <a:endParaRPr lang="en-US"/>
        </a:p>
      </dgm:t>
    </dgm:pt>
    <dgm:pt modelId="{87BE72D2-BBFA-4094-86E5-7CAE3D12B96B}" type="pres">
      <dgm:prSet presAssocID="{12CC5AAB-E970-4791-95A6-BBDF5935E09D}" presName="spacer" presStyleCnt="0"/>
      <dgm:spPr/>
    </dgm:pt>
    <dgm:pt modelId="{BEF03566-E6F7-42F1-886A-EF0780FB72FF}" type="pres">
      <dgm:prSet presAssocID="{8B819A97-731D-4474-A61D-52F82CFC0C4E}" presName="parentText" presStyleLbl="node1" presStyleIdx="5" presStyleCnt="6">
        <dgm:presLayoutVars>
          <dgm:chMax val="0"/>
          <dgm:bulletEnabled val="1"/>
        </dgm:presLayoutVars>
      </dgm:prSet>
      <dgm:spPr/>
      <dgm:t>
        <a:bodyPr/>
        <a:lstStyle/>
        <a:p>
          <a:endParaRPr lang="en-US"/>
        </a:p>
      </dgm:t>
    </dgm:pt>
  </dgm:ptLst>
  <dgm:cxnLst>
    <dgm:cxn modelId="{0DCB3658-BFD6-446C-AD6D-91F9313695F4}" type="presOf" srcId="{8B819A97-731D-4474-A61D-52F82CFC0C4E}" destId="{BEF03566-E6F7-42F1-886A-EF0780FB72FF}" srcOrd="0" destOrd="0" presId="urn:microsoft.com/office/officeart/2005/8/layout/vList2"/>
    <dgm:cxn modelId="{EDC7CFB7-DD99-4314-9661-40962EB1B23E}" type="presOf" srcId="{1E0F2EF7-F767-42A6-A613-BEF3E760D314}" destId="{25EC5051-1B7A-498E-ABF7-2269D55D3611}" srcOrd="0" destOrd="0" presId="urn:microsoft.com/office/officeart/2005/8/layout/vList2"/>
    <dgm:cxn modelId="{03567E46-7821-46EB-9866-AEAB38FAC6A3}" type="presOf" srcId="{F803F15E-561F-427E-814B-B3B89ACCC5AF}" destId="{88053CB7-3ABD-4CFE-9834-E0F65CF66AB4}" srcOrd="0" destOrd="0" presId="urn:microsoft.com/office/officeart/2005/8/layout/vList2"/>
    <dgm:cxn modelId="{232467B4-303B-49A7-93EA-DC19B4EA6540}" srcId="{2310433C-FB85-4584-A30B-DB625F5ACA53}" destId="{1E0F2EF7-F767-42A6-A613-BEF3E760D314}" srcOrd="0" destOrd="0" parTransId="{6EBA2960-3D8D-4FDB-BCB5-CF76692CE585}" sibTransId="{83604115-AB7F-4DE6-B871-C8DD6FE92B71}"/>
    <dgm:cxn modelId="{666A4444-BCA9-4249-B256-58B688A75C8D}" type="presOf" srcId="{57403F7E-4032-4C7C-B3F5-4535014C9049}" destId="{C1573475-09C0-4DF8-B6CE-4A3C1C3ECA6E}" srcOrd="0" destOrd="0" presId="urn:microsoft.com/office/officeart/2005/8/layout/vList2"/>
    <dgm:cxn modelId="{35E628F5-9DD0-4D25-86C4-C533D97B7D4D}" srcId="{2310433C-FB85-4584-A30B-DB625F5ACA53}" destId="{8B819A97-731D-4474-A61D-52F82CFC0C4E}" srcOrd="5" destOrd="0" parTransId="{2AFBA191-EFE0-4DF1-8128-D07830762C1A}" sibTransId="{5780D8BB-EF77-4C31-9546-4B9A511A0F26}"/>
    <dgm:cxn modelId="{C6D5963E-CB0F-4FEF-B319-1C9623145F2D}" srcId="{2310433C-FB85-4584-A30B-DB625F5ACA53}" destId="{57403F7E-4032-4C7C-B3F5-4535014C9049}" srcOrd="2" destOrd="0" parTransId="{BA4C7773-8D38-4830-871A-99D80E7B0841}" sibTransId="{8F6A52DC-0EF1-4D70-B67D-58D7CE9DBD77}"/>
    <dgm:cxn modelId="{21CE0013-A64C-45EA-B51D-8AD7E5CE029B}" type="presOf" srcId="{2310433C-FB85-4584-A30B-DB625F5ACA53}" destId="{030C8C48-2398-4CF7-8C8B-CF4A1F5D613B}" srcOrd="0" destOrd="0" presId="urn:microsoft.com/office/officeart/2005/8/layout/vList2"/>
    <dgm:cxn modelId="{5FCD89C4-DBD8-45F3-B069-96B7B595280C}" type="presOf" srcId="{0B0137F6-4417-4F96-9135-E854BDE48048}" destId="{BFC8717B-1D3A-4368-98CE-4F3C6A2E5FB2}" srcOrd="0" destOrd="0" presId="urn:microsoft.com/office/officeart/2005/8/layout/vList2"/>
    <dgm:cxn modelId="{CFA47E74-8F02-48C8-9014-233AB6A6F069}" type="presOf" srcId="{2B7E6E9E-2CBF-4E9D-8A06-52CF5DF82BF9}" destId="{3A8F06B1-A396-4437-BC55-E1741B086A81}" srcOrd="0" destOrd="0" presId="urn:microsoft.com/office/officeart/2005/8/layout/vList2"/>
    <dgm:cxn modelId="{D47A02CF-57A1-4B33-B91A-0B9AE25594CE}" srcId="{2310433C-FB85-4584-A30B-DB625F5ACA53}" destId="{0B0137F6-4417-4F96-9135-E854BDE48048}" srcOrd="1" destOrd="0" parTransId="{6A0A3CAA-EB84-4017-82CF-0E1D0E8DDB19}" sibTransId="{14D6BF37-5F80-4D30-935A-26CDCAD8D955}"/>
    <dgm:cxn modelId="{9AA98143-0BE3-4AED-9FCE-B41230AC3E9E}" srcId="{2310433C-FB85-4584-A30B-DB625F5ACA53}" destId="{2B7E6E9E-2CBF-4E9D-8A06-52CF5DF82BF9}" srcOrd="4" destOrd="0" parTransId="{AE67F89E-F06B-4CE4-A618-49DB04B15ED2}" sibTransId="{12CC5AAB-E970-4791-95A6-BBDF5935E09D}"/>
    <dgm:cxn modelId="{2D0F3FF9-F495-4C1C-B77C-143A527CC0B9}" srcId="{2310433C-FB85-4584-A30B-DB625F5ACA53}" destId="{F803F15E-561F-427E-814B-B3B89ACCC5AF}" srcOrd="3" destOrd="0" parTransId="{811EBE08-FD81-42C9-A1AE-977336D5B02D}" sibTransId="{EEC389D6-F708-4D59-93C7-D83D1AAEF7F4}"/>
    <dgm:cxn modelId="{B376BCE9-11AA-4DD2-B418-51E77A3DE0A9}" type="presParOf" srcId="{030C8C48-2398-4CF7-8C8B-CF4A1F5D613B}" destId="{25EC5051-1B7A-498E-ABF7-2269D55D3611}" srcOrd="0" destOrd="0" presId="urn:microsoft.com/office/officeart/2005/8/layout/vList2"/>
    <dgm:cxn modelId="{AE158170-42F4-48D7-9F0A-6652CF9C0EF9}" type="presParOf" srcId="{030C8C48-2398-4CF7-8C8B-CF4A1F5D613B}" destId="{52A56D32-A489-4F13-8080-44C846CBA61E}" srcOrd="1" destOrd="0" presId="urn:microsoft.com/office/officeart/2005/8/layout/vList2"/>
    <dgm:cxn modelId="{8D629FBD-D5BD-4DAB-A502-474A4650A4B1}" type="presParOf" srcId="{030C8C48-2398-4CF7-8C8B-CF4A1F5D613B}" destId="{BFC8717B-1D3A-4368-98CE-4F3C6A2E5FB2}" srcOrd="2" destOrd="0" presId="urn:microsoft.com/office/officeart/2005/8/layout/vList2"/>
    <dgm:cxn modelId="{4AECAF1D-36B5-439D-AEA8-D270E41889E1}" type="presParOf" srcId="{030C8C48-2398-4CF7-8C8B-CF4A1F5D613B}" destId="{E3BF2383-2E4F-460A-98D1-8ED09EB5C96A}" srcOrd="3" destOrd="0" presId="urn:microsoft.com/office/officeart/2005/8/layout/vList2"/>
    <dgm:cxn modelId="{D9DBAA6D-6844-48F5-9847-59167C0C9A62}" type="presParOf" srcId="{030C8C48-2398-4CF7-8C8B-CF4A1F5D613B}" destId="{C1573475-09C0-4DF8-B6CE-4A3C1C3ECA6E}" srcOrd="4" destOrd="0" presId="urn:microsoft.com/office/officeart/2005/8/layout/vList2"/>
    <dgm:cxn modelId="{3D8BC1C6-D5A2-4A32-9B80-311B0D68A9AE}" type="presParOf" srcId="{030C8C48-2398-4CF7-8C8B-CF4A1F5D613B}" destId="{40DB4E38-10EF-4682-A6AB-135733C9C0E7}" srcOrd="5" destOrd="0" presId="urn:microsoft.com/office/officeart/2005/8/layout/vList2"/>
    <dgm:cxn modelId="{4C595322-D4E4-4DB3-B6FD-49ADB816ED70}" type="presParOf" srcId="{030C8C48-2398-4CF7-8C8B-CF4A1F5D613B}" destId="{88053CB7-3ABD-4CFE-9834-E0F65CF66AB4}" srcOrd="6" destOrd="0" presId="urn:microsoft.com/office/officeart/2005/8/layout/vList2"/>
    <dgm:cxn modelId="{F68B8BA1-4DC4-4844-9427-0105ABD26FE0}" type="presParOf" srcId="{030C8C48-2398-4CF7-8C8B-CF4A1F5D613B}" destId="{DABF3F86-CB9B-404D-A985-878477CFDD58}" srcOrd="7" destOrd="0" presId="urn:microsoft.com/office/officeart/2005/8/layout/vList2"/>
    <dgm:cxn modelId="{D4CD753B-F5A0-4AA3-8ADC-828E74A70762}" type="presParOf" srcId="{030C8C48-2398-4CF7-8C8B-CF4A1F5D613B}" destId="{3A8F06B1-A396-4437-BC55-E1741B086A81}" srcOrd="8" destOrd="0" presId="urn:microsoft.com/office/officeart/2005/8/layout/vList2"/>
    <dgm:cxn modelId="{F424118F-B16C-4A14-9631-830EF2D1F999}" type="presParOf" srcId="{030C8C48-2398-4CF7-8C8B-CF4A1F5D613B}" destId="{87BE72D2-BBFA-4094-86E5-7CAE3D12B96B}" srcOrd="9" destOrd="0" presId="urn:microsoft.com/office/officeart/2005/8/layout/vList2"/>
    <dgm:cxn modelId="{2D6605A1-6D9A-4249-93FC-4E1AADC506DB}" type="presParOf" srcId="{030C8C48-2398-4CF7-8C8B-CF4A1F5D613B}" destId="{BEF03566-E6F7-42F1-886A-EF0780FB72F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0433C-FB85-4584-A30B-DB625F5ACA53}"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1E0F2EF7-F767-42A6-A613-BEF3E760D314}">
      <dgm:prSet/>
      <dgm:spPr/>
      <dgm:t>
        <a:bodyPr/>
        <a:lstStyle/>
        <a:p>
          <a:r>
            <a:rPr lang="es-US" b="0" i="0">
              <a:solidFill>
                <a:srgbClr val="FF0000"/>
              </a:solidFill>
              <a:latin typeface="Century Schoolbook" panose="02040604050505020304" pitchFamily="18" charset="0"/>
            </a:rPr>
            <a:t>Una escuela de kínder-12.</a:t>
          </a:r>
          <a:r>
            <a:rPr lang="es-US" b="0" i="0" baseline="30000">
              <a:solidFill>
                <a:srgbClr val="FF0000"/>
              </a:solidFill>
              <a:latin typeface="Century Schoolbook" panose="02040604050505020304" pitchFamily="18" charset="0"/>
            </a:rPr>
            <a:t>o</a:t>
          </a:r>
          <a:r>
            <a:rPr lang="es-US" b="0" i="0">
              <a:solidFill>
                <a:srgbClr val="FF0000"/>
              </a:solidFill>
              <a:latin typeface="Century Schoolbook" panose="02040604050505020304" pitchFamily="18" charset="0"/>
            </a:rPr>
            <a:t> </a:t>
          </a:r>
        </a:p>
      </dgm:t>
    </dgm:pt>
    <dgm:pt modelId="{6EBA2960-3D8D-4FDB-BCB5-CF76692CE585}" type="parTrans" cxnId="{232467B4-303B-49A7-93EA-DC19B4EA6540}">
      <dgm:prSet/>
      <dgm:spPr/>
      <dgm:t>
        <a:bodyPr/>
        <a:lstStyle/>
        <a:p>
          <a:endParaRPr lang="en-US"/>
        </a:p>
      </dgm:t>
    </dgm:pt>
    <dgm:pt modelId="{83604115-AB7F-4DE6-B871-C8DD6FE92B71}" type="sibTrans" cxnId="{232467B4-303B-49A7-93EA-DC19B4EA6540}">
      <dgm:prSet/>
      <dgm:spPr/>
      <dgm:t>
        <a:bodyPr/>
        <a:lstStyle/>
        <a:p>
          <a:endParaRPr lang="en-US"/>
        </a:p>
      </dgm:t>
    </dgm:pt>
    <dgm:pt modelId="{0B0137F6-4417-4F96-9135-E854BDE48048}">
      <dgm:prSet/>
      <dgm:spPr/>
      <dgm:t>
        <a:bodyPr/>
        <a:lstStyle/>
        <a:p>
          <a:r>
            <a:rPr lang="es-US" b="0" i="0"/>
            <a:t> </a:t>
          </a:r>
        </a:p>
      </dgm:t>
    </dgm:pt>
    <dgm:pt modelId="{6A0A3CAA-EB84-4017-82CF-0E1D0E8DDB19}" type="parTrans" cxnId="{D47A02CF-57A1-4B33-B91A-0B9AE25594CE}">
      <dgm:prSet/>
      <dgm:spPr/>
      <dgm:t>
        <a:bodyPr/>
        <a:lstStyle/>
        <a:p>
          <a:endParaRPr lang="en-US"/>
        </a:p>
      </dgm:t>
    </dgm:pt>
    <dgm:pt modelId="{14D6BF37-5F80-4D30-935A-26CDCAD8D955}" type="sibTrans" cxnId="{D47A02CF-57A1-4B33-B91A-0B9AE25594CE}">
      <dgm:prSet/>
      <dgm:spPr/>
      <dgm:t>
        <a:bodyPr/>
        <a:lstStyle/>
        <a:p>
          <a:endParaRPr lang="en-US"/>
        </a:p>
      </dgm:t>
    </dgm:pt>
    <dgm:pt modelId="{57403F7E-4032-4C7C-B3F5-4535014C9049}">
      <dgm:prSet/>
      <dgm:spPr/>
      <dgm:t>
        <a:bodyPr/>
        <a:lstStyle/>
        <a:p>
          <a:r>
            <a:rPr lang="es-US" b="0" i="0"/>
            <a:t> </a:t>
          </a:r>
        </a:p>
      </dgm:t>
    </dgm:pt>
    <dgm:pt modelId="{BA4C7773-8D38-4830-871A-99D80E7B0841}" type="parTrans" cxnId="{C6D5963E-CB0F-4FEF-B319-1C9623145F2D}">
      <dgm:prSet/>
      <dgm:spPr/>
      <dgm:t>
        <a:bodyPr/>
        <a:lstStyle/>
        <a:p>
          <a:endParaRPr lang="en-US"/>
        </a:p>
      </dgm:t>
    </dgm:pt>
    <dgm:pt modelId="{8F6A52DC-0EF1-4D70-B67D-58D7CE9DBD77}" type="sibTrans" cxnId="{C6D5963E-CB0F-4FEF-B319-1C9623145F2D}">
      <dgm:prSet/>
      <dgm:spPr/>
      <dgm:t>
        <a:bodyPr/>
        <a:lstStyle/>
        <a:p>
          <a:endParaRPr lang="en-US"/>
        </a:p>
      </dgm:t>
    </dgm:pt>
    <dgm:pt modelId="{F803F15E-561F-427E-814B-B3B89ACCC5AF}">
      <dgm:prSet/>
      <dgm:spPr/>
      <dgm:t>
        <a:bodyPr/>
        <a:lstStyle/>
        <a:p>
          <a:r>
            <a:rPr lang="es-US" b="0" i="0"/>
            <a:t> </a:t>
          </a:r>
        </a:p>
      </dgm:t>
    </dgm:pt>
    <dgm:pt modelId="{811EBE08-FD81-42C9-A1AE-977336D5B02D}" type="parTrans" cxnId="{2D0F3FF9-F495-4C1C-B77C-143A527CC0B9}">
      <dgm:prSet/>
      <dgm:spPr/>
      <dgm:t>
        <a:bodyPr/>
        <a:lstStyle/>
        <a:p>
          <a:endParaRPr lang="en-US"/>
        </a:p>
      </dgm:t>
    </dgm:pt>
    <dgm:pt modelId="{EEC389D6-F708-4D59-93C7-D83D1AAEF7F4}" type="sibTrans" cxnId="{2D0F3FF9-F495-4C1C-B77C-143A527CC0B9}">
      <dgm:prSet/>
      <dgm:spPr/>
      <dgm:t>
        <a:bodyPr/>
        <a:lstStyle/>
        <a:p>
          <a:endParaRPr lang="en-US"/>
        </a:p>
      </dgm:t>
    </dgm:pt>
    <dgm:pt modelId="{8B819A97-731D-4474-A61D-52F82CFC0C4E}">
      <dgm:prSet/>
      <dgm:spPr/>
      <dgm:t>
        <a:bodyPr/>
        <a:lstStyle/>
        <a:p>
          <a:r>
            <a:rPr lang="es-US" b="0" i="0"/>
            <a:t> </a:t>
          </a:r>
        </a:p>
      </dgm:t>
    </dgm:pt>
    <dgm:pt modelId="{2AFBA191-EFE0-4DF1-8128-D07830762C1A}" type="parTrans" cxnId="{35E628F5-9DD0-4D25-86C4-C533D97B7D4D}">
      <dgm:prSet/>
      <dgm:spPr/>
      <dgm:t>
        <a:bodyPr/>
        <a:lstStyle/>
        <a:p>
          <a:endParaRPr lang="en-US"/>
        </a:p>
      </dgm:t>
    </dgm:pt>
    <dgm:pt modelId="{5780D8BB-EF77-4C31-9546-4B9A511A0F26}" type="sibTrans" cxnId="{35E628F5-9DD0-4D25-86C4-C533D97B7D4D}">
      <dgm:prSet/>
      <dgm:spPr/>
      <dgm:t>
        <a:bodyPr/>
        <a:lstStyle/>
        <a:p>
          <a:endParaRPr lang="en-US"/>
        </a:p>
      </dgm:t>
    </dgm:pt>
    <dgm:pt modelId="{2B7E6E9E-2CBF-4E9D-8A06-52CF5DF82BF9}">
      <dgm:prSet/>
      <dgm:spPr/>
      <dgm:t>
        <a:bodyPr/>
        <a:lstStyle/>
        <a:p>
          <a:r>
            <a:rPr lang="es-US" b="0" i="0"/>
            <a:t> </a:t>
          </a:r>
        </a:p>
      </dgm:t>
    </dgm:pt>
    <dgm:pt modelId="{AE67F89E-F06B-4CE4-A618-49DB04B15ED2}" type="parTrans" cxnId="{9AA98143-0BE3-4AED-9FCE-B41230AC3E9E}">
      <dgm:prSet/>
      <dgm:spPr/>
      <dgm:t>
        <a:bodyPr/>
        <a:lstStyle/>
        <a:p>
          <a:endParaRPr lang="en-US"/>
        </a:p>
      </dgm:t>
    </dgm:pt>
    <dgm:pt modelId="{12CC5AAB-E970-4791-95A6-BBDF5935E09D}" type="sibTrans" cxnId="{9AA98143-0BE3-4AED-9FCE-B41230AC3E9E}">
      <dgm:prSet/>
      <dgm:spPr/>
      <dgm:t>
        <a:bodyPr/>
        <a:lstStyle/>
        <a:p>
          <a:endParaRPr lang="en-US"/>
        </a:p>
      </dgm:t>
    </dgm:pt>
    <dgm:pt modelId="{030C8C48-2398-4CF7-8C8B-CF4A1F5D613B}" type="pres">
      <dgm:prSet presAssocID="{2310433C-FB85-4584-A30B-DB625F5ACA53}" presName="linear" presStyleCnt="0">
        <dgm:presLayoutVars>
          <dgm:animLvl val="lvl"/>
          <dgm:resizeHandles val="exact"/>
        </dgm:presLayoutVars>
      </dgm:prSet>
      <dgm:spPr/>
      <dgm:t>
        <a:bodyPr/>
        <a:lstStyle/>
        <a:p>
          <a:endParaRPr lang="en-US"/>
        </a:p>
      </dgm:t>
    </dgm:pt>
    <dgm:pt modelId="{25EC5051-1B7A-498E-ABF7-2269D55D3611}" type="pres">
      <dgm:prSet presAssocID="{1E0F2EF7-F767-42A6-A613-BEF3E760D314}" presName="parentText" presStyleLbl="node1" presStyleIdx="0" presStyleCnt="6">
        <dgm:presLayoutVars>
          <dgm:chMax val="0"/>
          <dgm:bulletEnabled val="1"/>
        </dgm:presLayoutVars>
      </dgm:prSet>
      <dgm:spPr/>
      <dgm:t>
        <a:bodyPr/>
        <a:lstStyle/>
        <a:p>
          <a:endParaRPr lang="en-US"/>
        </a:p>
      </dgm:t>
    </dgm:pt>
    <dgm:pt modelId="{52A56D32-A489-4F13-8080-44C846CBA61E}" type="pres">
      <dgm:prSet presAssocID="{83604115-AB7F-4DE6-B871-C8DD6FE92B71}" presName="spacer" presStyleCnt="0"/>
      <dgm:spPr/>
    </dgm:pt>
    <dgm:pt modelId="{BFC8717B-1D3A-4368-98CE-4F3C6A2E5FB2}" type="pres">
      <dgm:prSet presAssocID="{0B0137F6-4417-4F96-9135-E854BDE48048}" presName="parentText" presStyleLbl="node1" presStyleIdx="1" presStyleCnt="6">
        <dgm:presLayoutVars>
          <dgm:chMax val="0"/>
          <dgm:bulletEnabled val="1"/>
        </dgm:presLayoutVars>
      </dgm:prSet>
      <dgm:spPr/>
      <dgm:t>
        <a:bodyPr/>
        <a:lstStyle/>
        <a:p>
          <a:endParaRPr lang="en-US"/>
        </a:p>
      </dgm:t>
    </dgm:pt>
    <dgm:pt modelId="{E3BF2383-2E4F-460A-98D1-8ED09EB5C96A}" type="pres">
      <dgm:prSet presAssocID="{14D6BF37-5F80-4D30-935A-26CDCAD8D955}" presName="spacer" presStyleCnt="0"/>
      <dgm:spPr/>
    </dgm:pt>
    <dgm:pt modelId="{C1573475-09C0-4DF8-B6CE-4A3C1C3ECA6E}" type="pres">
      <dgm:prSet presAssocID="{57403F7E-4032-4C7C-B3F5-4535014C9049}" presName="parentText" presStyleLbl="node1" presStyleIdx="2" presStyleCnt="6">
        <dgm:presLayoutVars>
          <dgm:chMax val="0"/>
          <dgm:bulletEnabled val="1"/>
        </dgm:presLayoutVars>
      </dgm:prSet>
      <dgm:spPr/>
      <dgm:t>
        <a:bodyPr/>
        <a:lstStyle/>
        <a:p>
          <a:endParaRPr lang="en-US"/>
        </a:p>
      </dgm:t>
    </dgm:pt>
    <dgm:pt modelId="{40DB4E38-10EF-4682-A6AB-135733C9C0E7}" type="pres">
      <dgm:prSet presAssocID="{8F6A52DC-0EF1-4D70-B67D-58D7CE9DBD77}" presName="spacer" presStyleCnt="0"/>
      <dgm:spPr/>
    </dgm:pt>
    <dgm:pt modelId="{88053CB7-3ABD-4CFE-9834-E0F65CF66AB4}" type="pres">
      <dgm:prSet presAssocID="{F803F15E-561F-427E-814B-B3B89ACCC5AF}" presName="parentText" presStyleLbl="node1" presStyleIdx="3" presStyleCnt="6">
        <dgm:presLayoutVars>
          <dgm:chMax val="0"/>
          <dgm:bulletEnabled val="1"/>
        </dgm:presLayoutVars>
      </dgm:prSet>
      <dgm:spPr/>
      <dgm:t>
        <a:bodyPr/>
        <a:lstStyle/>
        <a:p>
          <a:endParaRPr lang="en-US"/>
        </a:p>
      </dgm:t>
    </dgm:pt>
    <dgm:pt modelId="{DABF3F86-CB9B-404D-A985-878477CFDD58}" type="pres">
      <dgm:prSet presAssocID="{EEC389D6-F708-4D59-93C7-D83D1AAEF7F4}" presName="spacer" presStyleCnt="0"/>
      <dgm:spPr/>
    </dgm:pt>
    <dgm:pt modelId="{3A8F06B1-A396-4437-BC55-E1741B086A81}" type="pres">
      <dgm:prSet presAssocID="{2B7E6E9E-2CBF-4E9D-8A06-52CF5DF82BF9}" presName="parentText" presStyleLbl="node1" presStyleIdx="4" presStyleCnt="6">
        <dgm:presLayoutVars>
          <dgm:chMax val="0"/>
          <dgm:bulletEnabled val="1"/>
        </dgm:presLayoutVars>
      </dgm:prSet>
      <dgm:spPr/>
      <dgm:t>
        <a:bodyPr/>
        <a:lstStyle/>
        <a:p>
          <a:endParaRPr lang="en-US"/>
        </a:p>
      </dgm:t>
    </dgm:pt>
    <dgm:pt modelId="{87BE72D2-BBFA-4094-86E5-7CAE3D12B96B}" type="pres">
      <dgm:prSet presAssocID="{12CC5AAB-E970-4791-95A6-BBDF5935E09D}" presName="spacer" presStyleCnt="0"/>
      <dgm:spPr/>
    </dgm:pt>
    <dgm:pt modelId="{BEF03566-E6F7-42F1-886A-EF0780FB72FF}" type="pres">
      <dgm:prSet presAssocID="{8B819A97-731D-4474-A61D-52F82CFC0C4E}" presName="parentText" presStyleLbl="node1" presStyleIdx="5" presStyleCnt="6">
        <dgm:presLayoutVars>
          <dgm:chMax val="0"/>
          <dgm:bulletEnabled val="1"/>
        </dgm:presLayoutVars>
      </dgm:prSet>
      <dgm:spPr/>
      <dgm:t>
        <a:bodyPr/>
        <a:lstStyle/>
        <a:p>
          <a:endParaRPr lang="en-US"/>
        </a:p>
      </dgm:t>
    </dgm:pt>
  </dgm:ptLst>
  <dgm:cxnLst>
    <dgm:cxn modelId="{0DCB3658-BFD6-446C-AD6D-91F9313695F4}" type="presOf" srcId="{8B819A97-731D-4474-A61D-52F82CFC0C4E}" destId="{BEF03566-E6F7-42F1-886A-EF0780FB72FF}" srcOrd="0" destOrd="0" presId="urn:microsoft.com/office/officeart/2005/8/layout/vList2"/>
    <dgm:cxn modelId="{EDC7CFB7-DD99-4314-9661-40962EB1B23E}" type="presOf" srcId="{1E0F2EF7-F767-42A6-A613-BEF3E760D314}" destId="{25EC5051-1B7A-498E-ABF7-2269D55D3611}" srcOrd="0" destOrd="0" presId="urn:microsoft.com/office/officeart/2005/8/layout/vList2"/>
    <dgm:cxn modelId="{03567E46-7821-46EB-9866-AEAB38FAC6A3}" type="presOf" srcId="{F803F15E-561F-427E-814B-B3B89ACCC5AF}" destId="{88053CB7-3ABD-4CFE-9834-E0F65CF66AB4}" srcOrd="0" destOrd="0" presId="urn:microsoft.com/office/officeart/2005/8/layout/vList2"/>
    <dgm:cxn modelId="{232467B4-303B-49A7-93EA-DC19B4EA6540}" srcId="{2310433C-FB85-4584-A30B-DB625F5ACA53}" destId="{1E0F2EF7-F767-42A6-A613-BEF3E760D314}" srcOrd="0" destOrd="0" parTransId="{6EBA2960-3D8D-4FDB-BCB5-CF76692CE585}" sibTransId="{83604115-AB7F-4DE6-B871-C8DD6FE92B71}"/>
    <dgm:cxn modelId="{666A4444-BCA9-4249-B256-58B688A75C8D}" type="presOf" srcId="{57403F7E-4032-4C7C-B3F5-4535014C9049}" destId="{C1573475-09C0-4DF8-B6CE-4A3C1C3ECA6E}" srcOrd="0" destOrd="0" presId="urn:microsoft.com/office/officeart/2005/8/layout/vList2"/>
    <dgm:cxn modelId="{35E628F5-9DD0-4D25-86C4-C533D97B7D4D}" srcId="{2310433C-FB85-4584-A30B-DB625F5ACA53}" destId="{8B819A97-731D-4474-A61D-52F82CFC0C4E}" srcOrd="5" destOrd="0" parTransId="{2AFBA191-EFE0-4DF1-8128-D07830762C1A}" sibTransId="{5780D8BB-EF77-4C31-9546-4B9A511A0F26}"/>
    <dgm:cxn modelId="{C6D5963E-CB0F-4FEF-B319-1C9623145F2D}" srcId="{2310433C-FB85-4584-A30B-DB625F5ACA53}" destId="{57403F7E-4032-4C7C-B3F5-4535014C9049}" srcOrd="2" destOrd="0" parTransId="{BA4C7773-8D38-4830-871A-99D80E7B0841}" sibTransId="{8F6A52DC-0EF1-4D70-B67D-58D7CE9DBD77}"/>
    <dgm:cxn modelId="{21CE0013-A64C-45EA-B51D-8AD7E5CE029B}" type="presOf" srcId="{2310433C-FB85-4584-A30B-DB625F5ACA53}" destId="{030C8C48-2398-4CF7-8C8B-CF4A1F5D613B}" srcOrd="0" destOrd="0" presId="urn:microsoft.com/office/officeart/2005/8/layout/vList2"/>
    <dgm:cxn modelId="{5FCD89C4-DBD8-45F3-B069-96B7B595280C}" type="presOf" srcId="{0B0137F6-4417-4F96-9135-E854BDE48048}" destId="{BFC8717B-1D3A-4368-98CE-4F3C6A2E5FB2}" srcOrd="0" destOrd="0" presId="urn:microsoft.com/office/officeart/2005/8/layout/vList2"/>
    <dgm:cxn modelId="{CFA47E74-8F02-48C8-9014-233AB6A6F069}" type="presOf" srcId="{2B7E6E9E-2CBF-4E9D-8A06-52CF5DF82BF9}" destId="{3A8F06B1-A396-4437-BC55-E1741B086A81}" srcOrd="0" destOrd="0" presId="urn:microsoft.com/office/officeart/2005/8/layout/vList2"/>
    <dgm:cxn modelId="{D47A02CF-57A1-4B33-B91A-0B9AE25594CE}" srcId="{2310433C-FB85-4584-A30B-DB625F5ACA53}" destId="{0B0137F6-4417-4F96-9135-E854BDE48048}" srcOrd="1" destOrd="0" parTransId="{6A0A3CAA-EB84-4017-82CF-0E1D0E8DDB19}" sibTransId="{14D6BF37-5F80-4D30-935A-26CDCAD8D955}"/>
    <dgm:cxn modelId="{9AA98143-0BE3-4AED-9FCE-B41230AC3E9E}" srcId="{2310433C-FB85-4584-A30B-DB625F5ACA53}" destId="{2B7E6E9E-2CBF-4E9D-8A06-52CF5DF82BF9}" srcOrd="4" destOrd="0" parTransId="{AE67F89E-F06B-4CE4-A618-49DB04B15ED2}" sibTransId="{12CC5AAB-E970-4791-95A6-BBDF5935E09D}"/>
    <dgm:cxn modelId="{2D0F3FF9-F495-4C1C-B77C-143A527CC0B9}" srcId="{2310433C-FB85-4584-A30B-DB625F5ACA53}" destId="{F803F15E-561F-427E-814B-B3B89ACCC5AF}" srcOrd="3" destOrd="0" parTransId="{811EBE08-FD81-42C9-A1AE-977336D5B02D}" sibTransId="{EEC389D6-F708-4D59-93C7-D83D1AAEF7F4}"/>
    <dgm:cxn modelId="{B376BCE9-11AA-4DD2-B418-51E77A3DE0A9}" type="presParOf" srcId="{030C8C48-2398-4CF7-8C8B-CF4A1F5D613B}" destId="{25EC5051-1B7A-498E-ABF7-2269D55D3611}" srcOrd="0" destOrd="0" presId="urn:microsoft.com/office/officeart/2005/8/layout/vList2"/>
    <dgm:cxn modelId="{AE158170-42F4-48D7-9F0A-6652CF9C0EF9}" type="presParOf" srcId="{030C8C48-2398-4CF7-8C8B-CF4A1F5D613B}" destId="{52A56D32-A489-4F13-8080-44C846CBA61E}" srcOrd="1" destOrd="0" presId="urn:microsoft.com/office/officeart/2005/8/layout/vList2"/>
    <dgm:cxn modelId="{8D629FBD-D5BD-4DAB-A502-474A4650A4B1}" type="presParOf" srcId="{030C8C48-2398-4CF7-8C8B-CF4A1F5D613B}" destId="{BFC8717B-1D3A-4368-98CE-4F3C6A2E5FB2}" srcOrd="2" destOrd="0" presId="urn:microsoft.com/office/officeart/2005/8/layout/vList2"/>
    <dgm:cxn modelId="{4AECAF1D-36B5-439D-AEA8-D270E41889E1}" type="presParOf" srcId="{030C8C48-2398-4CF7-8C8B-CF4A1F5D613B}" destId="{E3BF2383-2E4F-460A-98D1-8ED09EB5C96A}" srcOrd="3" destOrd="0" presId="urn:microsoft.com/office/officeart/2005/8/layout/vList2"/>
    <dgm:cxn modelId="{D9DBAA6D-6844-48F5-9847-59167C0C9A62}" type="presParOf" srcId="{030C8C48-2398-4CF7-8C8B-CF4A1F5D613B}" destId="{C1573475-09C0-4DF8-B6CE-4A3C1C3ECA6E}" srcOrd="4" destOrd="0" presId="urn:microsoft.com/office/officeart/2005/8/layout/vList2"/>
    <dgm:cxn modelId="{3D8BC1C6-D5A2-4A32-9B80-311B0D68A9AE}" type="presParOf" srcId="{030C8C48-2398-4CF7-8C8B-CF4A1F5D613B}" destId="{40DB4E38-10EF-4682-A6AB-135733C9C0E7}" srcOrd="5" destOrd="0" presId="urn:microsoft.com/office/officeart/2005/8/layout/vList2"/>
    <dgm:cxn modelId="{4C595322-D4E4-4DB3-B6FD-49ADB816ED70}" type="presParOf" srcId="{030C8C48-2398-4CF7-8C8B-CF4A1F5D613B}" destId="{88053CB7-3ABD-4CFE-9834-E0F65CF66AB4}" srcOrd="6" destOrd="0" presId="urn:microsoft.com/office/officeart/2005/8/layout/vList2"/>
    <dgm:cxn modelId="{F68B8BA1-4DC4-4844-9427-0105ABD26FE0}" type="presParOf" srcId="{030C8C48-2398-4CF7-8C8B-CF4A1F5D613B}" destId="{DABF3F86-CB9B-404D-A985-878477CFDD58}" srcOrd="7" destOrd="0" presId="urn:microsoft.com/office/officeart/2005/8/layout/vList2"/>
    <dgm:cxn modelId="{D4CD753B-F5A0-4AA3-8ADC-828E74A70762}" type="presParOf" srcId="{030C8C48-2398-4CF7-8C8B-CF4A1F5D613B}" destId="{3A8F06B1-A396-4437-BC55-E1741B086A81}" srcOrd="8" destOrd="0" presId="urn:microsoft.com/office/officeart/2005/8/layout/vList2"/>
    <dgm:cxn modelId="{F424118F-B16C-4A14-9631-830EF2D1F999}" type="presParOf" srcId="{030C8C48-2398-4CF7-8C8B-CF4A1F5D613B}" destId="{87BE72D2-BBFA-4094-86E5-7CAE3D12B96B}" srcOrd="9" destOrd="0" presId="urn:microsoft.com/office/officeart/2005/8/layout/vList2"/>
    <dgm:cxn modelId="{2D6605A1-6D9A-4249-93FC-4E1AADC506DB}" type="presParOf" srcId="{030C8C48-2398-4CF7-8C8B-CF4A1F5D613B}" destId="{BEF03566-E6F7-42F1-886A-EF0780FB72F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0433C-FB85-4584-A30B-DB625F5ACA53}"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1E0F2EF7-F767-42A6-A613-BEF3E760D314}">
      <dgm:prSet/>
      <dgm:spPr/>
      <dgm:t>
        <a:bodyPr/>
        <a:lstStyle/>
        <a:p>
          <a:r>
            <a:rPr lang="es-US" b="0" i="0">
              <a:latin typeface="Century Schoolbook" panose="02040604050505020304" pitchFamily="18" charset="0"/>
            </a:rPr>
            <a:t>Una escuela de kínder-12.</a:t>
          </a:r>
          <a:r>
            <a:rPr lang="es-US" b="0" i="0" baseline="30000">
              <a:latin typeface="Century Schoolbook" panose="02040604050505020304" pitchFamily="18" charset="0"/>
            </a:rPr>
            <a:t>o</a:t>
          </a:r>
          <a:r>
            <a:rPr lang="es-US" b="0" i="0">
              <a:latin typeface="Century Schoolbook" panose="02040604050505020304" pitchFamily="18" charset="0"/>
            </a:rPr>
            <a:t> </a:t>
          </a:r>
        </a:p>
      </dgm:t>
    </dgm:pt>
    <dgm:pt modelId="{6EBA2960-3D8D-4FDB-BCB5-CF76692CE585}" type="parTrans" cxnId="{232467B4-303B-49A7-93EA-DC19B4EA6540}">
      <dgm:prSet/>
      <dgm:spPr/>
      <dgm:t>
        <a:bodyPr/>
        <a:lstStyle/>
        <a:p>
          <a:endParaRPr lang="en-US"/>
        </a:p>
      </dgm:t>
    </dgm:pt>
    <dgm:pt modelId="{83604115-AB7F-4DE6-B871-C8DD6FE92B71}" type="sibTrans" cxnId="{232467B4-303B-49A7-93EA-DC19B4EA6540}">
      <dgm:prSet/>
      <dgm:spPr/>
      <dgm:t>
        <a:bodyPr/>
        <a:lstStyle/>
        <a:p>
          <a:endParaRPr lang="en-US"/>
        </a:p>
      </dgm:t>
    </dgm:pt>
    <dgm:pt modelId="{0B0137F6-4417-4F96-9135-E854BDE48048}">
      <dgm:prSet/>
      <dgm:spPr/>
      <dgm:t>
        <a:bodyPr/>
        <a:lstStyle/>
        <a:p>
          <a:r>
            <a:rPr lang="es-US" b="0" i="0">
              <a:solidFill>
                <a:srgbClr val="FF0000"/>
              </a:solidFill>
              <a:latin typeface="Century Schoolbook" panose="02040604050505020304" pitchFamily="18" charset="0"/>
            </a:rPr>
            <a:t>en la cual algún empleado tiene conocimiento real   </a:t>
          </a:r>
        </a:p>
      </dgm:t>
    </dgm:pt>
    <dgm:pt modelId="{6A0A3CAA-EB84-4017-82CF-0E1D0E8DDB19}" type="parTrans" cxnId="{D47A02CF-57A1-4B33-B91A-0B9AE25594CE}">
      <dgm:prSet/>
      <dgm:spPr/>
      <dgm:t>
        <a:bodyPr/>
        <a:lstStyle/>
        <a:p>
          <a:endParaRPr lang="en-US"/>
        </a:p>
      </dgm:t>
    </dgm:pt>
    <dgm:pt modelId="{14D6BF37-5F80-4D30-935A-26CDCAD8D955}" type="sibTrans" cxnId="{D47A02CF-57A1-4B33-B91A-0B9AE25594CE}">
      <dgm:prSet/>
      <dgm:spPr/>
      <dgm:t>
        <a:bodyPr/>
        <a:lstStyle/>
        <a:p>
          <a:endParaRPr lang="en-US"/>
        </a:p>
      </dgm:t>
    </dgm:pt>
    <dgm:pt modelId="{57403F7E-4032-4C7C-B3F5-4535014C9049}">
      <dgm:prSet/>
      <dgm:spPr/>
      <dgm:t>
        <a:bodyPr/>
        <a:lstStyle/>
        <a:p>
          <a:r>
            <a:rPr lang="es-US" b="0" i="0">
              <a:latin typeface="Century Schoolbook" panose="02040604050505020304" pitchFamily="18" charset="0"/>
            </a:rPr>
            <a:t> </a:t>
          </a:r>
        </a:p>
      </dgm:t>
    </dgm:pt>
    <dgm:pt modelId="{BA4C7773-8D38-4830-871A-99D80E7B0841}" type="parTrans" cxnId="{C6D5963E-CB0F-4FEF-B319-1C9623145F2D}">
      <dgm:prSet/>
      <dgm:spPr/>
      <dgm:t>
        <a:bodyPr/>
        <a:lstStyle/>
        <a:p>
          <a:endParaRPr lang="en-US"/>
        </a:p>
      </dgm:t>
    </dgm:pt>
    <dgm:pt modelId="{8F6A52DC-0EF1-4D70-B67D-58D7CE9DBD77}" type="sibTrans" cxnId="{C6D5963E-CB0F-4FEF-B319-1C9623145F2D}">
      <dgm:prSet/>
      <dgm:spPr/>
      <dgm:t>
        <a:bodyPr/>
        <a:lstStyle/>
        <a:p>
          <a:endParaRPr lang="en-US"/>
        </a:p>
      </dgm:t>
    </dgm:pt>
    <dgm:pt modelId="{F803F15E-561F-427E-814B-B3B89ACCC5AF}">
      <dgm:prSet/>
      <dgm:spPr/>
      <dgm:t>
        <a:bodyPr/>
        <a:lstStyle/>
        <a:p>
          <a:r>
            <a:rPr lang="es-US" b="0" i="0">
              <a:latin typeface="Century Schoolbook" panose="02040604050505020304" pitchFamily="18" charset="0"/>
            </a:rPr>
            <a:t> </a:t>
          </a:r>
        </a:p>
      </dgm:t>
    </dgm:pt>
    <dgm:pt modelId="{811EBE08-FD81-42C9-A1AE-977336D5B02D}" type="parTrans" cxnId="{2D0F3FF9-F495-4C1C-B77C-143A527CC0B9}">
      <dgm:prSet/>
      <dgm:spPr/>
      <dgm:t>
        <a:bodyPr/>
        <a:lstStyle/>
        <a:p>
          <a:endParaRPr lang="en-US"/>
        </a:p>
      </dgm:t>
    </dgm:pt>
    <dgm:pt modelId="{EEC389D6-F708-4D59-93C7-D83D1AAEF7F4}" type="sibTrans" cxnId="{2D0F3FF9-F495-4C1C-B77C-143A527CC0B9}">
      <dgm:prSet/>
      <dgm:spPr/>
      <dgm:t>
        <a:bodyPr/>
        <a:lstStyle/>
        <a:p>
          <a:endParaRPr lang="en-US"/>
        </a:p>
      </dgm:t>
    </dgm:pt>
    <dgm:pt modelId="{8B819A97-731D-4474-A61D-52F82CFC0C4E}">
      <dgm:prSet/>
      <dgm:spPr/>
      <dgm:t>
        <a:bodyPr/>
        <a:lstStyle/>
        <a:p>
          <a:r>
            <a:rPr lang="es-US" b="0" i="0">
              <a:latin typeface="Century Schoolbook" panose="02040604050505020304" pitchFamily="18" charset="0"/>
            </a:rPr>
            <a:t> </a:t>
          </a:r>
        </a:p>
      </dgm:t>
    </dgm:pt>
    <dgm:pt modelId="{2AFBA191-EFE0-4DF1-8128-D07830762C1A}" type="parTrans" cxnId="{35E628F5-9DD0-4D25-86C4-C533D97B7D4D}">
      <dgm:prSet/>
      <dgm:spPr/>
      <dgm:t>
        <a:bodyPr/>
        <a:lstStyle/>
        <a:p>
          <a:endParaRPr lang="en-US"/>
        </a:p>
      </dgm:t>
    </dgm:pt>
    <dgm:pt modelId="{5780D8BB-EF77-4C31-9546-4B9A511A0F26}" type="sibTrans" cxnId="{35E628F5-9DD0-4D25-86C4-C533D97B7D4D}">
      <dgm:prSet/>
      <dgm:spPr/>
      <dgm:t>
        <a:bodyPr/>
        <a:lstStyle/>
        <a:p>
          <a:endParaRPr lang="en-US"/>
        </a:p>
      </dgm:t>
    </dgm:pt>
    <dgm:pt modelId="{2B7E6E9E-2CBF-4E9D-8A06-52CF5DF82BF9}">
      <dgm:prSet/>
      <dgm:spPr/>
      <dgm:t>
        <a:bodyPr/>
        <a:lstStyle/>
        <a:p>
          <a:r>
            <a:rPr lang="es-US" b="0" i="0">
              <a:latin typeface="Century Schoolbook" panose="02040604050505020304" pitchFamily="18" charset="0"/>
            </a:rPr>
            <a:t> </a:t>
          </a:r>
        </a:p>
      </dgm:t>
    </dgm:pt>
    <dgm:pt modelId="{AE67F89E-F06B-4CE4-A618-49DB04B15ED2}" type="parTrans" cxnId="{9AA98143-0BE3-4AED-9FCE-B41230AC3E9E}">
      <dgm:prSet/>
      <dgm:spPr/>
      <dgm:t>
        <a:bodyPr/>
        <a:lstStyle/>
        <a:p>
          <a:endParaRPr lang="en-US"/>
        </a:p>
      </dgm:t>
    </dgm:pt>
    <dgm:pt modelId="{12CC5AAB-E970-4791-95A6-BBDF5935E09D}" type="sibTrans" cxnId="{9AA98143-0BE3-4AED-9FCE-B41230AC3E9E}">
      <dgm:prSet/>
      <dgm:spPr/>
      <dgm:t>
        <a:bodyPr/>
        <a:lstStyle/>
        <a:p>
          <a:endParaRPr lang="en-US"/>
        </a:p>
      </dgm:t>
    </dgm:pt>
    <dgm:pt modelId="{030C8C48-2398-4CF7-8C8B-CF4A1F5D613B}" type="pres">
      <dgm:prSet presAssocID="{2310433C-FB85-4584-A30B-DB625F5ACA53}" presName="linear" presStyleCnt="0">
        <dgm:presLayoutVars>
          <dgm:animLvl val="lvl"/>
          <dgm:resizeHandles val="exact"/>
        </dgm:presLayoutVars>
      </dgm:prSet>
      <dgm:spPr/>
      <dgm:t>
        <a:bodyPr/>
        <a:lstStyle/>
        <a:p>
          <a:endParaRPr lang="en-US"/>
        </a:p>
      </dgm:t>
    </dgm:pt>
    <dgm:pt modelId="{25EC5051-1B7A-498E-ABF7-2269D55D3611}" type="pres">
      <dgm:prSet presAssocID="{1E0F2EF7-F767-42A6-A613-BEF3E760D314}" presName="parentText" presStyleLbl="node1" presStyleIdx="0" presStyleCnt="6">
        <dgm:presLayoutVars>
          <dgm:chMax val="0"/>
          <dgm:bulletEnabled val="1"/>
        </dgm:presLayoutVars>
      </dgm:prSet>
      <dgm:spPr/>
      <dgm:t>
        <a:bodyPr/>
        <a:lstStyle/>
        <a:p>
          <a:endParaRPr lang="en-US"/>
        </a:p>
      </dgm:t>
    </dgm:pt>
    <dgm:pt modelId="{52A56D32-A489-4F13-8080-44C846CBA61E}" type="pres">
      <dgm:prSet presAssocID="{83604115-AB7F-4DE6-B871-C8DD6FE92B71}" presName="spacer" presStyleCnt="0"/>
      <dgm:spPr/>
    </dgm:pt>
    <dgm:pt modelId="{BFC8717B-1D3A-4368-98CE-4F3C6A2E5FB2}" type="pres">
      <dgm:prSet presAssocID="{0B0137F6-4417-4F96-9135-E854BDE48048}" presName="parentText" presStyleLbl="node1" presStyleIdx="1" presStyleCnt="6">
        <dgm:presLayoutVars>
          <dgm:chMax val="0"/>
          <dgm:bulletEnabled val="1"/>
        </dgm:presLayoutVars>
      </dgm:prSet>
      <dgm:spPr/>
      <dgm:t>
        <a:bodyPr/>
        <a:lstStyle/>
        <a:p>
          <a:endParaRPr lang="en-US"/>
        </a:p>
      </dgm:t>
    </dgm:pt>
    <dgm:pt modelId="{E3BF2383-2E4F-460A-98D1-8ED09EB5C96A}" type="pres">
      <dgm:prSet presAssocID="{14D6BF37-5F80-4D30-935A-26CDCAD8D955}" presName="spacer" presStyleCnt="0"/>
      <dgm:spPr/>
    </dgm:pt>
    <dgm:pt modelId="{C1573475-09C0-4DF8-B6CE-4A3C1C3ECA6E}" type="pres">
      <dgm:prSet presAssocID="{57403F7E-4032-4C7C-B3F5-4535014C9049}" presName="parentText" presStyleLbl="node1" presStyleIdx="2" presStyleCnt="6">
        <dgm:presLayoutVars>
          <dgm:chMax val="0"/>
          <dgm:bulletEnabled val="1"/>
        </dgm:presLayoutVars>
      </dgm:prSet>
      <dgm:spPr/>
      <dgm:t>
        <a:bodyPr/>
        <a:lstStyle/>
        <a:p>
          <a:endParaRPr lang="en-US"/>
        </a:p>
      </dgm:t>
    </dgm:pt>
    <dgm:pt modelId="{40DB4E38-10EF-4682-A6AB-135733C9C0E7}" type="pres">
      <dgm:prSet presAssocID="{8F6A52DC-0EF1-4D70-B67D-58D7CE9DBD77}" presName="spacer" presStyleCnt="0"/>
      <dgm:spPr/>
    </dgm:pt>
    <dgm:pt modelId="{88053CB7-3ABD-4CFE-9834-E0F65CF66AB4}" type="pres">
      <dgm:prSet presAssocID="{F803F15E-561F-427E-814B-B3B89ACCC5AF}" presName="parentText" presStyleLbl="node1" presStyleIdx="3" presStyleCnt="6">
        <dgm:presLayoutVars>
          <dgm:chMax val="0"/>
          <dgm:bulletEnabled val="1"/>
        </dgm:presLayoutVars>
      </dgm:prSet>
      <dgm:spPr/>
      <dgm:t>
        <a:bodyPr/>
        <a:lstStyle/>
        <a:p>
          <a:endParaRPr lang="en-US"/>
        </a:p>
      </dgm:t>
    </dgm:pt>
    <dgm:pt modelId="{DABF3F86-CB9B-404D-A985-878477CFDD58}" type="pres">
      <dgm:prSet presAssocID="{EEC389D6-F708-4D59-93C7-D83D1AAEF7F4}" presName="spacer" presStyleCnt="0"/>
      <dgm:spPr/>
    </dgm:pt>
    <dgm:pt modelId="{3A8F06B1-A396-4437-BC55-E1741B086A81}" type="pres">
      <dgm:prSet presAssocID="{2B7E6E9E-2CBF-4E9D-8A06-52CF5DF82BF9}" presName="parentText" presStyleLbl="node1" presStyleIdx="4" presStyleCnt="6">
        <dgm:presLayoutVars>
          <dgm:chMax val="0"/>
          <dgm:bulletEnabled val="1"/>
        </dgm:presLayoutVars>
      </dgm:prSet>
      <dgm:spPr/>
      <dgm:t>
        <a:bodyPr/>
        <a:lstStyle/>
        <a:p>
          <a:endParaRPr lang="en-US"/>
        </a:p>
      </dgm:t>
    </dgm:pt>
    <dgm:pt modelId="{87BE72D2-BBFA-4094-86E5-7CAE3D12B96B}" type="pres">
      <dgm:prSet presAssocID="{12CC5AAB-E970-4791-95A6-BBDF5935E09D}" presName="spacer" presStyleCnt="0"/>
      <dgm:spPr/>
    </dgm:pt>
    <dgm:pt modelId="{BEF03566-E6F7-42F1-886A-EF0780FB72FF}" type="pres">
      <dgm:prSet presAssocID="{8B819A97-731D-4474-A61D-52F82CFC0C4E}" presName="parentText" presStyleLbl="node1" presStyleIdx="5" presStyleCnt="6">
        <dgm:presLayoutVars>
          <dgm:chMax val="0"/>
          <dgm:bulletEnabled val="1"/>
        </dgm:presLayoutVars>
      </dgm:prSet>
      <dgm:spPr/>
      <dgm:t>
        <a:bodyPr/>
        <a:lstStyle/>
        <a:p>
          <a:endParaRPr lang="en-US"/>
        </a:p>
      </dgm:t>
    </dgm:pt>
  </dgm:ptLst>
  <dgm:cxnLst>
    <dgm:cxn modelId="{0DCB3658-BFD6-446C-AD6D-91F9313695F4}" type="presOf" srcId="{8B819A97-731D-4474-A61D-52F82CFC0C4E}" destId="{BEF03566-E6F7-42F1-886A-EF0780FB72FF}" srcOrd="0" destOrd="0" presId="urn:microsoft.com/office/officeart/2005/8/layout/vList2"/>
    <dgm:cxn modelId="{EDC7CFB7-DD99-4314-9661-40962EB1B23E}" type="presOf" srcId="{1E0F2EF7-F767-42A6-A613-BEF3E760D314}" destId="{25EC5051-1B7A-498E-ABF7-2269D55D3611}" srcOrd="0" destOrd="0" presId="urn:microsoft.com/office/officeart/2005/8/layout/vList2"/>
    <dgm:cxn modelId="{03567E46-7821-46EB-9866-AEAB38FAC6A3}" type="presOf" srcId="{F803F15E-561F-427E-814B-B3B89ACCC5AF}" destId="{88053CB7-3ABD-4CFE-9834-E0F65CF66AB4}" srcOrd="0" destOrd="0" presId="urn:microsoft.com/office/officeart/2005/8/layout/vList2"/>
    <dgm:cxn modelId="{232467B4-303B-49A7-93EA-DC19B4EA6540}" srcId="{2310433C-FB85-4584-A30B-DB625F5ACA53}" destId="{1E0F2EF7-F767-42A6-A613-BEF3E760D314}" srcOrd="0" destOrd="0" parTransId="{6EBA2960-3D8D-4FDB-BCB5-CF76692CE585}" sibTransId="{83604115-AB7F-4DE6-B871-C8DD6FE92B71}"/>
    <dgm:cxn modelId="{666A4444-BCA9-4249-B256-58B688A75C8D}" type="presOf" srcId="{57403F7E-4032-4C7C-B3F5-4535014C9049}" destId="{C1573475-09C0-4DF8-B6CE-4A3C1C3ECA6E}" srcOrd="0" destOrd="0" presId="urn:microsoft.com/office/officeart/2005/8/layout/vList2"/>
    <dgm:cxn modelId="{35E628F5-9DD0-4D25-86C4-C533D97B7D4D}" srcId="{2310433C-FB85-4584-A30B-DB625F5ACA53}" destId="{8B819A97-731D-4474-A61D-52F82CFC0C4E}" srcOrd="5" destOrd="0" parTransId="{2AFBA191-EFE0-4DF1-8128-D07830762C1A}" sibTransId="{5780D8BB-EF77-4C31-9546-4B9A511A0F26}"/>
    <dgm:cxn modelId="{C6D5963E-CB0F-4FEF-B319-1C9623145F2D}" srcId="{2310433C-FB85-4584-A30B-DB625F5ACA53}" destId="{57403F7E-4032-4C7C-B3F5-4535014C9049}" srcOrd="2" destOrd="0" parTransId="{BA4C7773-8D38-4830-871A-99D80E7B0841}" sibTransId="{8F6A52DC-0EF1-4D70-B67D-58D7CE9DBD77}"/>
    <dgm:cxn modelId="{21CE0013-A64C-45EA-B51D-8AD7E5CE029B}" type="presOf" srcId="{2310433C-FB85-4584-A30B-DB625F5ACA53}" destId="{030C8C48-2398-4CF7-8C8B-CF4A1F5D613B}" srcOrd="0" destOrd="0" presId="urn:microsoft.com/office/officeart/2005/8/layout/vList2"/>
    <dgm:cxn modelId="{5FCD89C4-DBD8-45F3-B069-96B7B595280C}" type="presOf" srcId="{0B0137F6-4417-4F96-9135-E854BDE48048}" destId="{BFC8717B-1D3A-4368-98CE-4F3C6A2E5FB2}" srcOrd="0" destOrd="0" presId="urn:microsoft.com/office/officeart/2005/8/layout/vList2"/>
    <dgm:cxn modelId="{CFA47E74-8F02-48C8-9014-233AB6A6F069}" type="presOf" srcId="{2B7E6E9E-2CBF-4E9D-8A06-52CF5DF82BF9}" destId="{3A8F06B1-A396-4437-BC55-E1741B086A81}" srcOrd="0" destOrd="0" presId="urn:microsoft.com/office/officeart/2005/8/layout/vList2"/>
    <dgm:cxn modelId="{D47A02CF-57A1-4B33-B91A-0B9AE25594CE}" srcId="{2310433C-FB85-4584-A30B-DB625F5ACA53}" destId="{0B0137F6-4417-4F96-9135-E854BDE48048}" srcOrd="1" destOrd="0" parTransId="{6A0A3CAA-EB84-4017-82CF-0E1D0E8DDB19}" sibTransId="{14D6BF37-5F80-4D30-935A-26CDCAD8D955}"/>
    <dgm:cxn modelId="{9AA98143-0BE3-4AED-9FCE-B41230AC3E9E}" srcId="{2310433C-FB85-4584-A30B-DB625F5ACA53}" destId="{2B7E6E9E-2CBF-4E9D-8A06-52CF5DF82BF9}" srcOrd="4" destOrd="0" parTransId="{AE67F89E-F06B-4CE4-A618-49DB04B15ED2}" sibTransId="{12CC5AAB-E970-4791-95A6-BBDF5935E09D}"/>
    <dgm:cxn modelId="{2D0F3FF9-F495-4C1C-B77C-143A527CC0B9}" srcId="{2310433C-FB85-4584-A30B-DB625F5ACA53}" destId="{F803F15E-561F-427E-814B-B3B89ACCC5AF}" srcOrd="3" destOrd="0" parTransId="{811EBE08-FD81-42C9-A1AE-977336D5B02D}" sibTransId="{EEC389D6-F708-4D59-93C7-D83D1AAEF7F4}"/>
    <dgm:cxn modelId="{B376BCE9-11AA-4DD2-B418-51E77A3DE0A9}" type="presParOf" srcId="{030C8C48-2398-4CF7-8C8B-CF4A1F5D613B}" destId="{25EC5051-1B7A-498E-ABF7-2269D55D3611}" srcOrd="0" destOrd="0" presId="urn:microsoft.com/office/officeart/2005/8/layout/vList2"/>
    <dgm:cxn modelId="{AE158170-42F4-48D7-9F0A-6652CF9C0EF9}" type="presParOf" srcId="{030C8C48-2398-4CF7-8C8B-CF4A1F5D613B}" destId="{52A56D32-A489-4F13-8080-44C846CBA61E}" srcOrd="1" destOrd="0" presId="urn:microsoft.com/office/officeart/2005/8/layout/vList2"/>
    <dgm:cxn modelId="{8D629FBD-D5BD-4DAB-A502-474A4650A4B1}" type="presParOf" srcId="{030C8C48-2398-4CF7-8C8B-CF4A1F5D613B}" destId="{BFC8717B-1D3A-4368-98CE-4F3C6A2E5FB2}" srcOrd="2" destOrd="0" presId="urn:microsoft.com/office/officeart/2005/8/layout/vList2"/>
    <dgm:cxn modelId="{4AECAF1D-36B5-439D-AEA8-D270E41889E1}" type="presParOf" srcId="{030C8C48-2398-4CF7-8C8B-CF4A1F5D613B}" destId="{E3BF2383-2E4F-460A-98D1-8ED09EB5C96A}" srcOrd="3" destOrd="0" presId="urn:microsoft.com/office/officeart/2005/8/layout/vList2"/>
    <dgm:cxn modelId="{D9DBAA6D-6844-48F5-9847-59167C0C9A62}" type="presParOf" srcId="{030C8C48-2398-4CF7-8C8B-CF4A1F5D613B}" destId="{C1573475-09C0-4DF8-B6CE-4A3C1C3ECA6E}" srcOrd="4" destOrd="0" presId="urn:microsoft.com/office/officeart/2005/8/layout/vList2"/>
    <dgm:cxn modelId="{3D8BC1C6-D5A2-4A32-9B80-311B0D68A9AE}" type="presParOf" srcId="{030C8C48-2398-4CF7-8C8B-CF4A1F5D613B}" destId="{40DB4E38-10EF-4682-A6AB-135733C9C0E7}" srcOrd="5" destOrd="0" presId="urn:microsoft.com/office/officeart/2005/8/layout/vList2"/>
    <dgm:cxn modelId="{4C595322-D4E4-4DB3-B6FD-49ADB816ED70}" type="presParOf" srcId="{030C8C48-2398-4CF7-8C8B-CF4A1F5D613B}" destId="{88053CB7-3ABD-4CFE-9834-E0F65CF66AB4}" srcOrd="6" destOrd="0" presId="urn:microsoft.com/office/officeart/2005/8/layout/vList2"/>
    <dgm:cxn modelId="{F68B8BA1-4DC4-4844-9427-0105ABD26FE0}" type="presParOf" srcId="{030C8C48-2398-4CF7-8C8B-CF4A1F5D613B}" destId="{DABF3F86-CB9B-404D-A985-878477CFDD58}" srcOrd="7" destOrd="0" presId="urn:microsoft.com/office/officeart/2005/8/layout/vList2"/>
    <dgm:cxn modelId="{D4CD753B-F5A0-4AA3-8ADC-828E74A70762}" type="presParOf" srcId="{030C8C48-2398-4CF7-8C8B-CF4A1F5D613B}" destId="{3A8F06B1-A396-4437-BC55-E1741B086A81}" srcOrd="8" destOrd="0" presId="urn:microsoft.com/office/officeart/2005/8/layout/vList2"/>
    <dgm:cxn modelId="{F424118F-B16C-4A14-9631-830EF2D1F999}" type="presParOf" srcId="{030C8C48-2398-4CF7-8C8B-CF4A1F5D613B}" destId="{87BE72D2-BBFA-4094-86E5-7CAE3D12B96B}" srcOrd="9" destOrd="0" presId="urn:microsoft.com/office/officeart/2005/8/layout/vList2"/>
    <dgm:cxn modelId="{2D6605A1-6D9A-4249-93FC-4E1AADC506DB}" type="presParOf" srcId="{030C8C48-2398-4CF7-8C8B-CF4A1F5D613B}" destId="{BEF03566-E6F7-42F1-886A-EF0780FB72F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10433C-FB85-4584-A30B-DB625F5ACA53}"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1E0F2EF7-F767-42A6-A613-BEF3E760D314}">
      <dgm:prSet/>
      <dgm:spPr/>
      <dgm:t>
        <a:bodyPr/>
        <a:lstStyle/>
        <a:p>
          <a:r>
            <a:rPr lang="es-US" b="0" i="0">
              <a:latin typeface="Century Schoolbook" panose="02040604050505020304" pitchFamily="18" charset="0"/>
            </a:rPr>
            <a:t>Una escuela de kínder-12.</a:t>
          </a:r>
          <a:r>
            <a:rPr lang="es-US" b="0" i="0" baseline="30000">
              <a:latin typeface="Century Schoolbook" panose="02040604050505020304" pitchFamily="18" charset="0"/>
            </a:rPr>
            <a:t>o</a:t>
          </a:r>
          <a:r>
            <a:rPr lang="es-US" b="0" i="0">
              <a:latin typeface="Century Schoolbook" panose="02040604050505020304" pitchFamily="18" charset="0"/>
            </a:rPr>
            <a:t> </a:t>
          </a:r>
        </a:p>
      </dgm:t>
    </dgm:pt>
    <dgm:pt modelId="{6EBA2960-3D8D-4FDB-BCB5-CF76692CE585}" type="parTrans" cxnId="{232467B4-303B-49A7-93EA-DC19B4EA6540}">
      <dgm:prSet/>
      <dgm:spPr/>
      <dgm:t>
        <a:bodyPr/>
        <a:lstStyle/>
        <a:p>
          <a:endParaRPr lang="en-US"/>
        </a:p>
      </dgm:t>
    </dgm:pt>
    <dgm:pt modelId="{83604115-AB7F-4DE6-B871-C8DD6FE92B71}" type="sibTrans" cxnId="{232467B4-303B-49A7-93EA-DC19B4EA6540}">
      <dgm:prSet/>
      <dgm:spPr/>
      <dgm:t>
        <a:bodyPr/>
        <a:lstStyle/>
        <a:p>
          <a:endParaRPr lang="en-US"/>
        </a:p>
      </dgm:t>
    </dgm:pt>
    <dgm:pt modelId="{0B0137F6-4417-4F96-9135-E854BDE48048}">
      <dgm:prSet/>
      <dgm:spPr/>
      <dgm:t>
        <a:bodyPr/>
        <a:lstStyle/>
        <a:p>
          <a:r>
            <a:rPr lang="es-US" b="0" i="0">
              <a:latin typeface="Century Schoolbook" panose="02040604050505020304" pitchFamily="18" charset="0"/>
            </a:rPr>
            <a:t>en la cual algún empleado tiene conocimiento real   </a:t>
          </a:r>
        </a:p>
      </dgm:t>
    </dgm:pt>
    <dgm:pt modelId="{6A0A3CAA-EB84-4017-82CF-0E1D0E8DDB19}" type="parTrans" cxnId="{D47A02CF-57A1-4B33-B91A-0B9AE25594CE}">
      <dgm:prSet/>
      <dgm:spPr/>
      <dgm:t>
        <a:bodyPr/>
        <a:lstStyle/>
        <a:p>
          <a:endParaRPr lang="en-US"/>
        </a:p>
      </dgm:t>
    </dgm:pt>
    <dgm:pt modelId="{14D6BF37-5F80-4D30-935A-26CDCAD8D955}" type="sibTrans" cxnId="{D47A02CF-57A1-4B33-B91A-0B9AE25594CE}">
      <dgm:prSet/>
      <dgm:spPr/>
      <dgm:t>
        <a:bodyPr/>
        <a:lstStyle/>
        <a:p>
          <a:endParaRPr lang="en-US"/>
        </a:p>
      </dgm:t>
    </dgm:pt>
    <dgm:pt modelId="{57403F7E-4032-4C7C-B3F5-4535014C9049}">
      <dgm:prSet/>
      <dgm:spPr/>
      <dgm:t>
        <a:bodyPr/>
        <a:lstStyle/>
        <a:p>
          <a:r>
            <a:rPr lang="es-US" b="0" i="0">
              <a:solidFill>
                <a:srgbClr val="FF0000"/>
              </a:solidFill>
              <a:latin typeface="Century Schoolbook" panose="02040604050505020304" pitchFamily="18" charset="0"/>
            </a:rPr>
            <a:t>de "acoso sexual" según el Título IX</a:t>
          </a:r>
        </a:p>
      </dgm:t>
    </dgm:pt>
    <dgm:pt modelId="{BA4C7773-8D38-4830-871A-99D80E7B0841}" type="parTrans" cxnId="{C6D5963E-CB0F-4FEF-B319-1C9623145F2D}">
      <dgm:prSet/>
      <dgm:spPr/>
      <dgm:t>
        <a:bodyPr/>
        <a:lstStyle/>
        <a:p>
          <a:endParaRPr lang="en-US"/>
        </a:p>
      </dgm:t>
    </dgm:pt>
    <dgm:pt modelId="{8F6A52DC-0EF1-4D70-B67D-58D7CE9DBD77}" type="sibTrans" cxnId="{C6D5963E-CB0F-4FEF-B319-1C9623145F2D}">
      <dgm:prSet/>
      <dgm:spPr/>
      <dgm:t>
        <a:bodyPr/>
        <a:lstStyle/>
        <a:p>
          <a:endParaRPr lang="en-US"/>
        </a:p>
      </dgm:t>
    </dgm:pt>
    <dgm:pt modelId="{F803F15E-561F-427E-814B-B3B89ACCC5AF}">
      <dgm:prSet/>
      <dgm:spPr/>
      <dgm:t>
        <a:bodyPr/>
        <a:lstStyle/>
        <a:p>
          <a:r>
            <a:rPr lang="es-US" b="0" i="0">
              <a:latin typeface="Century Schoolbook" panose="02040604050505020304" pitchFamily="18" charset="0"/>
            </a:rPr>
            <a:t> </a:t>
          </a:r>
        </a:p>
      </dgm:t>
    </dgm:pt>
    <dgm:pt modelId="{811EBE08-FD81-42C9-A1AE-977336D5B02D}" type="parTrans" cxnId="{2D0F3FF9-F495-4C1C-B77C-143A527CC0B9}">
      <dgm:prSet/>
      <dgm:spPr/>
      <dgm:t>
        <a:bodyPr/>
        <a:lstStyle/>
        <a:p>
          <a:endParaRPr lang="en-US"/>
        </a:p>
      </dgm:t>
    </dgm:pt>
    <dgm:pt modelId="{EEC389D6-F708-4D59-93C7-D83D1AAEF7F4}" type="sibTrans" cxnId="{2D0F3FF9-F495-4C1C-B77C-143A527CC0B9}">
      <dgm:prSet/>
      <dgm:spPr/>
      <dgm:t>
        <a:bodyPr/>
        <a:lstStyle/>
        <a:p>
          <a:endParaRPr lang="en-US"/>
        </a:p>
      </dgm:t>
    </dgm:pt>
    <dgm:pt modelId="{8B819A97-731D-4474-A61D-52F82CFC0C4E}">
      <dgm:prSet/>
      <dgm:spPr/>
      <dgm:t>
        <a:bodyPr/>
        <a:lstStyle/>
        <a:p>
          <a:r>
            <a:rPr lang="es-US" b="0" i="0">
              <a:latin typeface="Century Schoolbook" panose="02040604050505020304" pitchFamily="18" charset="0"/>
            </a:rPr>
            <a:t> </a:t>
          </a:r>
        </a:p>
      </dgm:t>
    </dgm:pt>
    <dgm:pt modelId="{2AFBA191-EFE0-4DF1-8128-D07830762C1A}" type="parTrans" cxnId="{35E628F5-9DD0-4D25-86C4-C533D97B7D4D}">
      <dgm:prSet/>
      <dgm:spPr/>
      <dgm:t>
        <a:bodyPr/>
        <a:lstStyle/>
        <a:p>
          <a:endParaRPr lang="en-US"/>
        </a:p>
      </dgm:t>
    </dgm:pt>
    <dgm:pt modelId="{5780D8BB-EF77-4C31-9546-4B9A511A0F26}" type="sibTrans" cxnId="{35E628F5-9DD0-4D25-86C4-C533D97B7D4D}">
      <dgm:prSet/>
      <dgm:spPr/>
      <dgm:t>
        <a:bodyPr/>
        <a:lstStyle/>
        <a:p>
          <a:endParaRPr lang="en-US"/>
        </a:p>
      </dgm:t>
    </dgm:pt>
    <dgm:pt modelId="{2B7E6E9E-2CBF-4E9D-8A06-52CF5DF82BF9}">
      <dgm:prSet/>
      <dgm:spPr/>
      <dgm:t>
        <a:bodyPr/>
        <a:lstStyle/>
        <a:p>
          <a:r>
            <a:rPr lang="es-US" b="0" i="0">
              <a:latin typeface="Century Schoolbook" panose="02040604050505020304" pitchFamily="18" charset="0"/>
            </a:rPr>
            <a:t> </a:t>
          </a:r>
        </a:p>
      </dgm:t>
    </dgm:pt>
    <dgm:pt modelId="{AE67F89E-F06B-4CE4-A618-49DB04B15ED2}" type="parTrans" cxnId="{9AA98143-0BE3-4AED-9FCE-B41230AC3E9E}">
      <dgm:prSet/>
      <dgm:spPr/>
      <dgm:t>
        <a:bodyPr/>
        <a:lstStyle/>
        <a:p>
          <a:endParaRPr lang="en-US"/>
        </a:p>
      </dgm:t>
    </dgm:pt>
    <dgm:pt modelId="{12CC5AAB-E970-4791-95A6-BBDF5935E09D}" type="sibTrans" cxnId="{9AA98143-0BE3-4AED-9FCE-B41230AC3E9E}">
      <dgm:prSet/>
      <dgm:spPr/>
      <dgm:t>
        <a:bodyPr/>
        <a:lstStyle/>
        <a:p>
          <a:endParaRPr lang="en-US"/>
        </a:p>
      </dgm:t>
    </dgm:pt>
    <dgm:pt modelId="{030C8C48-2398-4CF7-8C8B-CF4A1F5D613B}" type="pres">
      <dgm:prSet presAssocID="{2310433C-FB85-4584-A30B-DB625F5ACA53}" presName="linear" presStyleCnt="0">
        <dgm:presLayoutVars>
          <dgm:animLvl val="lvl"/>
          <dgm:resizeHandles val="exact"/>
        </dgm:presLayoutVars>
      </dgm:prSet>
      <dgm:spPr/>
      <dgm:t>
        <a:bodyPr/>
        <a:lstStyle/>
        <a:p>
          <a:endParaRPr lang="en-US"/>
        </a:p>
      </dgm:t>
    </dgm:pt>
    <dgm:pt modelId="{25EC5051-1B7A-498E-ABF7-2269D55D3611}" type="pres">
      <dgm:prSet presAssocID="{1E0F2EF7-F767-42A6-A613-BEF3E760D314}" presName="parentText" presStyleLbl="node1" presStyleIdx="0" presStyleCnt="6">
        <dgm:presLayoutVars>
          <dgm:chMax val="0"/>
          <dgm:bulletEnabled val="1"/>
        </dgm:presLayoutVars>
      </dgm:prSet>
      <dgm:spPr/>
      <dgm:t>
        <a:bodyPr/>
        <a:lstStyle/>
        <a:p>
          <a:endParaRPr lang="en-US"/>
        </a:p>
      </dgm:t>
    </dgm:pt>
    <dgm:pt modelId="{52A56D32-A489-4F13-8080-44C846CBA61E}" type="pres">
      <dgm:prSet presAssocID="{83604115-AB7F-4DE6-B871-C8DD6FE92B71}" presName="spacer" presStyleCnt="0"/>
      <dgm:spPr/>
    </dgm:pt>
    <dgm:pt modelId="{BFC8717B-1D3A-4368-98CE-4F3C6A2E5FB2}" type="pres">
      <dgm:prSet presAssocID="{0B0137F6-4417-4F96-9135-E854BDE48048}" presName="parentText" presStyleLbl="node1" presStyleIdx="1" presStyleCnt="6">
        <dgm:presLayoutVars>
          <dgm:chMax val="0"/>
          <dgm:bulletEnabled val="1"/>
        </dgm:presLayoutVars>
      </dgm:prSet>
      <dgm:spPr/>
      <dgm:t>
        <a:bodyPr/>
        <a:lstStyle/>
        <a:p>
          <a:endParaRPr lang="en-US"/>
        </a:p>
      </dgm:t>
    </dgm:pt>
    <dgm:pt modelId="{E3BF2383-2E4F-460A-98D1-8ED09EB5C96A}" type="pres">
      <dgm:prSet presAssocID="{14D6BF37-5F80-4D30-935A-26CDCAD8D955}" presName="spacer" presStyleCnt="0"/>
      <dgm:spPr/>
    </dgm:pt>
    <dgm:pt modelId="{C1573475-09C0-4DF8-B6CE-4A3C1C3ECA6E}" type="pres">
      <dgm:prSet presAssocID="{57403F7E-4032-4C7C-B3F5-4535014C9049}" presName="parentText" presStyleLbl="node1" presStyleIdx="2" presStyleCnt="6">
        <dgm:presLayoutVars>
          <dgm:chMax val="0"/>
          <dgm:bulletEnabled val="1"/>
        </dgm:presLayoutVars>
      </dgm:prSet>
      <dgm:spPr/>
      <dgm:t>
        <a:bodyPr/>
        <a:lstStyle/>
        <a:p>
          <a:endParaRPr lang="en-US"/>
        </a:p>
      </dgm:t>
    </dgm:pt>
    <dgm:pt modelId="{40DB4E38-10EF-4682-A6AB-135733C9C0E7}" type="pres">
      <dgm:prSet presAssocID="{8F6A52DC-0EF1-4D70-B67D-58D7CE9DBD77}" presName="spacer" presStyleCnt="0"/>
      <dgm:spPr/>
    </dgm:pt>
    <dgm:pt modelId="{88053CB7-3ABD-4CFE-9834-E0F65CF66AB4}" type="pres">
      <dgm:prSet presAssocID="{F803F15E-561F-427E-814B-B3B89ACCC5AF}" presName="parentText" presStyleLbl="node1" presStyleIdx="3" presStyleCnt="6">
        <dgm:presLayoutVars>
          <dgm:chMax val="0"/>
          <dgm:bulletEnabled val="1"/>
        </dgm:presLayoutVars>
      </dgm:prSet>
      <dgm:spPr/>
      <dgm:t>
        <a:bodyPr/>
        <a:lstStyle/>
        <a:p>
          <a:endParaRPr lang="en-US"/>
        </a:p>
      </dgm:t>
    </dgm:pt>
    <dgm:pt modelId="{DABF3F86-CB9B-404D-A985-878477CFDD58}" type="pres">
      <dgm:prSet presAssocID="{EEC389D6-F708-4D59-93C7-D83D1AAEF7F4}" presName="spacer" presStyleCnt="0"/>
      <dgm:spPr/>
    </dgm:pt>
    <dgm:pt modelId="{3A8F06B1-A396-4437-BC55-E1741B086A81}" type="pres">
      <dgm:prSet presAssocID="{2B7E6E9E-2CBF-4E9D-8A06-52CF5DF82BF9}" presName="parentText" presStyleLbl="node1" presStyleIdx="4" presStyleCnt="6">
        <dgm:presLayoutVars>
          <dgm:chMax val="0"/>
          <dgm:bulletEnabled val="1"/>
        </dgm:presLayoutVars>
      </dgm:prSet>
      <dgm:spPr/>
      <dgm:t>
        <a:bodyPr/>
        <a:lstStyle/>
        <a:p>
          <a:endParaRPr lang="en-US"/>
        </a:p>
      </dgm:t>
    </dgm:pt>
    <dgm:pt modelId="{87BE72D2-BBFA-4094-86E5-7CAE3D12B96B}" type="pres">
      <dgm:prSet presAssocID="{12CC5AAB-E970-4791-95A6-BBDF5935E09D}" presName="spacer" presStyleCnt="0"/>
      <dgm:spPr/>
    </dgm:pt>
    <dgm:pt modelId="{BEF03566-E6F7-42F1-886A-EF0780FB72FF}" type="pres">
      <dgm:prSet presAssocID="{8B819A97-731D-4474-A61D-52F82CFC0C4E}" presName="parentText" presStyleLbl="node1" presStyleIdx="5" presStyleCnt="6">
        <dgm:presLayoutVars>
          <dgm:chMax val="0"/>
          <dgm:bulletEnabled val="1"/>
        </dgm:presLayoutVars>
      </dgm:prSet>
      <dgm:spPr/>
      <dgm:t>
        <a:bodyPr/>
        <a:lstStyle/>
        <a:p>
          <a:endParaRPr lang="en-US"/>
        </a:p>
      </dgm:t>
    </dgm:pt>
  </dgm:ptLst>
  <dgm:cxnLst>
    <dgm:cxn modelId="{0DCB3658-BFD6-446C-AD6D-91F9313695F4}" type="presOf" srcId="{8B819A97-731D-4474-A61D-52F82CFC0C4E}" destId="{BEF03566-E6F7-42F1-886A-EF0780FB72FF}" srcOrd="0" destOrd="0" presId="urn:microsoft.com/office/officeart/2005/8/layout/vList2"/>
    <dgm:cxn modelId="{EDC7CFB7-DD99-4314-9661-40962EB1B23E}" type="presOf" srcId="{1E0F2EF7-F767-42A6-A613-BEF3E760D314}" destId="{25EC5051-1B7A-498E-ABF7-2269D55D3611}" srcOrd="0" destOrd="0" presId="urn:microsoft.com/office/officeart/2005/8/layout/vList2"/>
    <dgm:cxn modelId="{03567E46-7821-46EB-9866-AEAB38FAC6A3}" type="presOf" srcId="{F803F15E-561F-427E-814B-B3B89ACCC5AF}" destId="{88053CB7-3ABD-4CFE-9834-E0F65CF66AB4}" srcOrd="0" destOrd="0" presId="urn:microsoft.com/office/officeart/2005/8/layout/vList2"/>
    <dgm:cxn modelId="{232467B4-303B-49A7-93EA-DC19B4EA6540}" srcId="{2310433C-FB85-4584-A30B-DB625F5ACA53}" destId="{1E0F2EF7-F767-42A6-A613-BEF3E760D314}" srcOrd="0" destOrd="0" parTransId="{6EBA2960-3D8D-4FDB-BCB5-CF76692CE585}" sibTransId="{83604115-AB7F-4DE6-B871-C8DD6FE92B71}"/>
    <dgm:cxn modelId="{666A4444-BCA9-4249-B256-58B688A75C8D}" type="presOf" srcId="{57403F7E-4032-4C7C-B3F5-4535014C9049}" destId="{C1573475-09C0-4DF8-B6CE-4A3C1C3ECA6E}" srcOrd="0" destOrd="0" presId="urn:microsoft.com/office/officeart/2005/8/layout/vList2"/>
    <dgm:cxn modelId="{35E628F5-9DD0-4D25-86C4-C533D97B7D4D}" srcId="{2310433C-FB85-4584-A30B-DB625F5ACA53}" destId="{8B819A97-731D-4474-A61D-52F82CFC0C4E}" srcOrd="5" destOrd="0" parTransId="{2AFBA191-EFE0-4DF1-8128-D07830762C1A}" sibTransId="{5780D8BB-EF77-4C31-9546-4B9A511A0F26}"/>
    <dgm:cxn modelId="{C6D5963E-CB0F-4FEF-B319-1C9623145F2D}" srcId="{2310433C-FB85-4584-A30B-DB625F5ACA53}" destId="{57403F7E-4032-4C7C-B3F5-4535014C9049}" srcOrd="2" destOrd="0" parTransId="{BA4C7773-8D38-4830-871A-99D80E7B0841}" sibTransId="{8F6A52DC-0EF1-4D70-B67D-58D7CE9DBD77}"/>
    <dgm:cxn modelId="{21CE0013-A64C-45EA-B51D-8AD7E5CE029B}" type="presOf" srcId="{2310433C-FB85-4584-A30B-DB625F5ACA53}" destId="{030C8C48-2398-4CF7-8C8B-CF4A1F5D613B}" srcOrd="0" destOrd="0" presId="urn:microsoft.com/office/officeart/2005/8/layout/vList2"/>
    <dgm:cxn modelId="{5FCD89C4-DBD8-45F3-B069-96B7B595280C}" type="presOf" srcId="{0B0137F6-4417-4F96-9135-E854BDE48048}" destId="{BFC8717B-1D3A-4368-98CE-4F3C6A2E5FB2}" srcOrd="0" destOrd="0" presId="urn:microsoft.com/office/officeart/2005/8/layout/vList2"/>
    <dgm:cxn modelId="{CFA47E74-8F02-48C8-9014-233AB6A6F069}" type="presOf" srcId="{2B7E6E9E-2CBF-4E9D-8A06-52CF5DF82BF9}" destId="{3A8F06B1-A396-4437-BC55-E1741B086A81}" srcOrd="0" destOrd="0" presId="urn:microsoft.com/office/officeart/2005/8/layout/vList2"/>
    <dgm:cxn modelId="{D47A02CF-57A1-4B33-B91A-0B9AE25594CE}" srcId="{2310433C-FB85-4584-A30B-DB625F5ACA53}" destId="{0B0137F6-4417-4F96-9135-E854BDE48048}" srcOrd="1" destOrd="0" parTransId="{6A0A3CAA-EB84-4017-82CF-0E1D0E8DDB19}" sibTransId="{14D6BF37-5F80-4D30-935A-26CDCAD8D955}"/>
    <dgm:cxn modelId="{9AA98143-0BE3-4AED-9FCE-B41230AC3E9E}" srcId="{2310433C-FB85-4584-A30B-DB625F5ACA53}" destId="{2B7E6E9E-2CBF-4E9D-8A06-52CF5DF82BF9}" srcOrd="4" destOrd="0" parTransId="{AE67F89E-F06B-4CE4-A618-49DB04B15ED2}" sibTransId="{12CC5AAB-E970-4791-95A6-BBDF5935E09D}"/>
    <dgm:cxn modelId="{2D0F3FF9-F495-4C1C-B77C-143A527CC0B9}" srcId="{2310433C-FB85-4584-A30B-DB625F5ACA53}" destId="{F803F15E-561F-427E-814B-B3B89ACCC5AF}" srcOrd="3" destOrd="0" parTransId="{811EBE08-FD81-42C9-A1AE-977336D5B02D}" sibTransId="{EEC389D6-F708-4D59-93C7-D83D1AAEF7F4}"/>
    <dgm:cxn modelId="{B376BCE9-11AA-4DD2-B418-51E77A3DE0A9}" type="presParOf" srcId="{030C8C48-2398-4CF7-8C8B-CF4A1F5D613B}" destId="{25EC5051-1B7A-498E-ABF7-2269D55D3611}" srcOrd="0" destOrd="0" presId="urn:microsoft.com/office/officeart/2005/8/layout/vList2"/>
    <dgm:cxn modelId="{AE158170-42F4-48D7-9F0A-6652CF9C0EF9}" type="presParOf" srcId="{030C8C48-2398-4CF7-8C8B-CF4A1F5D613B}" destId="{52A56D32-A489-4F13-8080-44C846CBA61E}" srcOrd="1" destOrd="0" presId="urn:microsoft.com/office/officeart/2005/8/layout/vList2"/>
    <dgm:cxn modelId="{8D629FBD-D5BD-4DAB-A502-474A4650A4B1}" type="presParOf" srcId="{030C8C48-2398-4CF7-8C8B-CF4A1F5D613B}" destId="{BFC8717B-1D3A-4368-98CE-4F3C6A2E5FB2}" srcOrd="2" destOrd="0" presId="urn:microsoft.com/office/officeart/2005/8/layout/vList2"/>
    <dgm:cxn modelId="{4AECAF1D-36B5-439D-AEA8-D270E41889E1}" type="presParOf" srcId="{030C8C48-2398-4CF7-8C8B-CF4A1F5D613B}" destId="{E3BF2383-2E4F-460A-98D1-8ED09EB5C96A}" srcOrd="3" destOrd="0" presId="urn:microsoft.com/office/officeart/2005/8/layout/vList2"/>
    <dgm:cxn modelId="{D9DBAA6D-6844-48F5-9847-59167C0C9A62}" type="presParOf" srcId="{030C8C48-2398-4CF7-8C8B-CF4A1F5D613B}" destId="{C1573475-09C0-4DF8-B6CE-4A3C1C3ECA6E}" srcOrd="4" destOrd="0" presId="urn:microsoft.com/office/officeart/2005/8/layout/vList2"/>
    <dgm:cxn modelId="{3D8BC1C6-D5A2-4A32-9B80-311B0D68A9AE}" type="presParOf" srcId="{030C8C48-2398-4CF7-8C8B-CF4A1F5D613B}" destId="{40DB4E38-10EF-4682-A6AB-135733C9C0E7}" srcOrd="5" destOrd="0" presId="urn:microsoft.com/office/officeart/2005/8/layout/vList2"/>
    <dgm:cxn modelId="{4C595322-D4E4-4DB3-B6FD-49ADB816ED70}" type="presParOf" srcId="{030C8C48-2398-4CF7-8C8B-CF4A1F5D613B}" destId="{88053CB7-3ABD-4CFE-9834-E0F65CF66AB4}" srcOrd="6" destOrd="0" presId="urn:microsoft.com/office/officeart/2005/8/layout/vList2"/>
    <dgm:cxn modelId="{F68B8BA1-4DC4-4844-9427-0105ABD26FE0}" type="presParOf" srcId="{030C8C48-2398-4CF7-8C8B-CF4A1F5D613B}" destId="{DABF3F86-CB9B-404D-A985-878477CFDD58}" srcOrd="7" destOrd="0" presId="urn:microsoft.com/office/officeart/2005/8/layout/vList2"/>
    <dgm:cxn modelId="{D4CD753B-F5A0-4AA3-8ADC-828E74A70762}" type="presParOf" srcId="{030C8C48-2398-4CF7-8C8B-CF4A1F5D613B}" destId="{3A8F06B1-A396-4437-BC55-E1741B086A81}" srcOrd="8" destOrd="0" presId="urn:microsoft.com/office/officeart/2005/8/layout/vList2"/>
    <dgm:cxn modelId="{F424118F-B16C-4A14-9631-830EF2D1F999}" type="presParOf" srcId="{030C8C48-2398-4CF7-8C8B-CF4A1F5D613B}" destId="{87BE72D2-BBFA-4094-86E5-7CAE3D12B96B}" srcOrd="9" destOrd="0" presId="urn:microsoft.com/office/officeart/2005/8/layout/vList2"/>
    <dgm:cxn modelId="{2D6605A1-6D9A-4249-93FC-4E1AADC506DB}" type="presParOf" srcId="{030C8C48-2398-4CF7-8C8B-CF4A1F5D613B}" destId="{BEF03566-E6F7-42F1-886A-EF0780FB72F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AEF9A0-241D-498C-AF47-087DC67079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3AFBF07-59B9-4B08-A799-26C79BF5813E}">
      <dgm:prSet/>
      <dgm:spPr/>
      <dgm:t>
        <a:bodyPr/>
        <a:lstStyle/>
        <a:p>
          <a:r>
            <a:rPr lang="es-US" b="0" i="1"/>
            <a:t>Employee quid pro quo</a:t>
          </a:r>
        </a:p>
      </dgm:t>
    </dgm:pt>
    <dgm:pt modelId="{0C793706-274D-4821-BACB-A3A6D4B0E502}" type="parTrans" cxnId="{235043E6-D0BE-428B-9054-B34671FC97F7}">
      <dgm:prSet/>
      <dgm:spPr/>
      <dgm:t>
        <a:bodyPr/>
        <a:lstStyle/>
        <a:p>
          <a:endParaRPr lang="en-US"/>
        </a:p>
      </dgm:t>
    </dgm:pt>
    <dgm:pt modelId="{EB265247-8611-446F-80D3-DD299369D5DF}" type="sibTrans" cxnId="{235043E6-D0BE-428B-9054-B34671FC97F7}">
      <dgm:prSet/>
      <dgm:spPr/>
      <dgm:t>
        <a:bodyPr/>
        <a:lstStyle/>
        <a:p>
          <a:endParaRPr lang="en-US"/>
        </a:p>
      </dgm:t>
    </dgm:pt>
    <dgm:pt modelId="{939A8CF3-F353-4362-A80A-53E9D4DE1974}">
      <dgm:prSet/>
      <dgm:spPr/>
      <dgm:t>
        <a:bodyPr/>
        <a:lstStyle/>
        <a:p>
          <a:r>
            <a:rPr lang="es-US" b="0" i="1"/>
            <a:t>Agresión sexual</a:t>
          </a:r>
        </a:p>
      </dgm:t>
    </dgm:pt>
    <dgm:pt modelId="{FBC62E7A-E431-4488-B608-B20B27F362BF}" type="parTrans" cxnId="{628AB41D-9E89-4275-B869-05CEAA8E6004}">
      <dgm:prSet/>
      <dgm:spPr/>
      <dgm:t>
        <a:bodyPr/>
        <a:lstStyle/>
        <a:p>
          <a:endParaRPr lang="en-US"/>
        </a:p>
      </dgm:t>
    </dgm:pt>
    <dgm:pt modelId="{3EAF5DD4-EF30-488D-9FE7-EB0DE8A73C73}" type="sibTrans" cxnId="{628AB41D-9E89-4275-B869-05CEAA8E6004}">
      <dgm:prSet/>
      <dgm:spPr/>
      <dgm:t>
        <a:bodyPr/>
        <a:lstStyle/>
        <a:p>
          <a:endParaRPr lang="en-US"/>
        </a:p>
      </dgm:t>
    </dgm:pt>
    <dgm:pt modelId="{4875D628-1710-4FB5-A915-E09CC33FD01C}">
      <dgm:prSet/>
      <dgm:spPr/>
      <dgm:t>
        <a:bodyPr/>
        <a:lstStyle/>
        <a:p>
          <a:r>
            <a:rPr lang="es-US" b="0" i="1"/>
            <a:t>Domestic violence</a:t>
          </a:r>
        </a:p>
      </dgm:t>
    </dgm:pt>
    <dgm:pt modelId="{C1827B33-C10E-4436-8A94-34ABA4CE96BC}" type="parTrans" cxnId="{CF7804F1-4933-455B-B3AA-A58CD6230416}">
      <dgm:prSet/>
      <dgm:spPr/>
      <dgm:t>
        <a:bodyPr/>
        <a:lstStyle/>
        <a:p>
          <a:endParaRPr lang="en-US"/>
        </a:p>
      </dgm:t>
    </dgm:pt>
    <dgm:pt modelId="{D552FEFC-7D5A-411B-B76D-53CDF91831D1}" type="sibTrans" cxnId="{CF7804F1-4933-455B-B3AA-A58CD6230416}">
      <dgm:prSet/>
      <dgm:spPr/>
      <dgm:t>
        <a:bodyPr/>
        <a:lstStyle/>
        <a:p>
          <a:endParaRPr lang="en-US"/>
        </a:p>
      </dgm:t>
    </dgm:pt>
    <dgm:pt modelId="{309F1DEE-B041-4F5B-8C27-AC6F547C0F48}">
      <dgm:prSet/>
      <dgm:spPr/>
      <dgm:t>
        <a:bodyPr/>
        <a:lstStyle/>
        <a:p>
          <a:r>
            <a:rPr lang="es-US" b="0" i="1"/>
            <a:t>Violencia de pareja</a:t>
          </a:r>
        </a:p>
      </dgm:t>
    </dgm:pt>
    <dgm:pt modelId="{0D614B4D-0660-4596-B37A-B8CB733AC380}" type="parTrans" cxnId="{FEA02A5E-18D7-4E5F-8A6C-797E4D20A5A0}">
      <dgm:prSet/>
      <dgm:spPr/>
      <dgm:t>
        <a:bodyPr/>
        <a:lstStyle/>
        <a:p>
          <a:endParaRPr lang="en-US"/>
        </a:p>
      </dgm:t>
    </dgm:pt>
    <dgm:pt modelId="{E81E033F-31BC-4828-8667-216954FE1265}" type="sibTrans" cxnId="{FEA02A5E-18D7-4E5F-8A6C-797E4D20A5A0}">
      <dgm:prSet/>
      <dgm:spPr/>
      <dgm:t>
        <a:bodyPr/>
        <a:lstStyle/>
        <a:p>
          <a:endParaRPr lang="en-US"/>
        </a:p>
      </dgm:t>
    </dgm:pt>
    <dgm:pt modelId="{C03174DD-0B3D-4531-B6D1-4CFFFA723BB9}">
      <dgm:prSet/>
      <dgm:spPr/>
      <dgm:t>
        <a:bodyPr/>
        <a:lstStyle/>
        <a:p>
          <a:r>
            <a:rPr lang="es-US" b="0" i="1"/>
            <a:t>Acecho</a:t>
          </a:r>
        </a:p>
      </dgm:t>
    </dgm:pt>
    <dgm:pt modelId="{743E87A5-470C-4541-8FF1-E2AECDAA96A9}" type="parTrans" cxnId="{60795320-6D15-44AD-B90B-BE3B013031F7}">
      <dgm:prSet/>
      <dgm:spPr/>
      <dgm:t>
        <a:bodyPr/>
        <a:lstStyle/>
        <a:p>
          <a:endParaRPr lang="en-US"/>
        </a:p>
      </dgm:t>
    </dgm:pt>
    <dgm:pt modelId="{6DD83B01-E23B-4915-97D3-507764B258F1}" type="sibTrans" cxnId="{60795320-6D15-44AD-B90B-BE3B013031F7}">
      <dgm:prSet/>
      <dgm:spPr/>
      <dgm:t>
        <a:bodyPr/>
        <a:lstStyle/>
        <a:p>
          <a:endParaRPr lang="en-US"/>
        </a:p>
      </dgm:t>
    </dgm:pt>
    <dgm:pt modelId="{585C0CAB-85F7-43A2-A412-94BD9136487F}" type="pres">
      <dgm:prSet presAssocID="{9CAEF9A0-241D-498C-AF47-087DC670796A}" presName="linear" presStyleCnt="0">
        <dgm:presLayoutVars>
          <dgm:animLvl val="lvl"/>
          <dgm:resizeHandles val="exact"/>
        </dgm:presLayoutVars>
      </dgm:prSet>
      <dgm:spPr/>
      <dgm:t>
        <a:bodyPr/>
        <a:lstStyle/>
        <a:p>
          <a:endParaRPr lang="en-US"/>
        </a:p>
      </dgm:t>
    </dgm:pt>
    <dgm:pt modelId="{C454FEAA-43EF-478F-BE90-528BBCE4E9A7}" type="pres">
      <dgm:prSet presAssocID="{D3AFBF07-59B9-4B08-A799-26C79BF5813E}" presName="parentText" presStyleLbl="node1" presStyleIdx="0" presStyleCnt="5">
        <dgm:presLayoutVars>
          <dgm:chMax val="0"/>
          <dgm:bulletEnabled val="1"/>
        </dgm:presLayoutVars>
      </dgm:prSet>
      <dgm:spPr/>
      <dgm:t>
        <a:bodyPr/>
        <a:lstStyle/>
        <a:p>
          <a:endParaRPr lang="en-US"/>
        </a:p>
      </dgm:t>
    </dgm:pt>
    <dgm:pt modelId="{AB13B414-958B-4755-AAC0-6F0CDF19BB7B}" type="pres">
      <dgm:prSet presAssocID="{EB265247-8611-446F-80D3-DD299369D5DF}" presName="spacer" presStyleCnt="0"/>
      <dgm:spPr/>
    </dgm:pt>
    <dgm:pt modelId="{D16F98EF-371A-4063-9471-077414E02484}" type="pres">
      <dgm:prSet presAssocID="{939A8CF3-F353-4362-A80A-53E9D4DE1974}" presName="parentText" presStyleLbl="node1" presStyleIdx="1" presStyleCnt="5">
        <dgm:presLayoutVars>
          <dgm:chMax val="0"/>
          <dgm:bulletEnabled val="1"/>
        </dgm:presLayoutVars>
      </dgm:prSet>
      <dgm:spPr/>
      <dgm:t>
        <a:bodyPr/>
        <a:lstStyle/>
        <a:p>
          <a:endParaRPr lang="en-US"/>
        </a:p>
      </dgm:t>
    </dgm:pt>
    <dgm:pt modelId="{1A919CF6-315C-4C98-9065-ED47B1D6D0B7}" type="pres">
      <dgm:prSet presAssocID="{3EAF5DD4-EF30-488D-9FE7-EB0DE8A73C73}" presName="spacer" presStyleCnt="0"/>
      <dgm:spPr/>
    </dgm:pt>
    <dgm:pt modelId="{B78D38F7-E723-4A23-8D1F-CCDB04B4ADDA}" type="pres">
      <dgm:prSet presAssocID="{4875D628-1710-4FB5-A915-E09CC33FD01C}" presName="parentText" presStyleLbl="node1" presStyleIdx="2" presStyleCnt="5">
        <dgm:presLayoutVars>
          <dgm:chMax val="0"/>
          <dgm:bulletEnabled val="1"/>
        </dgm:presLayoutVars>
      </dgm:prSet>
      <dgm:spPr/>
      <dgm:t>
        <a:bodyPr/>
        <a:lstStyle/>
        <a:p>
          <a:endParaRPr lang="en-US"/>
        </a:p>
      </dgm:t>
    </dgm:pt>
    <dgm:pt modelId="{17A24C95-7FF4-473E-BBE9-5293FE1694A9}" type="pres">
      <dgm:prSet presAssocID="{D552FEFC-7D5A-411B-B76D-53CDF91831D1}" presName="spacer" presStyleCnt="0"/>
      <dgm:spPr/>
    </dgm:pt>
    <dgm:pt modelId="{8550AA37-7D65-44A2-B0E1-D1EFE8685705}" type="pres">
      <dgm:prSet presAssocID="{309F1DEE-B041-4F5B-8C27-AC6F547C0F48}" presName="parentText" presStyleLbl="node1" presStyleIdx="3" presStyleCnt="5">
        <dgm:presLayoutVars>
          <dgm:chMax val="0"/>
          <dgm:bulletEnabled val="1"/>
        </dgm:presLayoutVars>
      </dgm:prSet>
      <dgm:spPr/>
      <dgm:t>
        <a:bodyPr/>
        <a:lstStyle/>
        <a:p>
          <a:endParaRPr lang="en-US"/>
        </a:p>
      </dgm:t>
    </dgm:pt>
    <dgm:pt modelId="{A5E2EA9A-81C9-4F0E-8EE7-201C58D6993D}" type="pres">
      <dgm:prSet presAssocID="{E81E033F-31BC-4828-8667-216954FE1265}" presName="spacer" presStyleCnt="0"/>
      <dgm:spPr/>
    </dgm:pt>
    <dgm:pt modelId="{3A25C9A7-59D2-4DFB-98AB-F58921C5B741}" type="pres">
      <dgm:prSet presAssocID="{C03174DD-0B3D-4531-B6D1-4CFFFA723BB9}" presName="parentText" presStyleLbl="node1" presStyleIdx="4" presStyleCnt="5">
        <dgm:presLayoutVars>
          <dgm:chMax val="0"/>
          <dgm:bulletEnabled val="1"/>
        </dgm:presLayoutVars>
      </dgm:prSet>
      <dgm:spPr/>
      <dgm:t>
        <a:bodyPr/>
        <a:lstStyle/>
        <a:p>
          <a:endParaRPr lang="en-US"/>
        </a:p>
      </dgm:t>
    </dgm:pt>
  </dgm:ptLst>
  <dgm:cxnLst>
    <dgm:cxn modelId="{CF7804F1-4933-455B-B3AA-A58CD6230416}" srcId="{9CAEF9A0-241D-498C-AF47-087DC670796A}" destId="{4875D628-1710-4FB5-A915-E09CC33FD01C}" srcOrd="2" destOrd="0" parTransId="{C1827B33-C10E-4436-8A94-34ABA4CE96BC}" sibTransId="{D552FEFC-7D5A-411B-B76D-53CDF91831D1}"/>
    <dgm:cxn modelId="{1F275205-8370-4BF3-9EAC-2F53216722BC}" type="presOf" srcId="{939A8CF3-F353-4362-A80A-53E9D4DE1974}" destId="{D16F98EF-371A-4063-9471-077414E02484}" srcOrd="0" destOrd="0" presId="urn:microsoft.com/office/officeart/2005/8/layout/vList2"/>
    <dgm:cxn modelId="{235043E6-D0BE-428B-9054-B34671FC97F7}" srcId="{9CAEF9A0-241D-498C-AF47-087DC670796A}" destId="{D3AFBF07-59B9-4B08-A799-26C79BF5813E}" srcOrd="0" destOrd="0" parTransId="{0C793706-274D-4821-BACB-A3A6D4B0E502}" sibTransId="{EB265247-8611-446F-80D3-DD299369D5DF}"/>
    <dgm:cxn modelId="{60795320-6D15-44AD-B90B-BE3B013031F7}" srcId="{9CAEF9A0-241D-498C-AF47-087DC670796A}" destId="{C03174DD-0B3D-4531-B6D1-4CFFFA723BB9}" srcOrd="4" destOrd="0" parTransId="{743E87A5-470C-4541-8FF1-E2AECDAA96A9}" sibTransId="{6DD83B01-E23B-4915-97D3-507764B258F1}"/>
    <dgm:cxn modelId="{7170DFEA-8352-4F13-B57C-0751D2767CDA}" type="presOf" srcId="{D3AFBF07-59B9-4B08-A799-26C79BF5813E}" destId="{C454FEAA-43EF-478F-BE90-528BBCE4E9A7}" srcOrd="0" destOrd="0" presId="urn:microsoft.com/office/officeart/2005/8/layout/vList2"/>
    <dgm:cxn modelId="{DBF71F4C-A17A-48E4-A1AB-E41F1D1A3EB4}" type="presOf" srcId="{C03174DD-0B3D-4531-B6D1-4CFFFA723BB9}" destId="{3A25C9A7-59D2-4DFB-98AB-F58921C5B741}" srcOrd="0" destOrd="0" presId="urn:microsoft.com/office/officeart/2005/8/layout/vList2"/>
    <dgm:cxn modelId="{BE05EAC5-83E9-41EB-94C3-8D5557017BB9}" type="presOf" srcId="{309F1DEE-B041-4F5B-8C27-AC6F547C0F48}" destId="{8550AA37-7D65-44A2-B0E1-D1EFE8685705}" srcOrd="0" destOrd="0" presId="urn:microsoft.com/office/officeart/2005/8/layout/vList2"/>
    <dgm:cxn modelId="{FEA02A5E-18D7-4E5F-8A6C-797E4D20A5A0}" srcId="{9CAEF9A0-241D-498C-AF47-087DC670796A}" destId="{309F1DEE-B041-4F5B-8C27-AC6F547C0F48}" srcOrd="3" destOrd="0" parTransId="{0D614B4D-0660-4596-B37A-B8CB733AC380}" sibTransId="{E81E033F-31BC-4828-8667-216954FE1265}"/>
    <dgm:cxn modelId="{652BBDBF-88AA-4863-8A98-550DF71FC792}" type="presOf" srcId="{4875D628-1710-4FB5-A915-E09CC33FD01C}" destId="{B78D38F7-E723-4A23-8D1F-CCDB04B4ADDA}" srcOrd="0" destOrd="0" presId="urn:microsoft.com/office/officeart/2005/8/layout/vList2"/>
    <dgm:cxn modelId="{628AB41D-9E89-4275-B869-05CEAA8E6004}" srcId="{9CAEF9A0-241D-498C-AF47-087DC670796A}" destId="{939A8CF3-F353-4362-A80A-53E9D4DE1974}" srcOrd="1" destOrd="0" parTransId="{FBC62E7A-E431-4488-B608-B20B27F362BF}" sibTransId="{3EAF5DD4-EF30-488D-9FE7-EB0DE8A73C73}"/>
    <dgm:cxn modelId="{B76B982F-D16F-4228-98D6-90C7FF28614C}" type="presOf" srcId="{9CAEF9A0-241D-498C-AF47-087DC670796A}" destId="{585C0CAB-85F7-43A2-A412-94BD9136487F}" srcOrd="0" destOrd="0" presId="urn:microsoft.com/office/officeart/2005/8/layout/vList2"/>
    <dgm:cxn modelId="{AF0BB071-43C8-42B1-94C7-B6CB03A220D2}" type="presParOf" srcId="{585C0CAB-85F7-43A2-A412-94BD9136487F}" destId="{C454FEAA-43EF-478F-BE90-528BBCE4E9A7}" srcOrd="0" destOrd="0" presId="urn:microsoft.com/office/officeart/2005/8/layout/vList2"/>
    <dgm:cxn modelId="{03CC313B-38E8-411C-A666-C209EBA8A6F5}" type="presParOf" srcId="{585C0CAB-85F7-43A2-A412-94BD9136487F}" destId="{AB13B414-958B-4755-AAC0-6F0CDF19BB7B}" srcOrd="1" destOrd="0" presId="urn:microsoft.com/office/officeart/2005/8/layout/vList2"/>
    <dgm:cxn modelId="{DB9309FC-302E-4088-883C-B2D0842D1264}" type="presParOf" srcId="{585C0CAB-85F7-43A2-A412-94BD9136487F}" destId="{D16F98EF-371A-4063-9471-077414E02484}" srcOrd="2" destOrd="0" presId="urn:microsoft.com/office/officeart/2005/8/layout/vList2"/>
    <dgm:cxn modelId="{DAFC1291-4310-4DB0-A617-29143F780C04}" type="presParOf" srcId="{585C0CAB-85F7-43A2-A412-94BD9136487F}" destId="{1A919CF6-315C-4C98-9065-ED47B1D6D0B7}" srcOrd="3" destOrd="0" presId="urn:microsoft.com/office/officeart/2005/8/layout/vList2"/>
    <dgm:cxn modelId="{4F72FC5E-DC23-4AB7-B26B-40A2BB33CA75}" type="presParOf" srcId="{585C0CAB-85F7-43A2-A412-94BD9136487F}" destId="{B78D38F7-E723-4A23-8D1F-CCDB04B4ADDA}" srcOrd="4" destOrd="0" presId="urn:microsoft.com/office/officeart/2005/8/layout/vList2"/>
    <dgm:cxn modelId="{A6830E45-EC94-4F7F-B08E-CD6CFCD5D59E}" type="presParOf" srcId="{585C0CAB-85F7-43A2-A412-94BD9136487F}" destId="{17A24C95-7FF4-473E-BBE9-5293FE1694A9}" srcOrd="5" destOrd="0" presId="urn:microsoft.com/office/officeart/2005/8/layout/vList2"/>
    <dgm:cxn modelId="{6A9945DF-F93A-49C8-AAED-96A0F79C3D93}" type="presParOf" srcId="{585C0CAB-85F7-43A2-A412-94BD9136487F}" destId="{8550AA37-7D65-44A2-B0E1-D1EFE8685705}" srcOrd="6" destOrd="0" presId="urn:microsoft.com/office/officeart/2005/8/layout/vList2"/>
    <dgm:cxn modelId="{C35C63F1-5B8E-4C50-B6C2-6756986C7EBD}" type="presParOf" srcId="{585C0CAB-85F7-43A2-A412-94BD9136487F}" destId="{A5E2EA9A-81C9-4F0E-8EE7-201C58D6993D}" srcOrd="7" destOrd="0" presId="urn:microsoft.com/office/officeart/2005/8/layout/vList2"/>
    <dgm:cxn modelId="{213E5050-7C9F-4918-95BA-45527809D09B}" type="presParOf" srcId="{585C0CAB-85F7-43A2-A412-94BD9136487F}" destId="{3A25C9A7-59D2-4DFB-98AB-F58921C5B74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082630-09A8-4989-87B7-1F98DD530697}" type="doc">
      <dgm:prSet loTypeId="urn:microsoft.com/office/officeart/2005/8/layout/process5" loCatId="process" qsTypeId="urn:microsoft.com/office/officeart/2005/8/quickstyle/3d1" qsCatId="3D" csTypeId="urn:microsoft.com/office/officeart/2005/8/colors/accent0_3" csCatId="mainScheme" phldr="1"/>
      <dgm:spPr/>
      <dgm:t>
        <a:bodyPr/>
        <a:lstStyle/>
        <a:p>
          <a:endParaRPr lang="en-US"/>
        </a:p>
      </dgm:t>
    </dgm:pt>
    <dgm:pt modelId="{009905D3-DDE6-4485-AF08-689406A53A4C}">
      <dgm:prSet phldrT="[Text]"/>
      <dgm:spPr>
        <a:solidFill>
          <a:srgbClr val="FF0000"/>
        </a:solidFill>
        <a:ln>
          <a:solidFill>
            <a:schemeClr val="tx2"/>
          </a:solidFill>
        </a:ln>
      </dgm:spPr>
      <dgm:t>
        <a:bodyPr/>
        <a:lstStyle/>
        <a:p>
          <a:r>
            <a:rPr lang="es-US">
              <a:latin typeface="Century Schoolbook" panose="02040604050505020304" pitchFamily="18" charset="0"/>
            </a:rPr>
            <a:t>Ambiente hostil según el Título IX</a:t>
          </a:r>
        </a:p>
      </dgm:t>
    </dgm:pt>
    <dgm:pt modelId="{053999CB-7557-4B4F-98C0-14413BDF747F}" type="parTrans" cxnId="{B3A7D055-C54A-4FDB-91B6-AD0DF0AD0EB7}">
      <dgm:prSet/>
      <dgm:spPr/>
      <dgm:t>
        <a:bodyPr/>
        <a:lstStyle/>
        <a:p>
          <a:endParaRPr lang="en-US"/>
        </a:p>
      </dgm:t>
    </dgm:pt>
    <dgm:pt modelId="{74EAF60F-42A8-4640-A6D4-82FE2DFE2D8D}" type="sibTrans" cxnId="{B3A7D055-C54A-4FDB-91B6-AD0DF0AD0EB7}">
      <dgm:prSet/>
      <dgm:spPr>
        <a:solidFill>
          <a:srgbClr val="FF0000"/>
        </a:solidFill>
        <a:ln>
          <a:solidFill>
            <a:schemeClr val="tx2"/>
          </a:solidFill>
        </a:ln>
      </dgm:spPr>
      <dgm:t>
        <a:bodyPr/>
        <a:lstStyle/>
        <a:p>
          <a:endParaRPr lang="en-US" dirty="0"/>
        </a:p>
      </dgm:t>
    </dgm:pt>
    <dgm:pt modelId="{9D5D59B1-8F79-4238-9D6E-6A26FD078CFE}">
      <dgm:prSet phldrT="[Text]"/>
      <dgm:spPr/>
      <dgm:t>
        <a:bodyPr/>
        <a:lstStyle/>
        <a:p>
          <a:r>
            <a:rPr lang="es-US" dirty="0">
              <a:latin typeface="Century Schoolbook" panose="02040604050505020304" pitchFamily="18" charset="0"/>
            </a:rPr>
            <a:t>Basad</a:t>
          </a:r>
          <a:r>
            <a:rPr lang="es-US" dirty="0">
              <a:solidFill>
                <a:srgbClr val="FFFF00"/>
              </a:solidFill>
              <a:latin typeface="Century Schoolbook" panose="02040604050505020304" pitchFamily="18" charset="0"/>
            </a:rPr>
            <a:t>a</a:t>
          </a:r>
          <a:r>
            <a:rPr lang="es-US" dirty="0">
              <a:latin typeface="Century Schoolbook" panose="02040604050505020304" pitchFamily="18" charset="0"/>
            </a:rPr>
            <a:t> en el sexo</a:t>
          </a:r>
        </a:p>
      </dgm:t>
    </dgm:pt>
    <dgm:pt modelId="{0339F271-CB3F-4DA5-8685-114402AF0F7A}" type="parTrans" cxnId="{512450AE-3840-4285-A672-C51BE57CD6CD}">
      <dgm:prSet/>
      <dgm:spPr/>
      <dgm:t>
        <a:bodyPr/>
        <a:lstStyle/>
        <a:p>
          <a:endParaRPr lang="en-US"/>
        </a:p>
      </dgm:t>
    </dgm:pt>
    <dgm:pt modelId="{945B7FE7-3692-4FBF-AB4D-FF017F0FBF3F}" type="sibTrans" cxnId="{512450AE-3840-4285-A672-C51BE57CD6CD}">
      <dgm:prSet/>
      <dgm:spPr>
        <a:solidFill>
          <a:srgbClr val="FF0000"/>
        </a:solidFill>
        <a:ln>
          <a:solidFill>
            <a:schemeClr val="tx2"/>
          </a:solidFill>
        </a:ln>
      </dgm:spPr>
      <dgm:t>
        <a:bodyPr/>
        <a:lstStyle/>
        <a:p>
          <a:endParaRPr lang="en-US" dirty="0"/>
        </a:p>
      </dgm:t>
    </dgm:pt>
    <dgm:pt modelId="{07EE1078-D8D8-4B89-AA25-9CCB0D36AEF9}">
      <dgm:prSet phldrT="[Text]"/>
      <dgm:spPr/>
      <dgm:t>
        <a:bodyPr/>
        <a:lstStyle/>
        <a:p>
          <a:r>
            <a:rPr lang="es-US">
              <a:latin typeface="Century Schoolbook" panose="02040604050505020304" pitchFamily="18" charset="0"/>
            </a:rPr>
            <a:t>Demasiado grave</a:t>
          </a:r>
        </a:p>
      </dgm:t>
    </dgm:pt>
    <dgm:pt modelId="{90CB63B9-C20F-4016-BA84-F0F6F19CBB99}" type="parTrans" cxnId="{84235FF6-7449-4FC4-9CBD-0B497DCC24E0}">
      <dgm:prSet/>
      <dgm:spPr/>
      <dgm:t>
        <a:bodyPr/>
        <a:lstStyle/>
        <a:p>
          <a:endParaRPr lang="en-US"/>
        </a:p>
      </dgm:t>
    </dgm:pt>
    <dgm:pt modelId="{3ED6771E-979D-451C-A48E-C8DE8090E36D}" type="sibTrans" cxnId="{84235FF6-7449-4FC4-9CBD-0B497DCC24E0}">
      <dgm:prSet/>
      <dgm:spPr>
        <a:solidFill>
          <a:srgbClr val="FF0000"/>
        </a:solidFill>
        <a:ln>
          <a:solidFill>
            <a:schemeClr val="tx2"/>
          </a:solidFill>
        </a:ln>
      </dgm:spPr>
      <dgm:t>
        <a:bodyPr/>
        <a:lstStyle/>
        <a:p>
          <a:endParaRPr lang="en-US" dirty="0"/>
        </a:p>
      </dgm:t>
    </dgm:pt>
    <dgm:pt modelId="{E7AF4453-74B2-4315-8744-C614D6FAF886}">
      <dgm:prSet phldrT="[Text]"/>
      <dgm:spPr/>
      <dgm:t>
        <a:bodyPr/>
        <a:lstStyle/>
        <a:p>
          <a:r>
            <a:rPr lang="es-US">
              <a:latin typeface="Century Schoolbook" panose="02040604050505020304" pitchFamily="18" charset="0"/>
            </a:rPr>
            <a:t>Persistente</a:t>
          </a:r>
        </a:p>
      </dgm:t>
    </dgm:pt>
    <dgm:pt modelId="{220CCC2F-14B7-4C6E-BFF6-3A5268122A4E}" type="parTrans" cxnId="{501D89B8-5B2E-4697-89FA-F4B28AA9A949}">
      <dgm:prSet/>
      <dgm:spPr/>
      <dgm:t>
        <a:bodyPr/>
        <a:lstStyle/>
        <a:p>
          <a:endParaRPr lang="en-US"/>
        </a:p>
      </dgm:t>
    </dgm:pt>
    <dgm:pt modelId="{EC62DF9D-F87A-464C-B5ED-C9C7E2B4ACD6}" type="sibTrans" cxnId="{501D89B8-5B2E-4697-89FA-F4B28AA9A949}">
      <dgm:prSet/>
      <dgm:spPr>
        <a:solidFill>
          <a:srgbClr val="FF0000"/>
        </a:solidFill>
        <a:ln>
          <a:solidFill>
            <a:schemeClr val="tx2"/>
          </a:solidFill>
        </a:ln>
      </dgm:spPr>
      <dgm:t>
        <a:bodyPr/>
        <a:lstStyle/>
        <a:p>
          <a:endParaRPr lang="en-US" dirty="0"/>
        </a:p>
      </dgm:t>
    </dgm:pt>
    <dgm:pt modelId="{F437B309-0085-4236-8F95-E6BE67A2D55A}">
      <dgm:prSet phldrT="[Text]"/>
      <dgm:spPr/>
      <dgm:t>
        <a:bodyPr/>
        <a:lstStyle/>
        <a:p>
          <a:r>
            <a:rPr lang="es-US">
              <a:latin typeface="Century Schoolbook" panose="02040604050505020304" pitchFamily="18" charset="0"/>
            </a:rPr>
            <a:t>Objetivamente ofensivo</a:t>
          </a:r>
        </a:p>
      </dgm:t>
    </dgm:pt>
    <dgm:pt modelId="{6D9875C2-4386-4163-AC84-1D374364C84D}" type="parTrans" cxnId="{7BCD79E8-2517-44FD-A71B-153831E418F0}">
      <dgm:prSet/>
      <dgm:spPr/>
      <dgm:t>
        <a:bodyPr/>
        <a:lstStyle/>
        <a:p>
          <a:endParaRPr lang="en-US"/>
        </a:p>
      </dgm:t>
    </dgm:pt>
    <dgm:pt modelId="{9963DADD-8655-4254-A12D-2B705D9A37D7}" type="sibTrans" cxnId="{7BCD79E8-2517-44FD-A71B-153831E418F0}">
      <dgm:prSet/>
      <dgm:spPr>
        <a:solidFill>
          <a:srgbClr val="FF0000"/>
        </a:solidFill>
        <a:ln>
          <a:solidFill>
            <a:schemeClr val="tx2"/>
          </a:solidFill>
        </a:ln>
      </dgm:spPr>
      <dgm:t>
        <a:bodyPr/>
        <a:lstStyle/>
        <a:p>
          <a:endParaRPr lang="en-US" dirty="0"/>
        </a:p>
      </dgm:t>
    </dgm:pt>
    <dgm:pt modelId="{522481B5-3379-4AAF-AB47-27D796CAEF60}">
      <dgm:prSet phldrT="[Text]"/>
      <dgm:spPr/>
      <dgm:t>
        <a:bodyPr/>
        <a:lstStyle/>
        <a:p>
          <a:r>
            <a:rPr lang="es-US">
              <a:latin typeface="Century Schoolbook" panose="02040604050505020304" pitchFamily="18" charset="0"/>
            </a:rPr>
            <a:t>Niega eficientemente el acceso equitativo</a:t>
          </a:r>
        </a:p>
      </dgm:t>
    </dgm:pt>
    <dgm:pt modelId="{252F4211-0E29-4DDC-8AC1-142BBCEB3E59}" type="parTrans" cxnId="{C6CD1DEA-C5AD-4ACF-999E-015A8952A011}">
      <dgm:prSet/>
      <dgm:spPr/>
      <dgm:t>
        <a:bodyPr/>
        <a:lstStyle/>
        <a:p>
          <a:endParaRPr lang="en-US"/>
        </a:p>
      </dgm:t>
    </dgm:pt>
    <dgm:pt modelId="{FBABDFE2-7BED-404B-91E5-1F21FDB02F8A}" type="sibTrans" cxnId="{C6CD1DEA-C5AD-4ACF-999E-015A8952A011}">
      <dgm:prSet/>
      <dgm:spPr/>
      <dgm:t>
        <a:bodyPr/>
        <a:lstStyle/>
        <a:p>
          <a:endParaRPr lang="en-US"/>
        </a:p>
      </dgm:t>
    </dgm:pt>
    <dgm:pt modelId="{B227BBCC-0253-4A51-AD7A-90452E94CD07}">
      <dgm:prSet phldrT="[Text]"/>
      <dgm:spPr/>
      <dgm:t>
        <a:bodyPr/>
        <a:lstStyle/>
        <a:p>
          <a:r>
            <a:rPr lang="es-US">
              <a:latin typeface="Century Schoolbook" panose="02040604050505020304" pitchFamily="18" charset="0"/>
            </a:rPr>
            <a:t>Conducta no deseada	</a:t>
          </a:r>
        </a:p>
      </dgm:t>
    </dgm:pt>
    <dgm:pt modelId="{329B620C-63D4-4C9D-A9B2-4FA43D07946D}" type="parTrans" cxnId="{69E6B7F3-52FC-400D-832B-1F9456511435}">
      <dgm:prSet/>
      <dgm:spPr/>
      <dgm:t>
        <a:bodyPr/>
        <a:lstStyle/>
        <a:p>
          <a:endParaRPr lang="en-US"/>
        </a:p>
      </dgm:t>
    </dgm:pt>
    <dgm:pt modelId="{D3AFCE07-A92B-4C2C-8B9D-AE74C605C154}" type="sibTrans" cxnId="{69E6B7F3-52FC-400D-832B-1F9456511435}">
      <dgm:prSet/>
      <dgm:spPr>
        <a:solidFill>
          <a:srgbClr val="FF0000"/>
        </a:solidFill>
        <a:ln>
          <a:solidFill>
            <a:schemeClr val="tx2"/>
          </a:solidFill>
        </a:ln>
      </dgm:spPr>
      <dgm:t>
        <a:bodyPr/>
        <a:lstStyle/>
        <a:p>
          <a:endParaRPr lang="en-US" dirty="0"/>
        </a:p>
      </dgm:t>
    </dgm:pt>
    <dgm:pt modelId="{20C26D6F-214E-4E90-B89A-EDCA94EFD64D}" type="pres">
      <dgm:prSet presAssocID="{35082630-09A8-4989-87B7-1F98DD530697}" presName="diagram" presStyleCnt="0">
        <dgm:presLayoutVars>
          <dgm:dir/>
          <dgm:resizeHandles val="exact"/>
        </dgm:presLayoutVars>
      </dgm:prSet>
      <dgm:spPr/>
      <dgm:t>
        <a:bodyPr/>
        <a:lstStyle/>
        <a:p>
          <a:endParaRPr lang="en-US"/>
        </a:p>
      </dgm:t>
    </dgm:pt>
    <dgm:pt modelId="{8ED2B4C7-90D3-4B3A-952A-5D9420F85357}" type="pres">
      <dgm:prSet presAssocID="{009905D3-DDE6-4485-AF08-689406A53A4C}" presName="node" presStyleLbl="node1" presStyleIdx="0" presStyleCnt="7" custLinFactNeighborX="-46490" custLinFactNeighborY="16165">
        <dgm:presLayoutVars>
          <dgm:bulletEnabled val="1"/>
        </dgm:presLayoutVars>
      </dgm:prSet>
      <dgm:spPr/>
      <dgm:t>
        <a:bodyPr/>
        <a:lstStyle/>
        <a:p>
          <a:endParaRPr lang="en-US"/>
        </a:p>
      </dgm:t>
    </dgm:pt>
    <dgm:pt modelId="{669992DF-4E00-4ED3-AEC8-37D608009178}" type="pres">
      <dgm:prSet presAssocID="{74EAF60F-42A8-4640-A6D4-82FE2DFE2D8D}" presName="sibTrans" presStyleLbl="sibTrans2D1" presStyleIdx="0" presStyleCnt="6"/>
      <dgm:spPr>
        <a:prstGeom prst="mathEqual">
          <a:avLst/>
        </a:prstGeom>
      </dgm:spPr>
      <dgm:t>
        <a:bodyPr/>
        <a:lstStyle/>
        <a:p>
          <a:endParaRPr lang="en-US"/>
        </a:p>
      </dgm:t>
    </dgm:pt>
    <dgm:pt modelId="{A5A7469F-0B14-4460-A492-B5251B35C794}" type="pres">
      <dgm:prSet presAssocID="{74EAF60F-42A8-4640-A6D4-82FE2DFE2D8D}" presName="connectorText" presStyleLbl="sibTrans2D1" presStyleIdx="0" presStyleCnt="6"/>
      <dgm:spPr/>
      <dgm:t>
        <a:bodyPr/>
        <a:lstStyle/>
        <a:p>
          <a:endParaRPr lang="en-US"/>
        </a:p>
      </dgm:t>
    </dgm:pt>
    <dgm:pt modelId="{23D4D8DF-C444-44E9-89E5-8264EA1BC153}" type="pres">
      <dgm:prSet presAssocID="{B227BBCC-0253-4A51-AD7A-90452E94CD07}" presName="node" presStyleLbl="node1" presStyleIdx="1" presStyleCnt="7" custLinFactNeighborX="-31558" custLinFactNeighborY="21313">
        <dgm:presLayoutVars>
          <dgm:bulletEnabled val="1"/>
        </dgm:presLayoutVars>
      </dgm:prSet>
      <dgm:spPr/>
      <dgm:t>
        <a:bodyPr/>
        <a:lstStyle/>
        <a:p>
          <a:endParaRPr lang="en-US"/>
        </a:p>
      </dgm:t>
    </dgm:pt>
    <dgm:pt modelId="{349AE803-B64F-4D22-A77E-DB67415F81A9}" type="pres">
      <dgm:prSet presAssocID="{D3AFCE07-A92B-4C2C-8B9D-AE74C605C154}" presName="sibTrans" presStyleLbl="sibTrans2D1" presStyleIdx="1" presStyleCnt="6"/>
      <dgm:spPr>
        <a:prstGeom prst="mathPlus">
          <a:avLst/>
        </a:prstGeom>
      </dgm:spPr>
      <dgm:t>
        <a:bodyPr/>
        <a:lstStyle/>
        <a:p>
          <a:endParaRPr lang="en-US"/>
        </a:p>
      </dgm:t>
    </dgm:pt>
    <dgm:pt modelId="{F692F5A3-9E98-437D-A80D-4D9DADF111A9}" type="pres">
      <dgm:prSet presAssocID="{D3AFCE07-A92B-4C2C-8B9D-AE74C605C154}" presName="connectorText" presStyleLbl="sibTrans2D1" presStyleIdx="1" presStyleCnt="6"/>
      <dgm:spPr/>
      <dgm:t>
        <a:bodyPr/>
        <a:lstStyle/>
        <a:p>
          <a:endParaRPr lang="en-US"/>
        </a:p>
      </dgm:t>
    </dgm:pt>
    <dgm:pt modelId="{5B055060-FD68-45A0-9F7C-C61D9EF82AF8}" type="pres">
      <dgm:prSet presAssocID="{9D5D59B1-8F79-4238-9D6E-6A26FD078CFE}" presName="node" presStyleLbl="node1" presStyleIdx="2" presStyleCnt="7" custLinFactX="-71726" custLinFactY="76144" custLinFactNeighborX="-100000" custLinFactNeighborY="100000">
        <dgm:presLayoutVars>
          <dgm:bulletEnabled val="1"/>
        </dgm:presLayoutVars>
      </dgm:prSet>
      <dgm:spPr/>
      <dgm:t>
        <a:bodyPr/>
        <a:lstStyle/>
        <a:p>
          <a:endParaRPr lang="en-US"/>
        </a:p>
      </dgm:t>
    </dgm:pt>
    <dgm:pt modelId="{FE0972FA-E1A4-4844-8646-8362423CE63E}" type="pres">
      <dgm:prSet presAssocID="{945B7FE7-3692-4FBF-AB4D-FF017F0FBF3F}" presName="sibTrans" presStyleLbl="sibTrans2D1" presStyleIdx="2" presStyleCnt="6"/>
      <dgm:spPr>
        <a:prstGeom prst="mathPlus">
          <a:avLst/>
        </a:prstGeom>
      </dgm:spPr>
      <dgm:t>
        <a:bodyPr/>
        <a:lstStyle/>
        <a:p>
          <a:endParaRPr lang="en-US"/>
        </a:p>
      </dgm:t>
    </dgm:pt>
    <dgm:pt modelId="{A683CEDD-50B7-48BE-B3A8-A2A4A8F7B024}" type="pres">
      <dgm:prSet presAssocID="{945B7FE7-3692-4FBF-AB4D-FF017F0FBF3F}" presName="connectorText" presStyleLbl="sibTrans2D1" presStyleIdx="2" presStyleCnt="6"/>
      <dgm:spPr/>
      <dgm:t>
        <a:bodyPr/>
        <a:lstStyle/>
        <a:p>
          <a:endParaRPr lang="en-US"/>
        </a:p>
      </dgm:t>
    </dgm:pt>
    <dgm:pt modelId="{CCAFF87E-ACA0-469A-B98D-59BCF27AA19C}" type="pres">
      <dgm:prSet presAssocID="{07EE1078-D8D8-4B89-AA25-9CCB0D36AEF9}" presName="node" presStyleLbl="node1" presStyleIdx="3" presStyleCnt="7" custLinFactX="-72696" custLinFactY="64411" custLinFactNeighborX="-100000" custLinFactNeighborY="100000">
        <dgm:presLayoutVars>
          <dgm:bulletEnabled val="1"/>
        </dgm:presLayoutVars>
      </dgm:prSet>
      <dgm:spPr/>
      <dgm:t>
        <a:bodyPr/>
        <a:lstStyle/>
        <a:p>
          <a:endParaRPr lang="en-US"/>
        </a:p>
      </dgm:t>
    </dgm:pt>
    <dgm:pt modelId="{1F59A94D-BAAB-461C-921B-EE2A8720AB1E}" type="pres">
      <dgm:prSet presAssocID="{3ED6771E-979D-451C-A48E-C8DE8090E36D}" presName="sibTrans" presStyleLbl="sibTrans2D1" presStyleIdx="3" presStyleCnt="6" custScaleX="66091" custScaleY="61445"/>
      <dgm:spPr>
        <a:prstGeom prst="mathPlus">
          <a:avLst/>
        </a:prstGeom>
      </dgm:spPr>
      <dgm:t>
        <a:bodyPr/>
        <a:lstStyle/>
        <a:p>
          <a:endParaRPr lang="en-US"/>
        </a:p>
      </dgm:t>
    </dgm:pt>
    <dgm:pt modelId="{FEED2684-56A0-463E-A7D2-75F4A058E906}" type="pres">
      <dgm:prSet presAssocID="{3ED6771E-979D-451C-A48E-C8DE8090E36D}" presName="connectorText" presStyleLbl="sibTrans2D1" presStyleIdx="3" presStyleCnt="6"/>
      <dgm:spPr/>
      <dgm:t>
        <a:bodyPr/>
        <a:lstStyle/>
        <a:p>
          <a:endParaRPr lang="en-US"/>
        </a:p>
      </dgm:t>
    </dgm:pt>
    <dgm:pt modelId="{BABFDD99-4967-4EC8-B221-43AE65E9BB37}" type="pres">
      <dgm:prSet presAssocID="{E7AF4453-74B2-4315-8744-C614D6FAF886}" presName="node" presStyleLbl="node1" presStyleIdx="4" presStyleCnt="7" custLinFactX="26739" custLinFactY="64515" custLinFactNeighborX="100000" custLinFactNeighborY="100000">
        <dgm:presLayoutVars>
          <dgm:bulletEnabled val="1"/>
        </dgm:presLayoutVars>
      </dgm:prSet>
      <dgm:spPr/>
      <dgm:t>
        <a:bodyPr/>
        <a:lstStyle/>
        <a:p>
          <a:endParaRPr lang="en-US"/>
        </a:p>
      </dgm:t>
    </dgm:pt>
    <dgm:pt modelId="{D352E0FF-F778-4746-8BA8-5DC39757485C}" type="pres">
      <dgm:prSet presAssocID="{EC62DF9D-F87A-464C-B5ED-C9C7E2B4ACD6}" presName="sibTrans" presStyleLbl="sibTrans2D1" presStyleIdx="4" presStyleCnt="6"/>
      <dgm:spPr>
        <a:prstGeom prst="mathPlus">
          <a:avLst/>
        </a:prstGeom>
      </dgm:spPr>
      <dgm:t>
        <a:bodyPr/>
        <a:lstStyle/>
        <a:p>
          <a:endParaRPr lang="en-US"/>
        </a:p>
      </dgm:t>
    </dgm:pt>
    <dgm:pt modelId="{ED492DE8-113C-4688-BDB4-992F8E9DBFEF}" type="pres">
      <dgm:prSet presAssocID="{EC62DF9D-F87A-464C-B5ED-C9C7E2B4ACD6}" presName="connectorText" presStyleLbl="sibTrans2D1" presStyleIdx="4" presStyleCnt="6"/>
      <dgm:spPr/>
      <dgm:t>
        <a:bodyPr/>
        <a:lstStyle/>
        <a:p>
          <a:endParaRPr lang="en-US"/>
        </a:p>
      </dgm:t>
    </dgm:pt>
    <dgm:pt modelId="{E46D8D43-2516-4330-8C2C-93CDC62A8F18}" type="pres">
      <dgm:prSet presAssocID="{F437B309-0085-4236-8F95-E6BE67A2D55A}" presName="node" presStyleLbl="node1" presStyleIdx="5" presStyleCnt="7" custLinFactX="100000" custLinFactNeighborX="164431" custLinFactNeighborY="9477">
        <dgm:presLayoutVars>
          <dgm:bulletEnabled val="1"/>
        </dgm:presLayoutVars>
      </dgm:prSet>
      <dgm:spPr/>
      <dgm:t>
        <a:bodyPr/>
        <a:lstStyle/>
        <a:p>
          <a:endParaRPr lang="en-US"/>
        </a:p>
      </dgm:t>
    </dgm:pt>
    <dgm:pt modelId="{1FE86367-5290-4E78-A48B-63B1CB587839}" type="pres">
      <dgm:prSet presAssocID="{9963DADD-8655-4254-A12D-2B705D9A37D7}" presName="sibTrans" presStyleLbl="sibTrans2D1" presStyleIdx="5" presStyleCnt="6"/>
      <dgm:spPr>
        <a:prstGeom prst="mathPlus">
          <a:avLst/>
        </a:prstGeom>
      </dgm:spPr>
      <dgm:t>
        <a:bodyPr/>
        <a:lstStyle/>
        <a:p>
          <a:endParaRPr lang="en-US"/>
        </a:p>
      </dgm:t>
    </dgm:pt>
    <dgm:pt modelId="{B5C28873-2B44-4E91-9E56-3D105E1DAA94}" type="pres">
      <dgm:prSet presAssocID="{9963DADD-8655-4254-A12D-2B705D9A37D7}" presName="connectorText" presStyleLbl="sibTrans2D1" presStyleIdx="5" presStyleCnt="6"/>
      <dgm:spPr/>
      <dgm:t>
        <a:bodyPr/>
        <a:lstStyle/>
        <a:p>
          <a:endParaRPr lang="en-US"/>
        </a:p>
      </dgm:t>
    </dgm:pt>
    <dgm:pt modelId="{18A4FD4D-7C6F-4268-B116-3E108C1A0033}" type="pres">
      <dgm:prSet presAssocID="{522481B5-3379-4AAF-AB47-27D796CAEF60}" presName="node" presStyleLbl="node1" presStyleIdx="6" presStyleCnt="7" custLinFactX="100000" custLinFactY="-115860" custLinFactNeighborX="160535" custLinFactNeighborY="-200000">
        <dgm:presLayoutVars>
          <dgm:bulletEnabled val="1"/>
        </dgm:presLayoutVars>
      </dgm:prSet>
      <dgm:spPr/>
      <dgm:t>
        <a:bodyPr/>
        <a:lstStyle/>
        <a:p>
          <a:endParaRPr lang="en-US"/>
        </a:p>
      </dgm:t>
    </dgm:pt>
  </dgm:ptLst>
  <dgm:cxnLst>
    <dgm:cxn modelId="{7BCD79E8-2517-44FD-A71B-153831E418F0}" srcId="{35082630-09A8-4989-87B7-1F98DD530697}" destId="{F437B309-0085-4236-8F95-E6BE67A2D55A}" srcOrd="5" destOrd="0" parTransId="{6D9875C2-4386-4163-AC84-1D374364C84D}" sibTransId="{9963DADD-8655-4254-A12D-2B705D9A37D7}"/>
    <dgm:cxn modelId="{33799880-515C-4F58-A416-F9FA3D66AA4B}" type="presOf" srcId="{009905D3-DDE6-4485-AF08-689406A53A4C}" destId="{8ED2B4C7-90D3-4B3A-952A-5D9420F85357}" srcOrd="0" destOrd="0" presId="urn:microsoft.com/office/officeart/2005/8/layout/process5"/>
    <dgm:cxn modelId="{5E45427A-8E10-40E0-8FC9-818C9D32DA2C}" type="presOf" srcId="{3ED6771E-979D-451C-A48E-C8DE8090E36D}" destId="{1F59A94D-BAAB-461C-921B-EE2A8720AB1E}" srcOrd="0" destOrd="0" presId="urn:microsoft.com/office/officeart/2005/8/layout/process5"/>
    <dgm:cxn modelId="{7D2C0F2D-89A1-4BC2-B752-3759834F50E7}" type="presOf" srcId="{D3AFCE07-A92B-4C2C-8B9D-AE74C605C154}" destId="{F692F5A3-9E98-437D-A80D-4D9DADF111A9}" srcOrd="1" destOrd="0" presId="urn:microsoft.com/office/officeart/2005/8/layout/process5"/>
    <dgm:cxn modelId="{ED638136-A7AF-4AC7-A8B4-0F651D5F05E2}" type="presOf" srcId="{945B7FE7-3692-4FBF-AB4D-FF017F0FBF3F}" destId="{A683CEDD-50B7-48BE-B3A8-A2A4A8F7B024}" srcOrd="1" destOrd="0" presId="urn:microsoft.com/office/officeart/2005/8/layout/process5"/>
    <dgm:cxn modelId="{C7089A44-241D-4E35-98E8-616187B9BE81}" type="presOf" srcId="{F437B309-0085-4236-8F95-E6BE67A2D55A}" destId="{E46D8D43-2516-4330-8C2C-93CDC62A8F18}" srcOrd="0" destOrd="0" presId="urn:microsoft.com/office/officeart/2005/8/layout/process5"/>
    <dgm:cxn modelId="{3273ABC5-9BDA-4494-8844-00E341A0428B}" type="presOf" srcId="{945B7FE7-3692-4FBF-AB4D-FF017F0FBF3F}" destId="{FE0972FA-E1A4-4844-8646-8362423CE63E}" srcOrd="0" destOrd="0" presId="urn:microsoft.com/office/officeart/2005/8/layout/process5"/>
    <dgm:cxn modelId="{6F6EA268-E258-4BA8-9428-9786A9C14524}" type="presOf" srcId="{EC62DF9D-F87A-464C-B5ED-C9C7E2B4ACD6}" destId="{D352E0FF-F778-4746-8BA8-5DC39757485C}" srcOrd="0" destOrd="0" presId="urn:microsoft.com/office/officeart/2005/8/layout/process5"/>
    <dgm:cxn modelId="{070F69D8-387E-4888-AABF-8C0F04899EAB}" type="presOf" srcId="{D3AFCE07-A92B-4C2C-8B9D-AE74C605C154}" destId="{349AE803-B64F-4D22-A77E-DB67415F81A9}" srcOrd="0" destOrd="0" presId="urn:microsoft.com/office/officeart/2005/8/layout/process5"/>
    <dgm:cxn modelId="{72BCD01F-A05D-4E76-BD7D-F84DE2820C3A}" type="presOf" srcId="{EC62DF9D-F87A-464C-B5ED-C9C7E2B4ACD6}" destId="{ED492DE8-113C-4688-BDB4-992F8E9DBFEF}" srcOrd="1" destOrd="0" presId="urn:microsoft.com/office/officeart/2005/8/layout/process5"/>
    <dgm:cxn modelId="{FA2943F9-6243-4E4F-B58B-DB6FE814E946}" type="presOf" srcId="{9963DADD-8655-4254-A12D-2B705D9A37D7}" destId="{1FE86367-5290-4E78-A48B-63B1CB587839}" srcOrd="0" destOrd="0" presId="urn:microsoft.com/office/officeart/2005/8/layout/process5"/>
    <dgm:cxn modelId="{9163D2AD-727F-48FC-8C8B-0AB9A4DF8A9D}" type="presOf" srcId="{35082630-09A8-4989-87B7-1F98DD530697}" destId="{20C26D6F-214E-4E90-B89A-EDCA94EFD64D}" srcOrd="0" destOrd="0" presId="urn:microsoft.com/office/officeart/2005/8/layout/process5"/>
    <dgm:cxn modelId="{7C5B96C5-4456-414F-BF35-C05AFD41A168}" type="presOf" srcId="{9963DADD-8655-4254-A12D-2B705D9A37D7}" destId="{B5C28873-2B44-4E91-9E56-3D105E1DAA94}" srcOrd="1" destOrd="0" presId="urn:microsoft.com/office/officeart/2005/8/layout/process5"/>
    <dgm:cxn modelId="{E129689E-352F-4FE0-89DD-6C05A21058AA}" type="presOf" srcId="{B227BBCC-0253-4A51-AD7A-90452E94CD07}" destId="{23D4D8DF-C444-44E9-89E5-8264EA1BC153}" srcOrd="0" destOrd="0" presId="urn:microsoft.com/office/officeart/2005/8/layout/process5"/>
    <dgm:cxn modelId="{69E6B7F3-52FC-400D-832B-1F9456511435}" srcId="{35082630-09A8-4989-87B7-1F98DD530697}" destId="{B227BBCC-0253-4A51-AD7A-90452E94CD07}" srcOrd="1" destOrd="0" parTransId="{329B620C-63D4-4C9D-A9B2-4FA43D07946D}" sibTransId="{D3AFCE07-A92B-4C2C-8B9D-AE74C605C154}"/>
    <dgm:cxn modelId="{B3A7D055-C54A-4FDB-91B6-AD0DF0AD0EB7}" srcId="{35082630-09A8-4989-87B7-1F98DD530697}" destId="{009905D3-DDE6-4485-AF08-689406A53A4C}" srcOrd="0" destOrd="0" parTransId="{053999CB-7557-4B4F-98C0-14413BDF747F}" sibTransId="{74EAF60F-42A8-4640-A6D4-82FE2DFE2D8D}"/>
    <dgm:cxn modelId="{84235FF6-7449-4FC4-9CBD-0B497DCC24E0}" srcId="{35082630-09A8-4989-87B7-1F98DD530697}" destId="{07EE1078-D8D8-4B89-AA25-9CCB0D36AEF9}" srcOrd="3" destOrd="0" parTransId="{90CB63B9-C20F-4016-BA84-F0F6F19CBB99}" sibTransId="{3ED6771E-979D-451C-A48E-C8DE8090E36D}"/>
    <dgm:cxn modelId="{946F8B0B-A4A0-44A7-A697-84A3A37E2E4A}" type="presOf" srcId="{74EAF60F-42A8-4640-A6D4-82FE2DFE2D8D}" destId="{A5A7469F-0B14-4460-A492-B5251B35C794}" srcOrd="1" destOrd="0" presId="urn:microsoft.com/office/officeart/2005/8/layout/process5"/>
    <dgm:cxn modelId="{512450AE-3840-4285-A672-C51BE57CD6CD}" srcId="{35082630-09A8-4989-87B7-1F98DD530697}" destId="{9D5D59B1-8F79-4238-9D6E-6A26FD078CFE}" srcOrd="2" destOrd="0" parTransId="{0339F271-CB3F-4DA5-8685-114402AF0F7A}" sibTransId="{945B7FE7-3692-4FBF-AB4D-FF017F0FBF3F}"/>
    <dgm:cxn modelId="{501D89B8-5B2E-4697-89FA-F4B28AA9A949}" srcId="{35082630-09A8-4989-87B7-1F98DD530697}" destId="{E7AF4453-74B2-4315-8744-C614D6FAF886}" srcOrd="4" destOrd="0" parTransId="{220CCC2F-14B7-4C6E-BFF6-3A5268122A4E}" sibTransId="{EC62DF9D-F87A-464C-B5ED-C9C7E2B4ACD6}"/>
    <dgm:cxn modelId="{1BAE50F1-6A1A-4102-A389-1437FC05D841}" type="presOf" srcId="{522481B5-3379-4AAF-AB47-27D796CAEF60}" destId="{18A4FD4D-7C6F-4268-B116-3E108C1A0033}" srcOrd="0" destOrd="0" presId="urn:microsoft.com/office/officeart/2005/8/layout/process5"/>
    <dgm:cxn modelId="{C6CD1DEA-C5AD-4ACF-999E-015A8952A011}" srcId="{35082630-09A8-4989-87B7-1F98DD530697}" destId="{522481B5-3379-4AAF-AB47-27D796CAEF60}" srcOrd="6" destOrd="0" parTransId="{252F4211-0E29-4DDC-8AC1-142BBCEB3E59}" sibTransId="{FBABDFE2-7BED-404B-91E5-1F21FDB02F8A}"/>
    <dgm:cxn modelId="{DE63B5A4-CA22-4AE5-9022-318D243B251C}" type="presOf" srcId="{07EE1078-D8D8-4B89-AA25-9CCB0D36AEF9}" destId="{CCAFF87E-ACA0-469A-B98D-59BCF27AA19C}" srcOrd="0" destOrd="0" presId="urn:microsoft.com/office/officeart/2005/8/layout/process5"/>
    <dgm:cxn modelId="{B42CF934-6175-412D-A15C-2049E0F8D74B}" type="presOf" srcId="{3ED6771E-979D-451C-A48E-C8DE8090E36D}" destId="{FEED2684-56A0-463E-A7D2-75F4A058E906}" srcOrd="1" destOrd="0" presId="urn:microsoft.com/office/officeart/2005/8/layout/process5"/>
    <dgm:cxn modelId="{96957F98-970D-4CDE-9DA1-A5E958F96801}" type="presOf" srcId="{9D5D59B1-8F79-4238-9D6E-6A26FD078CFE}" destId="{5B055060-FD68-45A0-9F7C-C61D9EF82AF8}" srcOrd="0" destOrd="0" presId="urn:microsoft.com/office/officeart/2005/8/layout/process5"/>
    <dgm:cxn modelId="{CBA80C65-DFB2-49C7-BB9B-D2F55C6C750D}" type="presOf" srcId="{E7AF4453-74B2-4315-8744-C614D6FAF886}" destId="{BABFDD99-4967-4EC8-B221-43AE65E9BB37}" srcOrd="0" destOrd="0" presId="urn:microsoft.com/office/officeart/2005/8/layout/process5"/>
    <dgm:cxn modelId="{A33545F2-EE9D-4257-BC29-2A948EE935EE}" type="presOf" srcId="{74EAF60F-42A8-4640-A6D4-82FE2DFE2D8D}" destId="{669992DF-4E00-4ED3-AEC8-37D608009178}" srcOrd="0" destOrd="0" presId="urn:microsoft.com/office/officeart/2005/8/layout/process5"/>
    <dgm:cxn modelId="{88210B0D-B1C8-49C5-A31F-6DAD15D6CE3B}" type="presParOf" srcId="{20C26D6F-214E-4E90-B89A-EDCA94EFD64D}" destId="{8ED2B4C7-90D3-4B3A-952A-5D9420F85357}" srcOrd="0" destOrd="0" presId="urn:microsoft.com/office/officeart/2005/8/layout/process5"/>
    <dgm:cxn modelId="{10543A0E-CBA7-45A0-AA04-D4943000A1A8}" type="presParOf" srcId="{20C26D6F-214E-4E90-B89A-EDCA94EFD64D}" destId="{669992DF-4E00-4ED3-AEC8-37D608009178}" srcOrd="1" destOrd="0" presId="urn:microsoft.com/office/officeart/2005/8/layout/process5"/>
    <dgm:cxn modelId="{B4557C2B-D431-465F-AA07-16FF4110361C}" type="presParOf" srcId="{669992DF-4E00-4ED3-AEC8-37D608009178}" destId="{A5A7469F-0B14-4460-A492-B5251B35C794}" srcOrd="0" destOrd="0" presId="urn:microsoft.com/office/officeart/2005/8/layout/process5"/>
    <dgm:cxn modelId="{6806C47C-FA91-41A1-8225-B85E8E7A8755}" type="presParOf" srcId="{20C26D6F-214E-4E90-B89A-EDCA94EFD64D}" destId="{23D4D8DF-C444-44E9-89E5-8264EA1BC153}" srcOrd="2" destOrd="0" presId="urn:microsoft.com/office/officeart/2005/8/layout/process5"/>
    <dgm:cxn modelId="{5F2F128B-B305-4830-8198-CD9AEFFDD9AC}" type="presParOf" srcId="{20C26D6F-214E-4E90-B89A-EDCA94EFD64D}" destId="{349AE803-B64F-4D22-A77E-DB67415F81A9}" srcOrd="3" destOrd="0" presId="urn:microsoft.com/office/officeart/2005/8/layout/process5"/>
    <dgm:cxn modelId="{004CEFC6-94BD-4A84-892A-40C7D6CCB3FF}" type="presParOf" srcId="{349AE803-B64F-4D22-A77E-DB67415F81A9}" destId="{F692F5A3-9E98-437D-A80D-4D9DADF111A9}" srcOrd="0" destOrd="0" presId="urn:microsoft.com/office/officeart/2005/8/layout/process5"/>
    <dgm:cxn modelId="{9354ED6B-1474-43E7-8CFD-9DB3AADFA70E}" type="presParOf" srcId="{20C26D6F-214E-4E90-B89A-EDCA94EFD64D}" destId="{5B055060-FD68-45A0-9F7C-C61D9EF82AF8}" srcOrd="4" destOrd="0" presId="urn:microsoft.com/office/officeart/2005/8/layout/process5"/>
    <dgm:cxn modelId="{2E0C410A-510E-407C-BB2E-364A967AB9FD}" type="presParOf" srcId="{20C26D6F-214E-4E90-B89A-EDCA94EFD64D}" destId="{FE0972FA-E1A4-4844-8646-8362423CE63E}" srcOrd="5" destOrd="0" presId="urn:microsoft.com/office/officeart/2005/8/layout/process5"/>
    <dgm:cxn modelId="{53261AD9-327D-4EF1-BF17-7365D517CFD0}" type="presParOf" srcId="{FE0972FA-E1A4-4844-8646-8362423CE63E}" destId="{A683CEDD-50B7-48BE-B3A8-A2A4A8F7B024}" srcOrd="0" destOrd="0" presId="urn:microsoft.com/office/officeart/2005/8/layout/process5"/>
    <dgm:cxn modelId="{55313711-4E21-42FC-85F6-B6772BEDBFB1}" type="presParOf" srcId="{20C26D6F-214E-4E90-B89A-EDCA94EFD64D}" destId="{CCAFF87E-ACA0-469A-B98D-59BCF27AA19C}" srcOrd="6" destOrd="0" presId="urn:microsoft.com/office/officeart/2005/8/layout/process5"/>
    <dgm:cxn modelId="{BDDE81A1-C91C-4473-8593-6A03D76F6A66}" type="presParOf" srcId="{20C26D6F-214E-4E90-B89A-EDCA94EFD64D}" destId="{1F59A94D-BAAB-461C-921B-EE2A8720AB1E}" srcOrd="7" destOrd="0" presId="urn:microsoft.com/office/officeart/2005/8/layout/process5"/>
    <dgm:cxn modelId="{1B338219-1A68-4AE9-90FE-7A674555BB7D}" type="presParOf" srcId="{1F59A94D-BAAB-461C-921B-EE2A8720AB1E}" destId="{FEED2684-56A0-463E-A7D2-75F4A058E906}" srcOrd="0" destOrd="0" presId="urn:microsoft.com/office/officeart/2005/8/layout/process5"/>
    <dgm:cxn modelId="{2D03B437-BDAF-4528-901F-F011F04A8F62}" type="presParOf" srcId="{20C26D6F-214E-4E90-B89A-EDCA94EFD64D}" destId="{BABFDD99-4967-4EC8-B221-43AE65E9BB37}" srcOrd="8" destOrd="0" presId="urn:microsoft.com/office/officeart/2005/8/layout/process5"/>
    <dgm:cxn modelId="{BC7F7A57-39F7-4D9B-B791-CD3239C65324}" type="presParOf" srcId="{20C26D6F-214E-4E90-B89A-EDCA94EFD64D}" destId="{D352E0FF-F778-4746-8BA8-5DC39757485C}" srcOrd="9" destOrd="0" presId="urn:microsoft.com/office/officeart/2005/8/layout/process5"/>
    <dgm:cxn modelId="{5EF789CB-AA7E-4ED2-89C3-AD95ECE5044A}" type="presParOf" srcId="{D352E0FF-F778-4746-8BA8-5DC39757485C}" destId="{ED492DE8-113C-4688-BDB4-992F8E9DBFEF}" srcOrd="0" destOrd="0" presId="urn:microsoft.com/office/officeart/2005/8/layout/process5"/>
    <dgm:cxn modelId="{AABDA837-DA9D-4E75-B0E8-CBCE3E2C6AB2}" type="presParOf" srcId="{20C26D6F-214E-4E90-B89A-EDCA94EFD64D}" destId="{E46D8D43-2516-4330-8C2C-93CDC62A8F18}" srcOrd="10" destOrd="0" presId="urn:microsoft.com/office/officeart/2005/8/layout/process5"/>
    <dgm:cxn modelId="{938A0399-601E-4F55-B870-029EAB2FB953}" type="presParOf" srcId="{20C26D6F-214E-4E90-B89A-EDCA94EFD64D}" destId="{1FE86367-5290-4E78-A48B-63B1CB587839}" srcOrd="11" destOrd="0" presId="urn:microsoft.com/office/officeart/2005/8/layout/process5"/>
    <dgm:cxn modelId="{BF976843-7A8B-494F-838A-1F382589F629}" type="presParOf" srcId="{1FE86367-5290-4E78-A48B-63B1CB587839}" destId="{B5C28873-2B44-4E91-9E56-3D105E1DAA94}" srcOrd="0" destOrd="0" presId="urn:microsoft.com/office/officeart/2005/8/layout/process5"/>
    <dgm:cxn modelId="{63A05560-C600-4B13-A3FD-DCB77D9D52AC}" type="presParOf" srcId="{20C26D6F-214E-4E90-B89A-EDCA94EFD64D}" destId="{18A4FD4D-7C6F-4268-B116-3E108C1A0033}"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082630-09A8-4989-87B7-1F98DD530697}" type="doc">
      <dgm:prSet loTypeId="urn:microsoft.com/office/officeart/2005/8/layout/process5" loCatId="process" qsTypeId="urn:microsoft.com/office/officeart/2005/8/quickstyle/3d1" qsCatId="3D" csTypeId="urn:microsoft.com/office/officeart/2005/8/colors/accent0_3" csCatId="mainScheme" phldr="1"/>
      <dgm:spPr/>
      <dgm:t>
        <a:bodyPr/>
        <a:lstStyle/>
        <a:p>
          <a:endParaRPr lang="en-US"/>
        </a:p>
      </dgm:t>
    </dgm:pt>
    <dgm:pt modelId="{009905D3-DDE6-4485-AF08-689406A53A4C}">
      <dgm:prSet phldrT="[Text]"/>
      <dgm:spPr>
        <a:solidFill>
          <a:schemeClr val="bg2"/>
        </a:solidFill>
        <a:ln>
          <a:solidFill>
            <a:schemeClr val="bg2"/>
          </a:solidFill>
        </a:ln>
      </dgm:spPr>
      <dgm:t>
        <a:bodyPr/>
        <a:lstStyle/>
        <a:p>
          <a:r>
            <a:rPr lang="es-US">
              <a:latin typeface="+mj-lt"/>
            </a:rPr>
            <a:t>Ambiente hostil según el Título IX</a:t>
          </a:r>
        </a:p>
      </dgm:t>
    </dgm:pt>
    <dgm:pt modelId="{053999CB-7557-4B4F-98C0-14413BDF747F}" type="parTrans" cxnId="{B3A7D055-C54A-4FDB-91B6-AD0DF0AD0EB7}">
      <dgm:prSet/>
      <dgm:spPr/>
      <dgm:t>
        <a:bodyPr/>
        <a:lstStyle/>
        <a:p>
          <a:endParaRPr lang="en-US"/>
        </a:p>
      </dgm:t>
    </dgm:pt>
    <dgm:pt modelId="{74EAF60F-42A8-4640-A6D4-82FE2DFE2D8D}" type="sibTrans" cxnId="{B3A7D055-C54A-4FDB-91B6-AD0DF0AD0EB7}">
      <dgm:prSet/>
      <dgm:spPr>
        <a:solidFill>
          <a:srgbClr val="FF0000"/>
        </a:solidFill>
        <a:ln>
          <a:solidFill>
            <a:schemeClr val="tx2"/>
          </a:solidFill>
        </a:ln>
      </dgm:spPr>
      <dgm:t>
        <a:bodyPr/>
        <a:lstStyle/>
        <a:p>
          <a:endParaRPr lang="en-US" dirty="0"/>
        </a:p>
      </dgm:t>
    </dgm:pt>
    <dgm:pt modelId="{9D5D59B1-8F79-4238-9D6E-6A26FD078CFE}">
      <dgm:prSet phldrT="[Text]"/>
      <dgm:spPr>
        <a:solidFill>
          <a:schemeClr val="bg2"/>
        </a:solidFill>
        <a:ln>
          <a:solidFill>
            <a:schemeClr val="bg2"/>
          </a:solidFill>
        </a:ln>
      </dgm:spPr>
      <dgm:t>
        <a:bodyPr/>
        <a:lstStyle/>
        <a:p>
          <a:r>
            <a:rPr lang="es-US" dirty="0">
              <a:latin typeface="+mj-lt"/>
            </a:rPr>
            <a:t>Basad</a:t>
          </a:r>
          <a:r>
            <a:rPr lang="es-US" dirty="0">
              <a:solidFill>
                <a:srgbClr val="FFFF00"/>
              </a:solidFill>
              <a:latin typeface="+mj-lt"/>
            </a:rPr>
            <a:t>a </a:t>
          </a:r>
          <a:r>
            <a:rPr lang="es-US" dirty="0">
              <a:latin typeface="+mj-lt"/>
            </a:rPr>
            <a:t>en el sexo</a:t>
          </a:r>
        </a:p>
      </dgm:t>
    </dgm:pt>
    <dgm:pt modelId="{0339F271-CB3F-4DA5-8685-114402AF0F7A}" type="parTrans" cxnId="{512450AE-3840-4285-A672-C51BE57CD6CD}">
      <dgm:prSet/>
      <dgm:spPr/>
      <dgm:t>
        <a:bodyPr/>
        <a:lstStyle/>
        <a:p>
          <a:endParaRPr lang="en-US"/>
        </a:p>
      </dgm:t>
    </dgm:pt>
    <dgm:pt modelId="{945B7FE7-3692-4FBF-AB4D-FF017F0FBF3F}" type="sibTrans" cxnId="{512450AE-3840-4285-A672-C51BE57CD6CD}">
      <dgm:prSet/>
      <dgm:spPr>
        <a:solidFill>
          <a:srgbClr val="FF0000"/>
        </a:solidFill>
        <a:ln>
          <a:solidFill>
            <a:schemeClr val="tx2"/>
          </a:solidFill>
        </a:ln>
      </dgm:spPr>
      <dgm:t>
        <a:bodyPr/>
        <a:lstStyle/>
        <a:p>
          <a:endParaRPr lang="en-US" dirty="0"/>
        </a:p>
      </dgm:t>
    </dgm:pt>
    <dgm:pt modelId="{07EE1078-D8D8-4B89-AA25-9CCB0D36AEF9}">
      <dgm:prSet phldrT="[Text]"/>
      <dgm:spPr>
        <a:solidFill>
          <a:srgbClr val="FF0000"/>
        </a:solidFill>
        <a:ln>
          <a:solidFill>
            <a:srgbClr val="002060"/>
          </a:solidFill>
        </a:ln>
      </dgm:spPr>
      <dgm:t>
        <a:bodyPr/>
        <a:lstStyle/>
        <a:p>
          <a:r>
            <a:rPr lang="es-US">
              <a:latin typeface="+mj-lt"/>
            </a:rPr>
            <a:t>Demasiado grave</a:t>
          </a:r>
        </a:p>
      </dgm:t>
    </dgm:pt>
    <dgm:pt modelId="{90CB63B9-C20F-4016-BA84-F0F6F19CBB99}" type="parTrans" cxnId="{84235FF6-7449-4FC4-9CBD-0B497DCC24E0}">
      <dgm:prSet/>
      <dgm:spPr/>
      <dgm:t>
        <a:bodyPr/>
        <a:lstStyle/>
        <a:p>
          <a:endParaRPr lang="en-US"/>
        </a:p>
      </dgm:t>
    </dgm:pt>
    <dgm:pt modelId="{3ED6771E-979D-451C-A48E-C8DE8090E36D}" type="sibTrans" cxnId="{84235FF6-7449-4FC4-9CBD-0B497DCC24E0}">
      <dgm:prSet/>
      <dgm:spPr>
        <a:solidFill>
          <a:srgbClr val="FF0000"/>
        </a:solidFill>
        <a:ln>
          <a:solidFill>
            <a:schemeClr val="tx2"/>
          </a:solidFill>
        </a:ln>
      </dgm:spPr>
      <dgm:t>
        <a:bodyPr/>
        <a:lstStyle/>
        <a:p>
          <a:endParaRPr lang="en-US" dirty="0"/>
        </a:p>
      </dgm:t>
    </dgm:pt>
    <dgm:pt modelId="{E7AF4453-74B2-4315-8744-C614D6FAF886}">
      <dgm:prSet phldrT="[Text]"/>
      <dgm:spPr/>
      <dgm:t>
        <a:bodyPr/>
        <a:lstStyle/>
        <a:p>
          <a:r>
            <a:rPr lang="es-US">
              <a:latin typeface="+mj-lt"/>
            </a:rPr>
            <a:t>Persistente</a:t>
          </a:r>
        </a:p>
      </dgm:t>
    </dgm:pt>
    <dgm:pt modelId="{220CCC2F-14B7-4C6E-BFF6-3A5268122A4E}" type="parTrans" cxnId="{501D89B8-5B2E-4697-89FA-F4B28AA9A949}">
      <dgm:prSet/>
      <dgm:spPr/>
      <dgm:t>
        <a:bodyPr/>
        <a:lstStyle/>
        <a:p>
          <a:endParaRPr lang="en-US"/>
        </a:p>
      </dgm:t>
    </dgm:pt>
    <dgm:pt modelId="{EC62DF9D-F87A-464C-B5ED-C9C7E2B4ACD6}" type="sibTrans" cxnId="{501D89B8-5B2E-4697-89FA-F4B28AA9A949}">
      <dgm:prSet/>
      <dgm:spPr>
        <a:solidFill>
          <a:srgbClr val="FF0000"/>
        </a:solidFill>
        <a:ln>
          <a:solidFill>
            <a:schemeClr val="tx2"/>
          </a:solidFill>
        </a:ln>
      </dgm:spPr>
      <dgm:t>
        <a:bodyPr/>
        <a:lstStyle/>
        <a:p>
          <a:endParaRPr lang="en-US" dirty="0"/>
        </a:p>
      </dgm:t>
    </dgm:pt>
    <dgm:pt modelId="{F437B309-0085-4236-8F95-E6BE67A2D55A}">
      <dgm:prSet phldrT="[Text]"/>
      <dgm:spPr/>
      <dgm:t>
        <a:bodyPr/>
        <a:lstStyle/>
        <a:p>
          <a:r>
            <a:rPr lang="es-US">
              <a:latin typeface="+mj-lt"/>
            </a:rPr>
            <a:t>Objetivamente ofensivo</a:t>
          </a:r>
        </a:p>
      </dgm:t>
    </dgm:pt>
    <dgm:pt modelId="{6D9875C2-4386-4163-AC84-1D374364C84D}" type="parTrans" cxnId="{7BCD79E8-2517-44FD-A71B-153831E418F0}">
      <dgm:prSet/>
      <dgm:spPr/>
      <dgm:t>
        <a:bodyPr/>
        <a:lstStyle/>
        <a:p>
          <a:endParaRPr lang="en-US"/>
        </a:p>
      </dgm:t>
    </dgm:pt>
    <dgm:pt modelId="{9963DADD-8655-4254-A12D-2B705D9A37D7}" type="sibTrans" cxnId="{7BCD79E8-2517-44FD-A71B-153831E418F0}">
      <dgm:prSet/>
      <dgm:spPr>
        <a:solidFill>
          <a:srgbClr val="FF0000"/>
        </a:solidFill>
        <a:ln>
          <a:solidFill>
            <a:schemeClr val="tx2"/>
          </a:solidFill>
        </a:ln>
      </dgm:spPr>
      <dgm:t>
        <a:bodyPr/>
        <a:lstStyle/>
        <a:p>
          <a:endParaRPr lang="en-US" dirty="0"/>
        </a:p>
      </dgm:t>
    </dgm:pt>
    <dgm:pt modelId="{522481B5-3379-4AAF-AB47-27D796CAEF60}">
      <dgm:prSet phldrT="[Text]"/>
      <dgm:spPr/>
      <dgm:t>
        <a:bodyPr/>
        <a:lstStyle/>
        <a:p>
          <a:r>
            <a:rPr lang="es-US">
              <a:latin typeface="+mj-lt"/>
            </a:rPr>
            <a:t>Niega eficientemente el acceso equitativo</a:t>
          </a:r>
        </a:p>
      </dgm:t>
    </dgm:pt>
    <dgm:pt modelId="{252F4211-0E29-4DDC-8AC1-142BBCEB3E59}" type="parTrans" cxnId="{C6CD1DEA-C5AD-4ACF-999E-015A8952A011}">
      <dgm:prSet/>
      <dgm:spPr/>
      <dgm:t>
        <a:bodyPr/>
        <a:lstStyle/>
        <a:p>
          <a:endParaRPr lang="en-US"/>
        </a:p>
      </dgm:t>
    </dgm:pt>
    <dgm:pt modelId="{FBABDFE2-7BED-404B-91E5-1F21FDB02F8A}" type="sibTrans" cxnId="{C6CD1DEA-C5AD-4ACF-999E-015A8952A011}">
      <dgm:prSet/>
      <dgm:spPr/>
      <dgm:t>
        <a:bodyPr/>
        <a:lstStyle/>
        <a:p>
          <a:endParaRPr lang="en-US"/>
        </a:p>
      </dgm:t>
    </dgm:pt>
    <dgm:pt modelId="{B227BBCC-0253-4A51-AD7A-90452E94CD07}">
      <dgm:prSet phldrT="[Text]"/>
      <dgm:spPr>
        <a:solidFill>
          <a:schemeClr val="bg2"/>
        </a:solidFill>
        <a:ln>
          <a:solidFill>
            <a:schemeClr val="bg2"/>
          </a:solidFill>
        </a:ln>
      </dgm:spPr>
      <dgm:t>
        <a:bodyPr/>
        <a:lstStyle/>
        <a:p>
          <a:r>
            <a:rPr lang="es-US">
              <a:latin typeface="+mj-lt"/>
            </a:rPr>
            <a:t>Conducta no deseada	</a:t>
          </a:r>
        </a:p>
      </dgm:t>
    </dgm:pt>
    <dgm:pt modelId="{329B620C-63D4-4C9D-A9B2-4FA43D07946D}" type="parTrans" cxnId="{69E6B7F3-52FC-400D-832B-1F9456511435}">
      <dgm:prSet/>
      <dgm:spPr/>
      <dgm:t>
        <a:bodyPr/>
        <a:lstStyle/>
        <a:p>
          <a:endParaRPr lang="en-US"/>
        </a:p>
      </dgm:t>
    </dgm:pt>
    <dgm:pt modelId="{D3AFCE07-A92B-4C2C-8B9D-AE74C605C154}" type="sibTrans" cxnId="{69E6B7F3-52FC-400D-832B-1F9456511435}">
      <dgm:prSet/>
      <dgm:spPr>
        <a:solidFill>
          <a:srgbClr val="FF0000"/>
        </a:solidFill>
        <a:ln>
          <a:solidFill>
            <a:schemeClr val="tx2"/>
          </a:solidFill>
        </a:ln>
      </dgm:spPr>
      <dgm:t>
        <a:bodyPr/>
        <a:lstStyle/>
        <a:p>
          <a:endParaRPr lang="en-US" dirty="0"/>
        </a:p>
      </dgm:t>
    </dgm:pt>
    <dgm:pt modelId="{20C26D6F-214E-4E90-B89A-EDCA94EFD64D}" type="pres">
      <dgm:prSet presAssocID="{35082630-09A8-4989-87B7-1F98DD530697}" presName="diagram" presStyleCnt="0">
        <dgm:presLayoutVars>
          <dgm:dir/>
          <dgm:resizeHandles val="exact"/>
        </dgm:presLayoutVars>
      </dgm:prSet>
      <dgm:spPr/>
      <dgm:t>
        <a:bodyPr/>
        <a:lstStyle/>
        <a:p>
          <a:endParaRPr lang="en-US"/>
        </a:p>
      </dgm:t>
    </dgm:pt>
    <dgm:pt modelId="{8ED2B4C7-90D3-4B3A-952A-5D9420F85357}" type="pres">
      <dgm:prSet presAssocID="{009905D3-DDE6-4485-AF08-689406A53A4C}" presName="node" presStyleLbl="node1" presStyleIdx="0" presStyleCnt="7" custLinFactNeighborX="-46490" custLinFactNeighborY="16165">
        <dgm:presLayoutVars>
          <dgm:bulletEnabled val="1"/>
        </dgm:presLayoutVars>
      </dgm:prSet>
      <dgm:spPr/>
      <dgm:t>
        <a:bodyPr/>
        <a:lstStyle/>
        <a:p>
          <a:endParaRPr lang="en-US"/>
        </a:p>
      </dgm:t>
    </dgm:pt>
    <dgm:pt modelId="{669992DF-4E00-4ED3-AEC8-37D608009178}" type="pres">
      <dgm:prSet presAssocID="{74EAF60F-42A8-4640-A6D4-82FE2DFE2D8D}" presName="sibTrans" presStyleLbl="sibTrans2D1" presStyleIdx="0" presStyleCnt="6"/>
      <dgm:spPr>
        <a:prstGeom prst="mathEqual">
          <a:avLst/>
        </a:prstGeom>
      </dgm:spPr>
      <dgm:t>
        <a:bodyPr/>
        <a:lstStyle/>
        <a:p>
          <a:endParaRPr lang="en-US"/>
        </a:p>
      </dgm:t>
    </dgm:pt>
    <dgm:pt modelId="{A5A7469F-0B14-4460-A492-B5251B35C794}" type="pres">
      <dgm:prSet presAssocID="{74EAF60F-42A8-4640-A6D4-82FE2DFE2D8D}" presName="connectorText" presStyleLbl="sibTrans2D1" presStyleIdx="0" presStyleCnt="6"/>
      <dgm:spPr/>
      <dgm:t>
        <a:bodyPr/>
        <a:lstStyle/>
        <a:p>
          <a:endParaRPr lang="en-US"/>
        </a:p>
      </dgm:t>
    </dgm:pt>
    <dgm:pt modelId="{23D4D8DF-C444-44E9-89E5-8264EA1BC153}" type="pres">
      <dgm:prSet presAssocID="{B227BBCC-0253-4A51-AD7A-90452E94CD07}" presName="node" presStyleLbl="node1" presStyleIdx="1" presStyleCnt="7" custLinFactNeighborX="-31558" custLinFactNeighborY="21313">
        <dgm:presLayoutVars>
          <dgm:bulletEnabled val="1"/>
        </dgm:presLayoutVars>
      </dgm:prSet>
      <dgm:spPr/>
      <dgm:t>
        <a:bodyPr/>
        <a:lstStyle/>
        <a:p>
          <a:endParaRPr lang="en-US"/>
        </a:p>
      </dgm:t>
    </dgm:pt>
    <dgm:pt modelId="{349AE803-B64F-4D22-A77E-DB67415F81A9}" type="pres">
      <dgm:prSet presAssocID="{D3AFCE07-A92B-4C2C-8B9D-AE74C605C154}" presName="sibTrans" presStyleLbl="sibTrans2D1" presStyleIdx="1" presStyleCnt="6"/>
      <dgm:spPr>
        <a:prstGeom prst="mathPlus">
          <a:avLst/>
        </a:prstGeom>
      </dgm:spPr>
      <dgm:t>
        <a:bodyPr/>
        <a:lstStyle/>
        <a:p>
          <a:endParaRPr lang="en-US"/>
        </a:p>
      </dgm:t>
    </dgm:pt>
    <dgm:pt modelId="{F692F5A3-9E98-437D-A80D-4D9DADF111A9}" type="pres">
      <dgm:prSet presAssocID="{D3AFCE07-A92B-4C2C-8B9D-AE74C605C154}" presName="connectorText" presStyleLbl="sibTrans2D1" presStyleIdx="1" presStyleCnt="6"/>
      <dgm:spPr/>
      <dgm:t>
        <a:bodyPr/>
        <a:lstStyle/>
        <a:p>
          <a:endParaRPr lang="en-US"/>
        </a:p>
      </dgm:t>
    </dgm:pt>
    <dgm:pt modelId="{5B055060-FD68-45A0-9F7C-C61D9EF82AF8}" type="pres">
      <dgm:prSet presAssocID="{9D5D59B1-8F79-4238-9D6E-6A26FD078CFE}" presName="node" presStyleLbl="node1" presStyleIdx="2" presStyleCnt="7" custLinFactX="-71726" custLinFactY="76144" custLinFactNeighborX="-100000" custLinFactNeighborY="100000">
        <dgm:presLayoutVars>
          <dgm:bulletEnabled val="1"/>
        </dgm:presLayoutVars>
      </dgm:prSet>
      <dgm:spPr/>
      <dgm:t>
        <a:bodyPr/>
        <a:lstStyle/>
        <a:p>
          <a:endParaRPr lang="en-US"/>
        </a:p>
      </dgm:t>
    </dgm:pt>
    <dgm:pt modelId="{FE0972FA-E1A4-4844-8646-8362423CE63E}" type="pres">
      <dgm:prSet presAssocID="{945B7FE7-3692-4FBF-AB4D-FF017F0FBF3F}" presName="sibTrans" presStyleLbl="sibTrans2D1" presStyleIdx="2" presStyleCnt="6"/>
      <dgm:spPr>
        <a:prstGeom prst="mathPlus">
          <a:avLst/>
        </a:prstGeom>
      </dgm:spPr>
      <dgm:t>
        <a:bodyPr/>
        <a:lstStyle/>
        <a:p>
          <a:endParaRPr lang="en-US"/>
        </a:p>
      </dgm:t>
    </dgm:pt>
    <dgm:pt modelId="{A683CEDD-50B7-48BE-B3A8-A2A4A8F7B024}" type="pres">
      <dgm:prSet presAssocID="{945B7FE7-3692-4FBF-AB4D-FF017F0FBF3F}" presName="connectorText" presStyleLbl="sibTrans2D1" presStyleIdx="2" presStyleCnt="6"/>
      <dgm:spPr/>
      <dgm:t>
        <a:bodyPr/>
        <a:lstStyle/>
        <a:p>
          <a:endParaRPr lang="en-US"/>
        </a:p>
      </dgm:t>
    </dgm:pt>
    <dgm:pt modelId="{CCAFF87E-ACA0-469A-B98D-59BCF27AA19C}" type="pres">
      <dgm:prSet presAssocID="{07EE1078-D8D8-4B89-AA25-9CCB0D36AEF9}" presName="node" presStyleLbl="node1" presStyleIdx="3" presStyleCnt="7" custLinFactX="-72696" custLinFactY="64411" custLinFactNeighborX="-100000" custLinFactNeighborY="100000">
        <dgm:presLayoutVars>
          <dgm:bulletEnabled val="1"/>
        </dgm:presLayoutVars>
      </dgm:prSet>
      <dgm:spPr/>
      <dgm:t>
        <a:bodyPr/>
        <a:lstStyle/>
        <a:p>
          <a:endParaRPr lang="en-US"/>
        </a:p>
      </dgm:t>
    </dgm:pt>
    <dgm:pt modelId="{1F59A94D-BAAB-461C-921B-EE2A8720AB1E}" type="pres">
      <dgm:prSet presAssocID="{3ED6771E-979D-451C-A48E-C8DE8090E36D}" presName="sibTrans" presStyleLbl="sibTrans2D1" presStyleIdx="3" presStyleCnt="6" custScaleX="66091" custScaleY="61445"/>
      <dgm:spPr>
        <a:prstGeom prst="mathPlus">
          <a:avLst/>
        </a:prstGeom>
      </dgm:spPr>
      <dgm:t>
        <a:bodyPr/>
        <a:lstStyle/>
        <a:p>
          <a:endParaRPr lang="en-US"/>
        </a:p>
      </dgm:t>
    </dgm:pt>
    <dgm:pt modelId="{FEED2684-56A0-463E-A7D2-75F4A058E906}" type="pres">
      <dgm:prSet presAssocID="{3ED6771E-979D-451C-A48E-C8DE8090E36D}" presName="connectorText" presStyleLbl="sibTrans2D1" presStyleIdx="3" presStyleCnt="6"/>
      <dgm:spPr/>
      <dgm:t>
        <a:bodyPr/>
        <a:lstStyle/>
        <a:p>
          <a:endParaRPr lang="en-US"/>
        </a:p>
      </dgm:t>
    </dgm:pt>
    <dgm:pt modelId="{BABFDD99-4967-4EC8-B221-43AE65E9BB37}" type="pres">
      <dgm:prSet presAssocID="{E7AF4453-74B2-4315-8744-C614D6FAF886}" presName="node" presStyleLbl="node1" presStyleIdx="4" presStyleCnt="7" custLinFactX="26739" custLinFactY="64515" custLinFactNeighborX="100000" custLinFactNeighborY="100000">
        <dgm:presLayoutVars>
          <dgm:bulletEnabled val="1"/>
        </dgm:presLayoutVars>
      </dgm:prSet>
      <dgm:spPr/>
      <dgm:t>
        <a:bodyPr/>
        <a:lstStyle/>
        <a:p>
          <a:endParaRPr lang="en-US"/>
        </a:p>
      </dgm:t>
    </dgm:pt>
    <dgm:pt modelId="{D352E0FF-F778-4746-8BA8-5DC39757485C}" type="pres">
      <dgm:prSet presAssocID="{EC62DF9D-F87A-464C-B5ED-C9C7E2B4ACD6}" presName="sibTrans" presStyleLbl="sibTrans2D1" presStyleIdx="4" presStyleCnt="6"/>
      <dgm:spPr>
        <a:prstGeom prst="mathPlus">
          <a:avLst/>
        </a:prstGeom>
      </dgm:spPr>
      <dgm:t>
        <a:bodyPr/>
        <a:lstStyle/>
        <a:p>
          <a:endParaRPr lang="en-US"/>
        </a:p>
      </dgm:t>
    </dgm:pt>
    <dgm:pt modelId="{ED492DE8-113C-4688-BDB4-992F8E9DBFEF}" type="pres">
      <dgm:prSet presAssocID="{EC62DF9D-F87A-464C-B5ED-C9C7E2B4ACD6}" presName="connectorText" presStyleLbl="sibTrans2D1" presStyleIdx="4" presStyleCnt="6"/>
      <dgm:spPr/>
      <dgm:t>
        <a:bodyPr/>
        <a:lstStyle/>
        <a:p>
          <a:endParaRPr lang="en-US"/>
        </a:p>
      </dgm:t>
    </dgm:pt>
    <dgm:pt modelId="{E46D8D43-2516-4330-8C2C-93CDC62A8F18}" type="pres">
      <dgm:prSet presAssocID="{F437B309-0085-4236-8F95-E6BE67A2D55A}" presName="node" presStyleLbl="node1" presStyleIdx="5" presStyleCnt="7" custLinFactX="100000" custLinFactNeighborX="164431" custLinFactNeighborY="9477">
        <dgm:presLayoutVars>
          <dgm:bulletEnabled val="1"/>
        </dgm:presLayoutVars>
      </dgm:prSet>
      <dgm:spPr/>
      <dgm:t>
        <a:bodyPr/>
        <a:lstStyle/>
        <a:p>
          <a:endParaRPr lang="en-US"/>
        </a:p>
      </dgm:t>
    </dgm:pt>
    <dgm:pt modelId="{1FE86367-5290-4E78-A48B-63B1CB587839}" type="pres">
      <dgm:prSet presAssocID="{9963DADD-8655-4254-A12D-2B705D9A37D7}" presName="sibTrans" presStyleLbl="sibTrans2D1" presStyleIdx="5" presStyleCnt="6"/>
      <dgm:spPr>
        <a:prstGeom prst="mathPlus">
          <a:avLst/>
        </a:prstGeom>
      </dgm:spPr>
      <dgm:t>
        <a:bodyPr/>
        <a:lstStyle/>
        <a:p>
          <a:endParaRPr lang="en-US"/>
        </a:p>
      </dgm:t>
    </dgm:pt>
    <dgm:pt modelId="{B5C28873-2B44-4E91-9E56-3D105E1DAA94}" type="pres">
      <dgm:prSet presAssocID="{9963DADD-8655-4254-A12D-2B705D9A37D7}" presName="connectorText" presStyleLbl="sibTrans2D1" presStyleIdx="5" presStyleCnt="6"/>
      <dgm:spPr/>
      <dgm:t>
        <a:bodyPr/>
        <a:lstStyle/>
        <a:p>
          <a:endParaRPr lang="en-US"/>
        </a:p>
      </dgm:t>
    </dgm:pt>
    <dgm:pt modelId="{18A4FD4D-7C6F-4268-B116-3E108C1A0033}" type="pres">
      <dgm:prSet presAssocID="{522481B5-3379-4AAF-AB47-27D796CAEF60}" presName="node" presStyleLbl="node1" presStyleIdx="6" presStyleCnt="7" custLinFactX="100000" custLinFactY="-115860" custLinFactNeighborX="160535" custLinFactNeighborY="-200000">
        <dgm:presLayoutVars>
          <dgm:bulletEnabled val="1"/>
        </dgm:presLayoutVars>
      </dgm:prSet>
      <dgm:spPr/>
      <dgm:t>
        <a:bodyPr/>
        <a:lstStyle/>
        <a:p>
          <a:endParaRPr lang="en-US"/>
        </a:p>
      </dgm:t>
    </dgm:pt>
  </dgm:ptLst>
  <dgm:cxnLst>
    <dgm:cxn modelId="{7BCD79E8-2517-44FD-A71B-153831E418F0}" srcId="{35082630-09A8-4989-87B7-1F98DD530697}" destId="{F437B309-0085-4236-8F95-E6BE67A2D55A}" srcOrd="5" destOrd="0" parTransId="{6D9875C2-4386-4163-AC84-1D374364C84D}" sibTransId="{9963DADD-8655-4254-A12D-2B705D9A37D7}"/>
    <dgm:cxn modelId="{33799880-515C-4F58-A416-F9FA3D66AA4B}" type="presOf" srcId="{009905D3-DDE6-4485-AF08-689406A53A4C}" destId="{8ED2B4C7-90D3-4B3A-952A-5D9420F85357}" srcOrd="0" destOrd="0" presId="urn:microsoft.com/office/officeart/2005/8/layout/process5"/>
    <dgm:cxn modelId="{5E45427A-8E10-40E0-8FC9-818C9D32DA2C}" type="presOf" srcId="{3ED6771E-979D-451C-A48E-C8DE8090E36D}" destId="{1F59A94D-BAAB-461C-921B-EE2A8720AB1E}" srcOrd="0" destOrd="0" presId="urn:microsoft.com/office/officeart/2005/8/layout/process5"/>
    <dgm:cxn modelId="{7D2C0F2D-89A1-4BC2-B752-3759834F50E7}" type="presOf" srcId="{D3AFCE07-A92B-4C2C-8B9D-AE74C605C154}" destId="{F692F5A3-9E98-437D-A80D-4D9DADF111A9}" srcOrd="1" destOrd="0" presId="urn:microsoft.com/office/officeart/2005/8/layout/process5"/>
    <dgm:cxn modelId="{ED638136-A7AF-4AC7-A8B4-0F651D5F05E2}" type="presOf" srcId="{945B7FE7-3692-4FBF-AB4D-FF017F0FBF3F}" destId="{A683CEDD-50B7-48BE-B3A8-A2A4A8F7B024}" srcOrd="1" destOrd="0" presId="urn:microsoft.com/office/officeart/2005/8/layout/process5"/>
    <dgm:cxn modelId="{C7089A44-241D-4E35-98E8-616187B9BE81}" type="presOf" srcId="{F437B309-0085-4236-8F95-E6BE67A2D55A}" destId="{E46D8D43-2516-4330-8C2C-93CDC62A8F18}" srcOrd="0" destOrd="0" presId="urn:microsoft.com/office/officeart/2005/8/layout/process5"/>
    <dgm:cxn modelId="{3273ABC5-9BDA-4494-8844-00E341A0428B}" type="presOf" srcId="{945B7FE7-3692-4FBF-AB4D-FF017F0FBF3F}" destId="{FE0972FA-E1A4-4844-8646-8362423CE63E}" srcOrd="0" destOrd="0" presId="urn:microsoft.com/office/officeart/2005/8/layout/process5"/>
    <dgm:cxn modelId="{6F6EA268-E258-4BA8-9428-9786A9C14524}" type="presOf" srcId="{EC62DF9D-F87A-464C-B5ED-C9C7E2B4ACD6}" destId="{D352E0FF-F778-4746-8BA8-5DC39757485C}" srcOrd="0" destOrd="0" presId="urn:microsoft.com/office/officeart/2005/8/layout/process5"/>
    <dgm:cxn modelId="{070F69D8-387E-4888-AABF-8C0F04899EAB}" type="presOf" srcId="{D3AFCE07-A92B-4C2C-8B9D-AE74C605C154}" destId="{349AE803-B64F-4D22-A77E-DB67415F81A9}" srcOrd="0" destOrd="0" presId="urn:microsoft.com/office/officeart/2005/8/layout/process5"/>
    <dgm:cxn modelId="{72BCD01F-A05D-4E76-BD7D-F84DE2820C3A}" type="presOf" srcId="{EC62DF9D-F87A-464C-B5ED-C9C7E2B4ACD6}" destId="{ED492DE8-113C-4688-BDB4-992F8E9DBFEF}" srcOrd="1" destOrd="0" presId="urn:microsoft.com/office/officeart/2005/8/layout/process5"/>
    <dgm:cxn modelId="{FA2943F9-6243-4E4F-B58B-DB6FE814E946}" type="presOf" srcId="{9963DADD-8655-4254-A12D-2B705D9A37D7}" destId="{1FE86367-5290-4E78-A48B-63B1CB587839}" srcOrd="0" destOrd="0" presId="urn:microsoft.com/office/officeart/2005/8/layout/process5"/>
    <dgm:cxn modelId="{9163D2AD-727F-48FC-8C8B-0AB9A4DF8A9D}" type="presOf" srcId="{35082630-09A8-4989-87B7-1F98DD530697}" destId="{20C26D6F-214E-4E90-B89A-EDCA94EFD64D}" srcOrd="0" destOrd="0" presId="urn:microsoft.com/office/officeart/2005/8/layout/process5"/>
    <dgm:cxn modelId="{7C5B96C5-4456-414F-BF35-C05AFD41A168}" type="presOf" srcId="{9963DADD-8655-4254-A12D-2B705D9A37D7}" destId="{B5C28873-2B44-4E91-9E56-3D105E1DAA94}" srcOrd="1" destOrd="0" presId="urn:microsoft.com/office/officeart/2005/8/layout/process5"/>
    <dgm:cxn modelId="{E129689E-352F-4FE0-89DD-6C05A21058AA}" type="presOf" srcId="{B227BBCC-0253-4A51-AD7A-90452E94CD07}" destId="{23D4D8DF-C444-44E9-89E5-8264EA1BC153}" srcOrd="0" destOrd="0" presId="urn:microsoft.com/office/officeart/2005/8/layout/process5"/>
    <dgm:cxn modelId="{69E6B7F3-52FC-400D-832B-1F9456511435}" srcId="{35082630-09A8-4989-87B7-1F98DD530697}" destId="{B227BBCC-0253-4A51-AD7A-90452E94CD07}" srcOrd="1" destOrd="0" parTransId="{329B620C-63D4-4C9D-A9B2-4FA43D07946D}" sibTransId="{D3AFCE07-A92B-4C2C-8B9D-AE74C605C154}"/>
    <dgm:cxn modelId="{B3A7D055-C54A-4FDB-91B6-AD0DF0AD0EB7}" srcId="{35082630-09A8-4989-87B7-1F98DD530697}" destId="{009905D3-DDE6-4485-AF08-689406A53A4C}" srcOrd="0" destOrd="0" parTransId="{053999CB-7557-4B4F-98C0-14413BDF747F}" sibTransId="{74EAF60F-42A8-4640-A6D4-82FE2DFE2D8D}"/>
    <dgm:cxn modelId="{84235FF6-7449-4FC4-9CBD-0B497DCC24E0}" srcId="{35082630-09A8-4989-87B7-1F98DD530697}" destId="{07EE1078-D8D8-4B89-AA25-9CCB0D36AEF9}" srcOrd="3" destOrd="0" parTransId="{90CB63B9-C20F-4016-BA84-F0F6F19CBB99}" sibTransId="{3ED6771E-979D-451C-A48E-C8DE8090E36D}"/>
    <dgm:cxn modelId="{946F8B0B-A4A0-44A7-A697-84A3A37E2E4A}" type="presOf" srcId="{74EAF60F-42A8-4640-A6D4-82FE2DFE2D8D}" destId="{A5A7469F-0B14-4460-A492-B5251B35C794}" srcOrd="1" destOrd="0" presId="urn:microsoft.com/office/officeart/2005/8/layout/process5"/>
    <dgm:cxn modelId="{512450AE-3840-4285-A672-C51BE57CD6CD}" srcId="{35082630-09A8-4989-87B7-1F98DD530697}" destId="{9D5D59B1-8F79-4238-9D6E-6A26FD078CFE}" srcOrd="2" destOrd="0" parTransId="{0339F271-CB3F-4DA5-8685-114402AF0F7A}" sibTransId="{945B7FE7-3692-4FBF-AB4D-FF017F0FBF3F}"/>
    <dgm:cxn modelId="{501D89B8-5B2E-4697-89FA-F4B28AA9A949}" srcId="{35082630-09A8-4989-87B7-1F98DD530697}" destId="{E7AF4453-74B2-4315-8744-C614D6FAF886}" srcOrd="4" destOrd="0" parTransId="{220CCC2F-14B7-4C6E-BFF6-3A5268122A4E}" sibTransId="{EC62DF9D-F87A-464C-B5ED-C9C7E2B4ACD6}"/>
    <dgm:cxn modelId="{1BAE50F1-6A1A-4102-A389-1437FC05D841}" type="presOf" srcId="{522481B5-3379-4AAF-AB47-27D796CAEF60}" destId="{18A4FD4D-7C6F-4268-B116-3E108C1A0033}" srcOrd="0" destOrd="0" presId="urn:microsoft.com/office/officeart/2005/8/layout/process5"/>
    <dgm:cxn modelId="{C6CD1DEA-C5AD-4ACF-999E-015A8952A011}" srcId="{35082630-09A8-4989-87B7-1F98DD530697}" destId="{522481B5-3379-4AAF-AB47-27D796CAEF60}" srcOrd="6" destOrd="0" parTransId="{252F4211-0E29-4DDC-8AC1-142BBCEB3E59}" sibTransId="{FBABDFE2-7BED-404B-91E5-1F21FDB02F8A}"/>
    <dgm:cxn modelId="{DE63B5A4-CA22-4AE5-9022-318D243B251C}" type="presOf" srcId="{07EE1078-D8D8-4B89-AA25-9CCB0D36AEF9}" destId="{CCAFF87E-ACA0-469A-B98D-59BCF27AA19C}" srcOrd="0" destOrd="0" presId="urn:microsoft.com/office/officeart/2005/8/layout/process5"/>
    <dgm:cxn modelId="{B42CF934-6175-412D-A15C-2049E0F8D74B}" type="presOf" srcId="{3ED6771E-979D-451C-A48E-C8DE8090E36D}" destId="{FEED2684-56A0-463E-A7D2-75F4A058E906}" srcOrd="1" destOrd="0" presId="urn:microsoft.com/office/officeart/2005/8/layout/process5"/>
    <dgm:cxn modelId="{96957F98-970D-4CDE-9DA1-A5E958F96801}" type="presOf" srcId="{9D5D59B1-8F79-4238-9D6E-6A26FD078CFE}" destId="{5B055060-FD68-45A0-9F7C-C61D9EF82AF8}" srcOrd="0" destOrd="0" presId="urn:microsoft.com/office/officeart/2005/8/layout/process5"/>
    <dgm:cxn modelId="{CBA80C65-DFB2-49C7-BB9B-D2F55C6C750D}" type="presOf" srcId="{E7AF4453-74B2-4315-8744-C614D6FAF886}" destId="{BABFDD99-4967-4EC8-B221-43AE65E9BB37}" srcOrd="0" destOrd="0" presId="urn:microsoft.com/office/officeart/2005/8/layout/process5"/>
    <dgm:cxn modelId="{A33545F2-EE9D-4257-BC29-2A948EE935EE}" type="presOf" srcId="{74EAF60F-42A8-4640-A6D4-82FE2DFE2D8D}" destId="{669992DF-4E00-4ED3-AEC8-37D608009178}" srcOrd="0" destOrd="0" presId="urn:microsoft.com/office/officeart/2005/8/layout/process5"/>
    <dgm:cxn modelId="{88210B0D-B1C8-49C5-A31F-6DAD15D6CE3B}" type="presParOf" srcId="{20C26D6F-214E-4E90-B89A-EDCA94EFD64D}" destId="{8ED2B4C7-90D3-4B3A-952A-5D9420F85357}" srcOrd="0" destOrd="0" presId="urn:microsoft.com/office/officeart/2005/8/layout/process5"/>
    <dgm:cxn modelId="{10543A0E-CBA7-45A0-AA04-D4943000A1A8}" type="presParOf" srcId="{20C26D6F-214E-4E90-B89A-EDCA94EFD64D}" destId="{669992DF-4E00-4ED3-AEC8-37D608009178}" srcOrd="1" destOrd="0" presId="urn:microsoft.com/office/officeart/2005/8/layout/process5"/>
    <dgm:cxn modelId="{B4557C2B-D431-465F-AA07-16FF4110361C}" type="presParOf" srcId="{669992DF-4E00-4ED3-AEC8-37D608009178}" destId="{A5A7469F-0B14-4460-A492-B5251B35C794}" srcOrd="0" destOrd="0" presId="urn:microsoft.com/office/officeart/2005/8/layout/process5"/>
    <dgm:cxn modelId="{6806C47C-FA91-41A1-8225-B85E8E7A8755}" type="presParOf" srcId="{20C26D6F-214E-4E90-B89A-EDCA94EFD64D}" destId="{23D4D8DF-C444-44E9-89E5-8264EA1BC153}" srcOrd="2" destOrd="0" presId="urn:microsoft.com/office/officeart/2005/8/layout/process5"/>
    <dgm:cxn modelId="{5F2F128B-B305-4830-8198-CD9AEFFDD9AC}" type="presParOf" srcId="{20C26D6F-214E-4E90-B89A-EDCA94EFD64D}" destId="{349AE803-B64F-4D22-A77E-DB67415F81A9}" srcOrd="3" destOrd="0" presId="urn:microsoft.com/office/officeart/2005/8/layout/process5"/>
    <dgm:cxn modelId="{004CEFC6-94BD-4A84-892A-40C7D6CCB3FF}" type="presParOf" srcId="{349AE803-B64F-4D22-A77E-DB67415F81A9}" destId="{F692F5A3-9E98-437D-A80D-4D9DADF111A9}" srcOrd="0" destOrd="0" presId="urn:microsoft.com/office/officeart/2005/8/layout/process5"/>
    <dgm:cxn modelId="{9354ED6B-1474-43E7-8CFD-9DB3AADFA70E}" type="presParOf" srcId="{20C26D6F-214E-4E90-B89A-EDCA94EFD64D}" destId="{5B055060-FD68-45A0-9F7C-C61D9EF82AF8}" srcOrd="4" destOrd="0" presId="urn:microsoft.com/office/officeart/2005/8/layout/process5"/>
    <dgm:cxn modelId="{2E0C410A-510E-407C-BB2E-364A967AB9FD}" type="presParOf" srcId="{20C26D6F-214E-4E90-B89A-EDCA94EFD64D}" destId="{FE0972FA-E1A4-4844-8646-8362423CE63E}" srcOrd="5" destOrd="0" presId="urn:microsoft.com/office/officeart/2005/8/layout/process5"/>
    <dgm:cxn modelId="{53261AD9-327D-4EF1-BF17-7365D517CFD0}" type="presParOf" srcId="{FE0972FA-E1A4-4844-8646-8362423CE63E}" destId="{A683CEDD-50B7-48BE-B3A8-A2A4A8F7B024}" srcOrd="0" destOrd="0" presId="urn:microsoft.com/office/officeart/2005/8/layout/process5"/>
    <dgm:cxn modelId="{55313711-4E21-42FC-85F6-B6772BEDBFB1}" type="presParOf" srcId="{20C26D6F-214E-4E90-B89A-EDCA94EFD64D}" destId="{CCAFF87E-ACA0-469A-B98D-59BCF27AA19C}" srcOrd="6" destOrd="0" presId="urn:microsoft.com/office/officeart/2005/8/layout/process5"/>
    <dgm:cxn modelId="{BDDE81A1-C91C-4473-8593-6A03D76F6A66}" type="presParOf" srcId="{20C26D6F-214E-4E90-B89A-EDCA94EFD64D}" destId="{1F59A94D-BAAB-461C-921B-EE2A8720AB1E}" srcOrd="7" destOrd="0" presId="urn:microsoft.com/office/officeart/2005/8/layout/process5"/>
    <dgm:cxn modelId="{1B338219-1A68-4AE9-90FE-7A674555BB7D}" type="presParOf" srcId="{1F59A94D-BAAB-461C-921B-EE2A8720AB1E}" destId="{FEED2684-56A0-463E-A7D2-75F4A058E906}" srcOrd="0" destOrd="0" presId="urn:microsoft.com/office/officeart/2005/8/layout/process5"/>
    <dgm:cxn modelId="{2D03B437-BDAF-4528-901F-F011F04A8F62}" type="presParOf" srcId="{20C26D6F-214E-4E90-B89A-EDCA94EFD64D}" destId="{BABFDD99-4967-4EC8-B221-43AE65E9BB37}" srcOrd="8" destOrd="0" presId="urn:microsoft.com/office/officeart/2005/8/layout/process5"/>
    <dgm:cxn modelId="{BC7F7A57-39F7-4D9B-B791-CD3239C65324}" type="presParOf" srcId="{20C26D6F-214E-4E90-B89A-EDCA94EFD64D}" destId="{D352E0FF-F778-4746-8BA8-5DC39757485C}" srcOrd="9" destOrd="0" presId="urn:microsoft.com/office/officeart/2005/8/layout/process5"/>
    <dgm:cxn modelId="{5EF789CB-AA7E-4ED2-89C3-AD95ECE5044A}" type="presParOf" srcId="{D352E0FF-F778-4746-8BA8-5DC39757485C}" destId="{ED492DE8-113C-4688-BDB4-992F8E9DBFEF}" srcOrd="0" destOrd="0" presId="urn:microsoft.com/office/officeart/2005/8/layout/process5"/>
    <dgm:cxn modelId="{AABDA837-DA9D-4E75-B0E8-CBCE3E2C6AB2}" type="presParOf" srcId="{20C26D6F-214E-4E90-B89A-EDCA94EFD64D}" destId="{E46D8D43-2516-4330-8C2C-93CDC62A8F18}" srcOrd="10" destOrd="0" presId="urn:microsoft.com/office/officeart/2005/8/layout/process5"/>
    <dgm:cxn modelId="{938A0399-601E-4F55-B870-029EAB2FB953}" type="presParOf" srcId="{20C26D6F-214E-4E90-B89A-EDCA94EFD64D}" destId="{1FE86367-5290-4E78-A48B-63B1CB587839}" srcOrd="11" destOrd="0" presId="urn:microsoft.com/office/officeart/2005/8/layout/process5"/>
    <dgm:cxn modelId="{BF976843-7A8B-494F-838A-1F382589F629}" type="presParOf" srcId="{1FE86367-5290-4E78-A48B-63B1CB587839}" destId="{B5C28873-2B44-4E91-9E56-3D105E1DAA94}" srcOrd="0" destOrd="0" presId="urn:microsoft.com/office/officeart/2005/8/layout/process5"/>
    <dgm:cxn modelId="{63A05560-C600-4B13-A3FD-DCB77D9D52AC}" type="presParOf" srcId="{20C26D6F-214E-4E90-B89A-EDCA94EFD64D}" destId="{18A4FD4D-7C6F-4268-B116-3E108C1A0033}"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5082630-09A8-4989-87B7-1F98DD530697}" type="doc">
      <dgm:prSet loTypeId="urn:microsoft.com/office/officeart/2005/8/layout/process5" loCatId="process" qsTypeId="urn:microsoft.com/office/officeart/2005/8/quickstyle/3d1" qsCatId="3D" csTypeId="urn:microsoft.com/office/officeart/2005/8/colors/accent0_3" csCatId="mainScheme" phldr="1"/>
      <dgm:spPr/>
      <dgm:t>
        <a:bodyPr/>
        <a:lstStyle/>
        <a:p>
          <a:endParaRPr lang="en-US"/>
        </a:p>
      </dgm:t>
    </dgm:pt>
    <dgm:pt modelId="{009905D3-DDE6-4485-AF08-689406A53A4C}">
      <dgm:prSet phldrT="[Text]"/>
      <dgm:spPr/>
      <dgm:t>
        <a:bodyPr/>
        <a:lstStyle/>
        <a:p>
          <a:r>
            <a:rPr lang="es-US">
              <a:latin typeface="+mj-lt"/>
            </a:rPr>
            <a:t>Ambiente hostil según el Título IX</a:t>
          </a:r>
        </a:p>
      </dgm:t>
    </dgm:pt>
    <dgm:pt modelId="{053999CB-7557-4B4F-98C0-14413BDF747F}" type="parTrans" cxnId="{B3A7D055-C54A-4FDB-91B6-AD0DF0AD0EB7}">
      <dgm:prSet/>
      <dgm:spPr/>
      <dgm:t>
        <a:bodyPr/>
        <a:lstStyle/>
        <a:p>
          <a:endParaRPr lang="en-US"/>
        </a:p>
      </dgm:t>
    </dgm:pt>
    <dgm:pt modelId="{74EAF60F-42A8-4640-A6D4-82FE2DFE2D8D}" type="sibTrans" cxnId="{B3A7D055-C54A-4FDB-91B6-AD0DF0AD0EB7}">
      <dgm:prSet/>
      <dgm:spPr/>
      <dgm:t>
        <a:bodyPr/>
        <a:lstStyle/>
        <a:p>
          <a:endParaRPr lang="en-US" dirty="0"/>
        </a:p>
      </dgm:t>
    </dgm:pt>
    <dgm:pt modelId="{9D5D59B1-8F79-4238-9D6E-6A26FD078CFE}">
      <dgm:prSet phldrT="[Text]"/>
      <dgm:spPr/>
      <dgm:t>
        <a:bodyPr/>
        <a:lstStyle/>
        <a:p>
          <a:r>
            <a:rPr lang="es-US" dirty="0">
              <a:latin typeface="+mj-lt"/>
            </a:rPr>
            <a:t>Basad</a:t>
          </a:r>
          <a:r>
            <a:rPr lang="es-US" dirty="0">
              <a:solidFill>
                <a:srgbClr val="FFFF00"/>
              </a:solidFill>
              <a:latin typeface="+mj-lt"/>
            </a:rPr>
            <a:t>a </a:t>
          </a:r>
          <a:r>
            <a:rPr lang="es-US" dirty="0">
              <a:latin typeface="+mj-lt"/>
            </a:rPr>
            <a:t>en el sexo</a:t>
          </a:r>
        </a:p>
      </dgm:t>
    </dgm:pt>
    <dgm:pt modelId="{0339F271-CB3F-4DA5-8685-114402AF0F7A}" type="parTrans" cxnId="{512450AE-3840-4285-A672-C51BE57CD6CD}">
      <dgm:prSet/>
      <dgm:spPr/>
      <dgm:t>
        <a:bodyPr/>
        <a:lstStyle/>
        <a:p>
          <a:endParaRPr lang="en-US"/>
        </a:p>
      </dgm:t>
    </dgm:pt>
    <dgm:pt modelId="{945B7FE7-3692-4FBF-AB4D-FF017F0FBF3F}" type="sibTrans" cxnId="{512450AE-3840-4285-A672-C51BE57CD6CD}">
      <dgm:prSet/>
      <dgm:spPr/>
      <dgm:t>
        <a:bodyPr/>
        <a:lstStyle/>
        <a:p>
          <a:endParaRPr lang="en-US" dirty="0"/>
        </a:p>
      </dgm:t>
    </dgm:pt>
    <dgm:pt modelId="{07EE1078-D8D8-4B89-AA25-9CCB0D36AEF9}">
      <dgm:prSet phldrT="[Text]"/>
      <dgm:spPr/>
      <dgm:t>
        <a:bodyPr/>
        <a:lstStyle/>
        <a:p>
          <a:r>
            <a:rPr lang="es-US">
              <a:latin typeface="+mj-lt"/>
            </a:rPr>
            <a:t>Demasiado grave</a:t>
          </a:r>
        </a:p>
      </dgm:t>
    </dgm:pt>
    <dgm:pt modelId="{90CB63B9-C20F-4016-BA84-F0F6F19CBB99}" type="parTrans" cxnId="{84235FF6-7449-4FC4-9CBD-0B497DCC24E0}">
      <dgm:prSet/>
      <dgm:spPr/>
      <dgm:t>
        <a:bodyPr/>
        <a:lstStyle/>
        <a:p>
          <a:endParaRPr lang="en-US"/>
        </a:p>
      </dgm:t>
    </dgm:pt>
    <dgm:pt modelId="{3ED6771E-979D-451C-A48E-C8DE8090E36D}" type="sibTrans" cxnId="{84235FF6-7449-4FC4-9CBD-0B497DCC24E0}">
      <dgm:prSet/>
      <dgm:spPr/>
      <dgm:t>
        <a:bodyPr/>
        <a:lstStyle/>
        <a:p>
          <a:endParaRPr lang="en-US" dirty="0"/>
        </a:p>
      </dgm:t>
    </dgm:pt>
    <dgm:pt modelId="{E7AF4453-74B2-4315-8744-C614D6FAF886}">
      <dgm:prSet phldrT="[Text]"/>
      <dgm:spPr>
        <a:solidFill>
          <a:srgbClr val="FF0000"/>
        </a:solidFill>
      </dgm:spPr>
      <dgm:t>
        <a:bodyPr/>
        <a:lstStyle/>
        <a:p>
          <a:r>
            <a:rPr lang="es-US">
              <a:latin typeface="+mj-lt"/>
            </a:rPr>
            <a:t>Persistente</a:t>
          </a:r>
        </a:p>
      </dgm:t>
    </dgm:pt>
    <dgm:pt modelId="{220CCC2F-14B7-4C6E-BFF6-3A5268122A4E}" type="parTrans" cxnId="{501D89B8-5B2E-4697-89FA-F4B28AA9A949}">
      <dgm:prSet/>
      <dgm:spPr/>
      <dgm:t>
        <a:bodyPr/>
        <a:lstStyle/>
        <a:p>
          <a:endParaRPr lang="en-US"/>
        </a:p>
      </dgm:t>
    </dgm:pt>
    <dgm:pt modelId="{EC62DF9D-F87A-464C-B5ED-C9C7E2B4ACD6}" type="sibTrans" cxnId="{501D89B8-5B2E-4697-89FA-F4B28AA9A949}">
      <dgm:prSet/>
      <dgm:spPr/>
      <dgm:t>
        <a:bodyPr/>
        <a:lstStyle/>
        <a:p>
          <a:endParaRPr lang="en-US" dirty="0"/>
        </a:p>
      </dgm:t>
    </dgm:pt>
    <dgm:pt modelId="{F437B309-0085-4236-8F95-E6BE67A2D55A}">
      <dgm:prSet phldrT="[Text]"/>
      <dgm:spPr/>
      <dgm:t>
        <a:bodyPr/>
        <a:lstStyle/>
        <a:p>
          <a:r>
            <a:rPr lang="es-US">
              <a:latin typeface="+mj-lt"/>
            </a:rPr>
            <a:t>Objetivamente ofensivo</a:t>
          </a:r>
        </a:p>
      </dgm:t>
    </dgm:pt>
    <dgm:pt modelId="{6D9875C2-4386-4163-AC84-1D374364C84D}" type="parTrans" cxnId="{7BCD79E8-2517-44FD-A71B-153831E418F0}">
      <dgm:prSet/>
      <dgm:spPr/>
      <dgm:t>
        <a:bodyPr/>
        <a:lstStyle/>
        <a:p>
          <a:endParaRPr lang="en-US"/>
        </a:p>
      </dgm:t>
    </dgm:pt>
    <dgm:pt modelId="{9963DADD-8655-4254-A12D-2B705D9A37D7}" type="sibTrans" cxnId="{7BCD79E8-2517-44FD-A71B-153831E418F0}">
      <dgm:prSet/>
      <dgm:spPr/>
      <dgm:t>
        <a:bodyPr/>
        <a:lstStyle/>
        <a:p>
          <a:endParaRPr lang="en-US" dirty="0"/>
        </a:p>
      </dgm:t>
    </dgm:pt>
    <dgm:pt modelId="{522481B5-3379-4AAF-AB47-27D796CAEF60}">
      <dgm:prSet phldrT="[Text]"/>
      <dgm:spPr/>
      <dgm:t>
        <a:bodyPr/>
        <a:lstStyle/>
        <a:p>
          <a:r>
            <a:rPr lang="es-US">
              <a:latin typeface="+mj-lt"/>
            </a:rPr>
            <a:t>Niega eficientemente el acceso equitativo</a:t>
          </a:r>
        </a:p>
      </dgm:t>
    </dgm:pt>
    <dgm:pt modelId="{252F4211-0E29-4DDC-8AC1-142BBCEB3E59}" type="parTrans" cxnId="{C6CD1DEA-C5AD-4ACF-999E-015A8952A011}">
      <dgm:prSet/>
      <dgm:spPr/>
      <dgm:t>
        <a:bodyPr/>
        <a:lstStyle/>
        <a:p>
          <a:endParaRPr lang="en-US"/>
        </a:p>
      </dgm:t>
    </dgm:pt>
    <dgm:pt modelId="{FBABDFE2-7BED-404B-91E5-1F21FDB02F8A}" type="sibTrans" cxnId="{C6CD1DEA-C5AD-4ACF-999E-015A8952A011}">
      <dgm:prSet/>
      <dgm:spPr/>
      <dgm:t>
        <a:bodyPr/>
        <a:lstStyle/>
        <a:p>
          <a:endParaRPr lang="en-US"/>
        </a:p>
      </dgm:t>
    </dgm:pt>
    <dgm:pt modelId="{B227BBCC-0253-4A51-AD7A-90452E94CD07}">
      <dgm:prSet phldrT="[Text]"/>
      <dgm:spPr/>
      <dgm:t>
        <a:bodyPr/>
        <a:lstStyle/>
        <a:p>
          <a:r>
            <a:rPr lang="es-US">
              <a:latin typeface="+mj-lt"/>
            </a:rPr>
            <a:t>Conducta no deseada	</a:t>
          </a:r>
        </a:p>
      </dgm:t>
    </dgm:pt>
    <dgm:pt modelId="{329B620C-63D4-4C9D-A9B2-4FA43D07946D}" type="parTrans" cxnId="{69E6B7F3-52FC-400D-832B-1F9456511435}">
      <dgm:prSet/>
      <dgm:spPr/>
      <dgm:t>
        <a:bodyPr/>
        <a:lstStyle/>
        <a:p>
          <a:endParaRPr lang="en-US"/>
        </a:p>
      </dgm:t>
    </dgm:pt>
    <dgm:pt modelId="{D3AFCE07-A92B-4C2C-8B9D-AE74C605C154}" type="sibTrans" cxnId="{69E6B7F3-52FC-400D-832B-1F9456511435}">
      <dgm:prSet/>
      <dgm:spPr/>
      <dgm:t>
        <a:bodyPr/>
        <a:lstStyle/>
        <a:p>
          <a:endParaRPr lang="en-US" dirty="0"/>
        </a:p>
      </dgm:t>
    </dgm:pt>
    <dgm:pt modelId="{20C26D6F-214E-4E90-B89A-EDCA94EFD64D}" type="pres">
      <dgm:prSet presAssocID="{35082630-09A8-4989-87B7-1F98DD530697}" presName="diagram" presStyleCnt="0">
        <dgm:presLayoutVars>
          <dgm:dir/>
          <dgm:resizeHandles val="exact"/>
        </dgm:presLayoutVars>
      </dgm:prSet>
      <dgm:spPr/>
      <dgm:t>
        <a:bodyPr/>
        <a:lstStyle/>
        <a:p>
          <a:endParaRPr lang="en-US"/>
        </a:p>
      </dgm:t>
    </dgm:pt>
    <dgm:pt modelId="{8ED2B4C7-90D3-4B3A-952A-5D9420F85357}" type="pres">
      <dgm:prSet presAssocID="{009905D3-DDE6-4485-AF08-689406A53A4C}" presName="node" presStyleLbl="node1" presStyleIdx="0" presStyleCnt="7" custLinFactNeighborX="-46490" custLinFactNeighborY="16165">
        <dgm:presLayoutVars>
          <dgm:bulletEnabled val="1"/>
        </dgm:presLayoutVars>
      </dgm:prSet>
      <dgm:spPr/>
      <dgm:t>
        <a:bodyPr/>
        <a:lstStyle/>
        <a:p>
          <a:endParaRPr lang="en-US"/>
        </a:p>
      </dgm:t>
    </dgm:pt>
    <dgm:pt modelId="{669992DF-4E00-4ED3-AEC8-37D608009178}" type="pres">
      <dgm:prSet presAssocID="{74EAF60F-42A8-4640-A6D4-82FE2DFE2D8D}" presName="sibTrans" presStyleLbl="sibTrans2D1" presStyleIdx="0" presStyleCnt="6"/>
      <dgm:spPr>
        <a:prstGeom prst="mathEqual">
          <a:avLst/>
        </a:prstGeom>
      </dgm:spPr>
      <dgm:t>
        <a:bodyPr/>
        <a:lstStyle/>
        <a:p>
          <a:endParaRPr lang="en-US"/>
        </a:p>
      </dgm:t>
    </dgm:pt>
    <dgm:pt modelId="{A5A7469F-0B14-4460-A492-B5251B35C794}" type="pres">
      <dgm:prSet presAssocID="{74EAF60F-42A8-4640-A6D4-82FE2DFE2D8D}" presName="connectorText" presStyleLbl="sibTrans2D1" presStyleIdx="0" presStyleCnt="6"/>
      <dgm:spPr/>
      <dgm:t>
        <a:bodyPr/>
        <a:lstStyle/>
        <a:p>
          <a:endParaRPr lang="en-US"/>
        </a:p>
      </dgm:t>
    </dgm:pt>
    <dgm:pt modelId="{23D4D8DF-C444-44E9-89E5-8264EA1BC153}" type="pres">
      <dgm:prSet presAssocID="{B227BBCC-0253-4A51-AD7A-90452E94CD07}" presName="node" presStyleLbl="node1" presStyleIdx="1" presStyleCnt="7" custLinFactNeighborX="-31558" custLinFactNeighborY="21313">
        <dgm:presLayoutVars>
          <dgm:bulletEnabled val="1"/>
        </dgm:presLayoutVars>
      </dgm:prSet>
      <dgm:spPr/>
      <dgm:t>
        <a:bodyPr/>
        <a:lstStyle/>
        <a:p>
          <a:endParaRPr lang="en-US"/>
        </a:p>
      </dgm:t>
    </dgm:pt>
    <dgm:pt modelId="{349AE803-B64F-4D22-A77E-DB67415F81A9}" type="pres">
      <dgm:prSet presAssocID="{D3AFCE07-A92B-4C2C-8B9D-AE74C605C154}" presName="sibTrans" presStyleLbl="sibTrans2D1" presStyleIdx="1" presStyleCnt="6"/>
      <dgm:spPr>
        <a:prstGeom prst="mathPlus">
          <a:avLst/>
        </a:prstGeom>
      </dgm:spPr>
      <dgm:t>
        <a:bodyPr/>
        <a:lstStyle/>
        <a:p>
          <a:endParaRPr lang="en-US"/>
        </a:p>
      </dgm:t>
    </dgm:pt>
    <dgm:pt modelId="{F692F5A3-9E98-437D-A80D-4D9DADF111A9}" type="pres">
      <dgm:prSet presAssocID="{D3AFCE07-A92B-4C2C-8B9D-AE74C605C154}" presName="connectorText" presStyleLbl="sibTrans2D1" presStyleIdx="1" presStyleCnt="6"/>
      <dgm:spPr/>
      <dgm:t>
        <a:bodyPr/>
        <a:lstStyle/>
        <a:p>
          <a:endParaRPr lang="en-US"/>
        </a:p>
      </dgm:t>
    </dgm:pt>
    <dgm:pt modelId="{5B055060-FD68-45A0-9F7C-C61D9EF82AF8}" type="pres">
      <dgm:prSet presAssocID="{9D5D59B1-8F79-4238-9D6E-6A26FD078CFE}" presName="node" presStyleLbl="node1" presStyleIdx="2" presStyleCnt="7" custLinFactX="-71726" custLinFactY="76144" custLinFactNeighborX="-100000" custLinFactNeighborY="100000">
        <dgm:presLayoutVars>
          <dgm:bulletEnabled val="1"/>
        </dgm:presLayoutVars>
      </dgm:prSet>
      <dgm:spPr/>
      <dgm:t>
        <a:bodyPr/>
        <a:lstStyle/>
        <a:p>
          <a:endParaRPr lang="en-US"/>
        </a:p>
      </dgm:t>
    </dgm:pt>
    <dgm:pt modelId="{FE0972FA-E1A4-4844-8646-8362423CE63E}" type="pres">
      <dgm:prSet presAssocID="{945B7FE7-3692-4FBF-AB4D-FF017F0FBF3F}" presName="sibTrans" presStyleLbl="sibTrans2D1" presStyleIdx="2" presStyleCnt="6"/>
      <dgm:spPr>
        <a:prstGeom prst="mathPlus">
          <a:avLst/>
        </a:prstGeom>
      </dgm:spPr>
      <dgm:t>
        <a:bodyPr/>
        <a:lstStyle/>
        <a:p>
          <a:endParaRPr lang="en-US"/>
        </a:p>
      </dgm:t>
    </dgm:pt>
    <dgm:pt modelId="{A683CEDD-50B7-48BE-B3A8-A2A4A8F7B024}" type="pres">
      <dgm:prSet presAssocID="{945B7FE7-3692-4FBF-AB4D-FF017F0FBF3F}" presName="connectorText" presStyleLbl="sibTrans2D1" presStyleIdx="2" presStyleCnt="6"/>
      <dgm:spPr/>
      <dgm:t>
        <a:bodyPr/>
        <a:lstStyle/>
        <a:p>
          <a:endParaRPr lang="en-US"/>
        </a:p>
      </dgm:t>
    </dgm:pt>
    <dgm:pt modelId="{CCAFF87E-ACA0-469A-B98D-59BCF27AA19C}" type="pres">
      <dgm:prSet presAssocID="{07EE1078-D8D8-4B89-AA25-9CCB0D36AEF9}" presName="node" presStyleLbl="node1" presStyleIdx="3" presStyleCnt="7" custLinFactX="-72696" custLinFactY="64411" custLinFactNeighborX="-100000" custLinFactNeighborY="100000">
        <dgm:presLayoutVars>
          <dgm:bulletEnabled val="1"/>
        </dgm:presLayoutVars>
      </dgm:prSet>
      <dgm:spPr/>
      <dgm:t>
        <a:bodyPr/>
        <a:lstStyle/>
        <a:p>
          <a:endParaRPr lang="en-US"/>
        </a:p>
      </dgm:t>
    </dgm:pt>
    <dgm:pt modelId="{1F59A94D-BAAB-461C-921B-EE2A8720AB1E}" type="pres">
      <dgm:prSet presAssocID="{3ED6771E-979D-451C-A48E-C8DE8090E36D}" presName="sibTrans" presStyleLbl="sibTrans2D1" presStyleIdx="3" presStyleCnt="6" custScaleX="66091" custScaleY="61445"/>
      <dgm:spPr>
        <a:prstGeom prst="mathPlus">
          <a:avLst/>
        </a:prstGeom>
      </dgm:spPr>
      <dgm:t>
        <a:bodyPr/>
        <a:lstStyle/>
        <a:p>
          <a:endParaRPr lang="en-US"/>
        </a:p>
      </dgm:t>
    </dgm:pt>
    <dgm:pt modelId="{FEED2684-56A0-463E-A7D2-75F4A058E906}" type="pres">
      <dgm:prSet presAssocID="{3ED6771E-979D-451C-A48E-C8DE8090E36D}" presName="connectorText" presStyleLbl="sibTrans2D1" presStyleIdx="3" presStyleCnt="6"/>
      <dgm:spPr/>
      <dgm:t>
        <a:bodyPr/>
        <a:lstStyle/>
        <a:p>
          <a:endParaRPr lang="en-US"/>
        </a:p>
      </dgm:t>
    </dgm:pt>
    <dgm:pt modelId="{BABFDD99-4967-4EC8-B221-43AE65E9BB37}" type="pres">
      <dgm:prSet presAssocID="{E7AF4453-74B2-4315-8744-C614D6FAF886}" presName="node" presStyleLbl="node1" presStyleIdx="4" presStyleCnt="7" custLinFactX="26739" custLinFactY="64515" custLinFactNeighborX="100000" custLinFactNeighborY="100000">
        <dgm:presLayoutVars>
          <dgm:bulletEnabled val="1"/>
        </dgm:presLayoutVars>
      </dgm:prSet>
      <dgm:spPr/>
      <dgm:t>
        <a:bodyPr/>
        <a:lstStyle/>
        <a:p>
          <a:endParaRPr lang="en-US"/>
        </a:p>
      </dgm:t>
    </dgm:pt>
    <dgm:pt modelId="{D352E0FF-F778-4746-8BA8-5DC39757485C}" type="pres">
      <dgm:prSet presAssocID="{EC62DF9D-F87A-464C-B5ED-C9C7E2B4ACD6}" presName="sibTrans" presStyleLbl="sibTrans2D1" presStyleIdx="4" presStyleCnt="6"/>
      <dgm:spPr>
        <a:prstGeom prst="mathPlus">
          <a:avLst/>
        </a:prstGeom>
      </dgm:spPr>
      <dgm:t>
        <a:bodyPr/>
        <a:lstStyle/>
        <a:p>
          <a:endParaRPr lang="en-US"/>
        </a:p>
      </dgm:t>
    </dgm:pt>
    <dgm:pt modelId="{ED492DE8-113C-4688-BDB4-992F8E9DBFEF}" type="pres">
      <dgm:prSet presAssocID="{EC62DF9D-F87A-464C-B5ED-C9C7E2B4ACD6}" presName="connectorText" presStyleLbl="sibTrans2D1" presStyleIdx="4" presStyleCnt="6"/>
      <dgm:spPr/>
      <dgm:t>
        <a:bodyPr/>
        <a:lstStyle/>
        <a:p>
          <a:endParaRPr lang="en-US"/>
        </a:p>
      </dgm:t>
    </dgm:pt>
    <dgm:pt modelId="{E46D8D43-2516-4330-8C2C-93CDC62A8F18}" type="pres">
      <dgm:prSet presAssocID="{F437B309-0085-4236-8F95-E6BE67A2D55A}" presName="node" presStyleLbl="node1" presStyleIdx="5" presStyleCnt="7" custLinFactX="100000" custLinFactNeighborX="164431" custLinFactNeighborY="9477">
        <dgm:presLayoutVars>
          <dgm:bulletEnabled val="1"/>
        </dgm:presLayoutVars>
      </dgm:prSet>
      <dgm:spPr/>
      <dgm:t>
        <a:bodyPr/>
        <a:lstStyle/>
        <a:p>
          <a:endParaRPr lang="en-US"/>
        </a:p>
      </dgm:t>
    </dgm:pt>
    <dgm:pt modelId="{1FE86367-5290-4E78-A48B-63B1CB587839}" type="pres">
      <dgm:prSet presAssocID="{9963DADD-8655-4254-A12D-2B705D9A37D7}" presName="sibTrans" presStyleLbl="sibTrans2D1" presStyleIdx="5" presStyleCnt="6"/>
      <dgm:spPr>
        <a:prstGeom prst="mathPlus">
          <a:avLst/>
        </a:prstGeom>
      </dgm:spPr>
      <dgm:t>
        <a:bodyPr/>
        <a:lstStyle/>
        <a:p>
          <a:endParaRPr lang="en-US"/>
        </a:p>
      </dgm:t>
    </dgm:pt>
    <dgm:pt modelId="{B5C28873-2B44-4E91-9E56-3D105E1DAA94}" type="pres">
      <dgm:prSet presAssocID="{9963DADD-8655-4254-A12D-2B705D9A37D7}" presName="connectorText" presStyleLbl="sibTrans2D1" presStyleIdx="5" presStyleCnt="6"/>
      <dgm:spPr/>
      <dgm:t>
        <a:bodyPr/>
        <a:lstStyle/>
        <a:p>
          <a:endParaRPr lang="en-US"/>
        </a:p>
      </dgm:t>
    </dgm:pt>
    <dgm:pt modelId="{18A4FD4D-7C6F-4268-B116-3E108C1A0033}" type="pres">
      <dgm:prSet presAssocID="{522481B5-3379-4AAF-AB47-27D796CAEF60}" presName="node" presStyleLbl="node1" presStyleIdx="6" presStyleCnt="7" custLinFactX="100000" custLinFactY="-115860" custLinFactNeighborX="160535" custLinFactNeighborY="-200000">
        <dgm:presLayoutVars>
          <dgm:bulletEnabled val="1"/>
        </dgm:presLayoutVars>
      </dgm:prSet>
      <dgm:spPr/>
      <dgm:t>
        <a:bodyPr/>
        <a:lstStyle/>
        <a:p>
          <a:endParaRPr lang="en-US"/>
        </a:p>
      </dgm:t>
    </dgm:pt>
  </dgm:ptLst>
  <dgm:cxnLst>
    <dgm:cxn modelId="{7BCD79E8-2517-44FD-A71B-153831E418F0}" srcId="{35082630-09A8-4989-87B7-1F98DD530697}" destId="{F437B309-0085-4236-8F95-E6BE67A2D55A}" srcOrd="5" destOrd="0" parTransId="{6D9875C2-4386-4163-AC84-1D374364C84D}" sibTransId="{9963DADD-8655-4254-A12D-2B705D9A37D7}"/>
    <dgm:cxn modelId="{33799880-515C-4F58-A416-F9FA3D66AA4B}" type="presOf" srcId="{009905D3-DDE6-4485-AF08-689406A53A4C}" destId="{8ED2B4C7-90D3-4B3A-952A-5D9420F85357}" srcOrd="0" destOrd="0" presId="urn:microsoft.com/office/officeart/2005/8/layout/process5"/>
    <dgm:cxn modelId="{5E45427A-8E10-40E0-8FC9-818C9D32DA2C}" type="presOf" srcId="{3ED6771E-979D-451C-A48E-C8DE8090E36D}" destId="{1F59A94D-BAAB-461C-921B-EE2A8720AB1E}" srcOrd="0" destOrd="0" presId="urn:microsoft.com/office/officeart/2005/8/layout/process5"/>
    <dgm:cxn modelId="{7D2C0F2D-89A1-4BC2-B752-3759834F50E7}" type="presOf" srcId="{D3AFCE07-A92B-4C2C-8B9D-AE74C605C154}" destId="{F692F5A3-9E98-437D-A80D-4D9DADF111A9}" srcOrd="1" destOrd="0" presId="urn:microsoft.com/office/officeart/2005/8/layout/process5"/>
    <dgm:cxn modelId="{ED638136-A7AF-4AC7-A8B4-0F651D5F05E2}" type="presOf" srcId="{945B7FE7-3692-4FBF-AB4D-FF017F0FBF3F}" destId="{A683CEDD-50B7-48BE-B3A8-A2A4A8F7B024}" srcOrd="1" destOrd="0" presId="urn:microsoft.com/office/officeart/2005/8/layout/process5"/>
    <dgm:cxn modelId="{C7089A44-241D-4E35-98E8-616187B9BE81}" type="presOf" srcId="{F437B309-0085-4236-8F95-E6BE67A2D55A}" destId="{E46D8D43-2516-4330-8C2C-93CDC62A8F18}" srcOrd="0" destOrd="0" presId="urn:microsoft.com/office/officeart/2005/8/layout/process5"/>
    <dgm:cxn modelId="{3273ABC5-9BDA-4494-8844-00E341A0428B}" type="presOf" srcId="{945B7FE7-3692-4FBF-AB4D-FF017F0FBF3F}" destId="{FE0972FA-E1A4-4844-8646-8362423CE63E}" srcOrd="0" destOrd="0" presId="urn:microsoft.com/office/officeart/2005/8/layout/process5"/>
    <dgm:cxn modelId="{6F6EA268-E258-4BA8-9428-9786A9C14524}" type="presOf" srcId="{EC62DF9D-F87A-464C-B5ED-C9C7E2B4ACD6}" destId="{D352E0FF-F778-4746-8BA8-5DC39757485C}" srcOrd="0" destOrd="0" presId="urn:microsoft.com/office/officeart/2005/8/layout/process5"/>
    <dgm:cxn modelId="{070F69D8-387E-4888-AABF-8C0F04899EAB}" type="presOf" srcId="{D3AFCE07-A92B-4C2C-8B9D-AE74C605C154}" destId="{349AE803-B64F-4D22-A77E-DB67415F81A9}" srcOrd="0" destOrd="0" presId="urn:microsoft.com/office/officeart/2005/8/layout/process5"/>
    <dgm:cxn modelId="{72BCD01F-A05D-4E76-BD7D-F84DE2820C3A}" type="presOf" srcId="{EC62DF9D-F87A-464C-B5ED-C9C7E2B4ACD6}" destId="{ED492DE8-113C-4688-BDB4-992F8E9DBFEF}" srcOrd="1" destOrd="0" presId="urn:microsoft.com/office/officeart/2005/8/layout/process5"/>
    <dgm:cxn modelId="{FA2943F9-6243-4E4F-B58B-DB6FE814E946}" type="presOf" srcId="{9963DADD-8655-4254-A12D-2B705D9A37D7}" destId="{1FE86367-5290-4E78-A48B-63B1CB587839}" srcOrd="0" destOrd="0" presId="urn:microsoft.com/office/officeart/2005/8/layout/process5"/>
    <dgm:cxn modelId="{9163D2AD-727F-48FC-8C8B-0AB9A4DF8A9D}" type="presOf" srcId="{35082630-09A8-4989-87B7-1F98DD530697}" destId="{20C26D6F-214E-4E90-B89A-EDCA94EFD64D}" srcOrd="0" destOrd="0" presId="urn:microsoft.com/office/officeart/2005/8/layout/process5"/>
    <dgm:cxn modelId="{7C5B96C5-4456-414F-BF35-C05AFD41A168}" type="presOf" srcId="{9963DADD-8655-4254-A12D-2B705D9A37D7}" destId="{B5C28873-2B44-4E91-9E56-3D105E1DAA94}" srcOrd="1" destOrd="0" presId="urn:microsoft.com/office/officeart/2005/8/layout/process5"/>
    <dgm:cxn modelId="{E129689E-352F-4FE0-89DD-6C05A21058AA}" type="presOf" srcId="{B227BBCC-0253-4A51-AD7A-90452E94CD07}" destId="{23D4D8DF-C444-44E9-89E5-8264EA1BC153}" srcOrd="0" destOrd="0" presId="urn:microsoft.com/office/officeart/2005/8/layout/process5"/>
    <dgm:cxn modelId="{69E6B7F3-52FC-400D-832B-1F9456511435}" srcId="{35082630-09A8-4989-87B7-1F98DD530697}" destId="{B227BBCC-0253-4A51-AD7A-90452E94CD07}" srcOrd="1" destOrd="0" parTransId="{329B620C-63D4-4C9D-A9B2-4FA43D07946D}" sibTransId="{D3AFCE07-A92B-4C2C-8B9D-AE74C605C154}"/>
    <dgm:cxn modelId="{B3A7D055-C54A-4FDB-91B6-AD0DF0AD0EB7}" srcId="{35082630-09A8-4989-87B7-1F98DD530697}" destId="{009905D3-DDE6-4485-AF08-689406A53A4C}" srcOrd="0" destOrd="0" parTransId="{053999CB-7557-4B4F-98C0-14413BDF747F}" sibTransId="{74EAF60F-42A8-4640-A6D4-82FE2DFE2D8D}"/>
    <dgm:cxn modelId="{84235FF6-7449-4FC4-9CBD-0B497DCC24E0}" srcId="{35082630-09A8-4989-87B7-1F98DD530697}" destId="{07EE1078-D8D8-4B89-AA25-9CCB0D36AEF9}" srcOrd="3" destOrd="0" parTransId="{90CB63B9-C20F-4016-BA84-F0F6F19CBB99}" sibTransId="{3ED6771E-979D-451C-A48E-C8DE8090E36D}"/>
    <dgm:cxn modelId="{946F8B0B-A4A0-44A7-A697-84A3A37E2E4A}" type="presOf" srcId="{74EAF60F-42A8-4640-A6D4-82FE2DFE2D8D}" destId="{A5A7469F-0B14-4460-A492-B5251B35C794}" srcOrd="1" destOrd="0" presId="urn:microsoft.com/office/officeart/2005/8/layout/process5"/>
    <dgm:cxn modelId="{512450AE-3840-4285-A672-C51BE57CD6CD}" srcId="{35082630-09A8-4989-87B7-1F98DD530697}" destId="{9D5D59B1-8F79-4238-9D6E-6A26FD078CFE}" srcOrd="2" destOrd="0" parTransId="{0339F271-CB3F-4DA5-8685-114402AF0F7A}" sibTransId="{945B7FE7-3692-4FBF-AB4D-FF017F0FBF3F}"/>
    <dgm:cxn modelId="{501D89B8-5B2E-4697-89FA-F4B28AA9A949}" srcId="{35082630-09A8-4989-87B7-1F98DD530697}" destId="{E7AF4453-74B2-4315-8744-C614D6FAF886}" srcOrd="4" destOrd="0" parTransId="{220CCC2F-14B7-4C6E-BFF6-3A5268122A4E}" sibTransId="{EC62DF9D-F87A-464C-B5ED-C9C7E2B4ACD6}"/>
    <dgm:cxn modelId="{1BAE50F1-6A1A-4102-A389-1437FC05D841}" type="presOf" srcId="{522481B5-3379-4AAF-AB47-27D796CAEF60}" destId="{18A4FD4D-7C6F-4268-B116-3E108C1A0033}" srcOrd="0" destOrd="0" presId="urn:microsoft.com/office/officeart/2005/8/layout/process5"/>
    <dgm:cxn modelId="{C6CD1DEA-C5AD-4ACF-999E-015A8952A011}" srcId="{35082630-09A8-4989-87B7-1F98DD530697}" destId="{522481B5-3379-4AAF-AB47-27D796CAEF60}" srcOrd="6" destOrd="0" parTransId="{252F4211-0E29-4DDC-8AC1-142BBCEB3E59}" sibTransId="{FBABDFE2-7BED-404B-91E5-1F21FDB02F8A}"/>
    <dgm:cxn modelId="{DE63B5A4-CA22-4AE5-9022-318D243B251C}" type="presOf" srcId="{07EE1078-D8D8-4B89-AA25-9CCB0D36AEF9}" destId="{CCAFF87E-ACA0-469A-B98D-59BCF27AA19C}" srcOrd="0" destOrd="0" presId="urn:microsoft.com/office/officeart/2005/8/layout/process5"/>
    <dgm:cxn modelId="{B42CF934-6175-412D-A15C-2049E0F8D74B}" type="presOf" srcId="{3ED6771E-979D-451C-A48E-C8DE8090E36D}" destId="{FEED2684-56A0-463E-A7D2-75F4A058E906}" srcOrd="1" destOrd="0" presId="urn:microsoft.com/office/officeart/2005/8/layout/process5"/>
    <dgm:cxn modelId="{96957F98-970D-4CDE-9DA1-A5E958F96801}" type="presOf" srcId="{9D5D59B1-8F79-4238-9D6E-6A26FD078CFE}" destId="{5B055060-FD68-45A0-9F7C-C61D9EF82AF8}" srcOrd="0" destOrd="0" presId="urn:microsoft.com/office/officeart/2005/8/layout/process5"/>
    <dgm:cxn modelId="{CBA80C65-DFB2-49C7-BB9B-D2F55C6C750D}" type="presOf" srcId="{E7AF4453-74B2-4315-8744-C614D6FAF886}" destId="{BABFDD99-4967-4EC8-B221-43AE65E9BB37}" srcOrd="0" destOrd="0" presId="urn:microsoft.com/office/officeart/2005/8/layout/process5"/>
    <dgm:cxn modelId="{A33545F2-EE9D-4257-BC29-2A948EE935EE}" type="presOf" srcId="{74EAF60F-42A8-4640-A6D4-82FE2DFE2D8D}" destId="{669992DF-4E00-4ED3-AEC8-37D608009178}" srcOrd="0" destOrd="0" presId="urn:microsoft.com/office/officeart/2005/8/layout/process5"/>
    <dgm:cxn modelId="{88210B0D-B1C8-49C5-A31F-6DAD15D6CE3B}" type="presParOf" srcId="{20C26D6F-214E-4E90-B89A-EDCA94EFD64D}" destId="{8ED2B4C7-90D3-4B3A-952A-5D9420F85357}" srcOrd="0" destOrd="0" presId="urn:microsoft.com/office/officeart/2005/8/layout/process5"/>
    <dgm:cxn modelId="{10543A0E-CBA7-45A0-AA04-D4943000A1A8}" type="presParOf" srcId="{20C26D6F-214E-4E90-B89A-EDCA94EFD64D}" destId="{669992DF-4E00-4ED3-AEC8-37D608009178}" srcOrd="1" destOrd="0" presId="urn:microsoft.com/office/officeart/2005/8/layout/process5"/>
    <dgm:cxn modelId="{B4557C2B-D431-465F-AA07-16FF4110361C}" type="presParOf" srcId="{669992DF-4E00-4ED3-AEC8-37D608009178}" destId="{A5A7469F-0B14-4460-A492-B5251B35C794}" srcOrd="0" destOrd="0" presId="urn:microsoft.com/office/officeart/2005/8/layout/process5"/>
    <dgm:cxn modelId="{6806C47C-FA91-41A1-8225-B85E8E7A8755}" type="presParOf" srcId="{20C26D6F-214E-4E90-B89A-EDCA94EFD64D}" destId="{23D4D8DF-C444-44E9-89E5-8264EA1BC153}" srcOrd="2" destOrd="0" presId="urn:microsoft.com/office/officeart/2005/8/layout/process5"/>
    <dgm:cxn modelId="{5F2F128B-B305-4830-8198-CD9AEFFDD9AC}" type="presParOf" srcId="{20C26D6F-214E-4E90-B89A-EDCA94EFD64D}" destId="{349AE803-B64F-4D22-A77E-DB67415F81A9}" srcOrd="3" destOrd="0" presId="urn:microsoft.com/office/officeart/2005/8/layout/process5"/>
    <dgm:cxn modelId="{004CEFC6-94BD-4A84-892A-40C7D6CCB3FF}" type="presParOf" srcId="{349AE803-B64F-4D22-A77E-DB67415F81A9}" destId="{F692F5A3-9E98-437D-A80D-4D9DADF111A9}" srcOrd="0" destOrd="0" presId="urn:microsoft.com/office/officeart/2005/8/layout/process5"/>
    <dgm:cxn modelId="{9354ED6B-1474-43E7-8CFD-9DB3AADFA70E}" type="presParOf" srcId="{20C26D6F-214E-4E90-B89A-EDCA94EFD64D}" destId="{5B055060-FD68-45A0-9F7C-C61D9EF82AF8}" srcOrd="4" destOrd="0" presId="urn:microsoft.com/office/officeart/2005/8/layout/process5"/>
    <dgm:cxn modelId="{2E0C410A-510E-407C-BB2E-364A967AB9FD}" type="presParOf" srcId="{20C26D6F-214E-4E90-B89A-EDCA94EFD64D}" destId="{FE0972FA-E1A4-4844-8646-8362423CE63E}" srcOrd="5" destOrd="0" presId="urn:microsoft.com/office/officeart/2005/8/layout/process5"/>
    <dgm:cxn modelId="{53261AD9-327D-4EF1-BF17-7365D517CFD0}" type="presParOf" srcId="{FE0972FA-E1A4-4844-8646-8362423CE63E}" destId="{A683CEDD-50B7-48BE-B3A8-A2A4A8F7B024}" srcOrd="0" destOrd="0" presId="urn:microsoft.com/office/officeart/2005/8/layout/process5"/>
    <dgm:cxn modelId="{55313711-4E21-42FC-85F6-B6772BEDBFB1}" type="presParOf" srcId="{20C26D6F-214E-4E90-B89A-EDCA94EFD64D}" destId="{CCAFF87E-ACA0-469A-B98D-59BCF27AA19C}" srcOrd="6" destOrd="0" presId="urn:microsoft.com/office/officeart/2005/8/layout/process5"/>
    <dgm:cxn modelId="{BDDE81A1-C91C-4473-8593-6A03D76F6A66}" type="presParOf" srcId="{20C26D6F-214E-4E90-B89A-EDCA94EFD64D}" destId="{1F59A94D-BAAB-461C-921B-EE2A8720AB1E}" srcOrd="7" destOrd="0" presId="urn:microsoft.com/office/officeart/2005/8/layout/process5"/>
    <dgm:cxn modelId="{1B338219-1A68-4AE9-90FE-7A674555BB7D}" type="presParOf" srcId="{1F59A94D-BAAB-461C-921B-EE2A8720AB1E}" destId="{FEED2684-56A0-463E-A7D2-75F4A058E906}" srcOrd="0" destOrd="0" presId="urn:microsoft.com/office/officeart/2005/8/layout/process5"/>
    <dgm:cxn modelId="{2D03B437-BDAF-4528-901F-F011F04A8F62}" type="presParOf" srcId="{20C26D6F-214E-4E90-B89A-EDCA94EFD64D}" destId="{BABFDD99-4967-4EC8-B221-43AE65E9BB37}" srcOrd="8" destOrd="0" presId="urn:microsoft.com/office/officeart/2005/8/layout/process5"/>
    <dgm:cxn modelId="{BC7F7A57-39F7-4D9B-B791-CD3239C65324}" type="presParOf" srcId="{20C26D6F-214E-4E90-B89A-EDCA94EFD64D}" destId="{D352E0FF-F778-4746-8BA8-5DC39757485C}" srcOrd="9" destOrd="0" presId="urn:microsoft.com/office/officeart/2005/8/layout/process5"/>
    <dgm:cxn modelId="{5EF789CB-AA7E-4ED2-89C3-AD95ECE5044A}" type="presParOf" srcId="{D352E0FF-F778-4746-8BA8-5DC39757485C}" destId="{ED492DE8-113C-4688-BDB4-992F8E9DBFEF}" srcOrd="0" destOrd="0" presId="urn:microsoft.com/office/officeart/2005/8/layout/process5"/>
    <dgm:cxn modelId="{AABDA837-DA9D-4E75-B0E8-CBCE3E2C6AB2}" type="presParOf" srcId="{20C26D6F-214E-4E90-B89A-EDCA94EFD64D}" destId="{E46D8D43-2516-4330-8C2C-93CDC62A8F18}" srcOrd="10" destOrd="0" presId="urn:microsoft.com/office/officeart/2005/8/layout/process5"/>
    <dgm:cxn modelId="{938A0399-601E-4F55-B870-029EAB2FB953}" type="presParOf" srcId="{20C26D6F-214E-4E90-B89A-EDCA94EFD64D}" destId="{1FE86367-5290-4E78-A48B-63B1CB587839}" srcOrd="11" destOrd="0" presId="urn:microsoft.com/office/officeart/2005/8/layout/process5"/>
    <dgm:cxn modelId="{BF976843-7A8B-494F-838A-1F382589F629}" type="presParOf" srcId="{1FE86367-5290-4E78-A48B-63B1CB587839}" destId="{B5C28873-2B44-4E91-9E56-3D105E1DAA94}" srcOrd="0" destOrd="0" presId="urn:microsoft.com/office/officeart/2005/8/layout/process5"/>
    <dgm:cxn modelId="{63A05560-C600-4B13-A3FD-DCB77D9D52AC}" type="presParOf" srcId="{20C26D6F-214E-4E90-B89A-EDCA94EFD64D}" destId="{18A4FD4D-7C6F-4268-B116-3E108C1A0033}"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CB3F4-82D2-4157-A863-49EF624224E4}">
      <dsp:nvSpPr>
        <dsp:cNvPr id="0" name=""/>
        <dsp:cNvSpPr/>
      </dsp:nvSpPr>
      <dsp:spPr>
        <a:xfrm>
          <a:off x="2271484" y="1970095"/>
          <a:ext cx="1380874" cy="1185722"/>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s-US" sz="900" kern="1200"/>
            <a:t>Reclutamiento para educación superior, admisiones, consejería y ayuda</a:t>
          </a:r>
        </a:p>
      </dsp:txBody>
      <dsp:txXfrm>
        <a:off x="2485367" y="2153751"/>
        <a:ext cx="953108" cy="818410"/>
      </dsp:txXfrm>
    </dsp:sp>
    <dsp:sp modelId="{29C59E8C-08CF-4FAD-8435-494BD23E28A3}">
      <dsp:nvSpPr>
        <dsp:cNvPr id="0" name=""/>
        <dsp:cNvSpPr/>
      </dsp:nvSpPr>
      <dsp:spPr>
        <a:xfrm>
          <a:off x="2304432" y="2500161"/>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EEBC06-E422-47FC-9885-6AB4528F6E69}">
      <dsp:nvSpPr>
        <dsp:cNvPr id="0" name=""/>
        <dsp:cNvSpPr/>
      </dsp:nvSpPr>
      <dsp:spPr>
        <a:xfrm>
          <a:off x="1083171" y="1314439"/>
          <a:ext cx="1380874" cy="1185722"/>
        </a:xfrm>
        <a:prstGeom prst="hexagon">
          <a:avLst>
            <a:gd name="adj" fmla="val 25000"/>
            <a:gd name="vf" fmla="val 115470"/>
          </a:avLst>
        </a:prstGeom>
        <a:blipFill>
          <a:blip xmlns:r="http://schemas.openxmlformats.org/officeDocument/2006/relationships" r:embed="rId1"/>
          <a:srcRect/>
          <a:stretch>
            <a:fillRect l="-14000" r="-14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7799D8-937E-412A-A473-B9BCBE1AEAE3}">
      <dsp:nvSpPr>
        <dsp:cNvPr id="0" name=""/>
        <dsp:cNvSpPr/>
      </dsp:nvSpPr>
      <dsp:spPr>
        <a:xfrm>
          <a:off x="2029136" y="2342840"/>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CDFE91-B5D1-402B-901E-DD39D59C897A}">
      <dsp:nvSpPr>
        <dsp:cNvPr id="0" name=""/>
        <dsp:cNvSpPr/>
      </dsp:nvSpPr>
      <dsp:spPr>
        <a:xfrm>
          <a:off x="3459798" y="1310864"/>
          <a:ext cx="1380874" cy="1185722"/>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s-US" sz="900" kern="1200"/>
            <a:t>Estudiantes embarazadas o con hijos</a:t>
          </a:r>
        </a:p>
      </dsp:txBody>
      <dsp:txXfrm>
        <a:off x="3673681" y="1494520"/>
        <a:ext cx="953108" cy="818410"/>
      </dsp:txXfrm>
    </dsp:sp>
    <dsp:sp modelId="{03CDAF62-CD2F-4AAB-9444-4F376666202E}">
      <dsp:nvSpPr>
        <dsp:cNvPr id="0" name=""/>
        <dsp:cNvSpPr/>
      </dsp:nvSpPr>
      <dsp:spPr>
        <a:xfrm>
          <a:off x="4410156" y="2336582"/>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80CE68-920A-4CA7-9959-69CDD937FE31}">
      <dsp:nvSpPr>
        <dsp:cNvPr id="0" name=""/>
        <dsp:cNvSpPr/>
      </dsp:nvSpPr>
      <dsp:spPr>
        <a:xfrm>
          <a:off x="4647379" y="1967413"/>
          <a:ext cx="1380874" cy="1185722"/>
        </a:xfrm>
        <a:prstGeom prst="hexagon">
          <a:avLst>
            <a:gd name="adj" fmla="val 25000"/>
            <a:gd name="vf" fmla="val 115470"/>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l="-14000" r="-14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8DB8CB-FF7A-4307-A037-4DA46E7081BC}">
      <dsp:nvSpPr>
        <dsp:cNvPr id="0" name=""/>
        <dsp:cNvSpPr/>
      </dsp:nvSpPr>
      <dsp:spPr>
        <a:xfrm>
          <a:off x="4681059" y="2495245"/>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EDBCE4-9E6B-4889-AB1C-AC08000C68E2}">
      <dsp:nvSpPr>
        <dsp:cNvPr id="0" name=""/>
        <dsp:cNvSpPr/>
      </dsp:nvSpPr>
      <dsp:spPr>
        <a:xfrm>
          <a:off x="2271484" y="659231"/>
          <a:ext cx="1380874" cy="1185722"/>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s-US" sz="900" kern="1200"/>
            <a:t>Deportes</a:t>
          </a:r>
        </a:p>
      </dsp:txBody>
      <dsp:txXfrm>
        <a:off x="2485367" y="842887"/>
        <a:ext cx="953108" cy="818410"/>
      </dsp:txXfrm>
    </dsp:sp>
    <dsp:sp modelId="{D019702E-DD8C-44F3-B959-B570A3F0F635}">
      <dsp:nvSpPr>
        <dsp:cNvPr id="0" name=""/>
        <dsp:cNvSpPr/>
      </dsp:nvSpPr>
      <dsp:spPr>
        <a:xfrm>
          <a:off x="3211592" y="675320"/>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FB38B0-9B09-4DEE-ACED-7654FF62B664}">
      <dsp:nvSpPr>
        <dsp:cNvPr id="0" name=""/>
        <dsp:cNvSpPr/>
      </dsp:nvSpPr>
      <dsp:spPr>
        <a:xfrm>
          <a:off x="3459798" y="0"/>
          <a:ext cx="1380874" cy="1185722"/>
        </a:xfrm>
        <a:prstGeom prst="hexagon">
          <a:avLst>
            <a:gd name="adj" fmla="val 25000"/>
            <a:gd name="vf" fmla="val 115470"/>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15000" r="-15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932992-0E77-42EF-B94D-4988FFFDCE1B}">
      <dsp:nvSpPr>
        <dsp:cNvPr id="0" name=""/>
        <dsp:cNvSpPr/>
      </dsp:nvSpPr>
      <dsp:spPr>
        <a:xfrm>
          <a:off x="3498603" y="525150"/>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F043AB-BA0F-446B-9248-F06554298C85}">
      <dsp:nvSpPr>
        <dsp:cNvPr id="0" name=""/>
        <dsp:cNvSpPr/>
      </dsp:nvSpPr>
      <dsp:spPr>
        <a:xfrm>
          <a:off x="4647379" y="656549"/>
          <a:ext cx="1380874" cy="1185722"/>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s-US" sz="900" kern="1200"/>
            <a:t>Disciplina </a:t>
          </a:r>
        </a:p>
      </dsp:txBody>
      <dsp:txXfrm>
        <a:off x="4861262" y="840205"/>
        <a:ext cx="953108" cy="818410"/>
      </dsp:txXfrm>
    </dsp:sp>
    <dsp:sp modelId="{9F0122D1-6F60-4DC6-8ED5-C1D1A683608F}">
      <dsp:nvSpPr>
        <dsp:cNvPr id="0" name=""/>
        <dsp:cNvSpPr/>
      </dsp:nvSpPr>
      <dsp:spPr>
        <a:xfrm>
          <a:off x="5842283" y="1182146"/>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380A61-08C0-4820-B739-9A6D744F76D4}">
      <dsp:nvSpPr>
        <dsp:cNvPr id="0" name=""/>
        <dsp:cNvSpPr/>
      </dsp:nvSpPr>
      <dsp:spPr>
        <a:xfrm>
          <a:off x="5835693" y="1323378"/>
          <a:ext cx="1380874" cy="1185722"/>
        </a:xfrm>
        <a:prstGeom prst="hexagon">
          <a:avLst>
            <a:gd name="adj" fmla="val 25000"/>
            <a:gd name="vf" fmla="val 115470"/>
          </a:avLst>
        </a:prstGeom>
        <a:blipFill>
          <a:blip xmlns:r="http://schemas.openxmlformats.org/officeDocument/2006/relationships" r:embed="rId4" cstate="hq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a:stretch>
            <a:fillRect l="-14000" r="-14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0F0239-67A5-4829-9AC9-7A29FD6AB750}">
      <dsp:nvSpPr>
        <dsp:cNvPr id="0" name=""/>
        <dsp:cNvSpPr/>
      </dsp:nvSpPr>
      <dsp:spPr>
        <a:xfrm>
          <a:off x="6105132" y="1344384"/>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138CB8-F9F5-45C2-B5F8-A861D3B48CA0}">
      <dsp:nvSpPr>
        <dsp:cNvPr id="0" name=""/>
        <dsp:cNvSpPr/>
      </dsp:nvSpPr>
      <dsp:spPr>
        <a:xfrm>
          <a:off x="5835693" y="12514"/>
          <a:ext cx="1380874" cy="1185722"/>
        </a:xfrm>
        <a:prstGeom prst="hexagon">
          <a:avLst>
            <a:gd name="adj" fmla="val 25000"/>
            <a:gd name="vf" fmla="val 115470"/>
          </a:avLst>
        </a:prstGeom>
        <a:solidFill>
          <a:srgbClr val="FF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s-US" sz="900" kern="1200"/>
            <a:t>Acoso sexual</a:t>
          </a:r>
        </a:p>
      </dsp:txBody>
      <dsp:txXfrm>
        <a:off x="6049576" y="196170"/>
        <a:ext cx="953108" cy="818410"/>
      </dsp:txXfrm>
    </dsp:sp>
    <dsp:sp modelId="{2F2CD2A3-9098-478F-BF68-363032515CCE}">
      <dsp:nvSpPr>
        <dsp:cNvPr id="0" name=""/>
        <dsp:cNvSpPr/>
      </dsp:nvSpPr>
      <dsp:spPr>
        <a:xfrm>
          <a:off x="7030596" y="543921"/>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1FEC19-E7A1-44C5-9DC6-B6A37293B866}">
      <dsp:nvSpPr>
        <dsp:cNvPr id="0" name=""/>
        <dsp:cNvSpPr/>
      </dsp:nvSpPr>
      <dsp:spPr>
        <a:xfrm>
          <a:off x="7024007" y="673979"/>
          <a:ext cx="1380874" cy="1185722"/>
        </a:xfrm>
        <a:prstGeom prst="hexagon">
          <a:avLst>
            <a:gd name="adj" fmla="val 25000"/>
            <a:gd name="vf" fmla="val 115470"/>
          </a:avLst>
        </a:prstGeom>
        <a:blipFill>
          <a:blip xmlns:r="http://schemas.openxmlformats.org/officeDocument/2006/relationships" r:embed="rId6"/>
          <a:srcRect/>
          <a:stretch>
            <a:fillRect l="-36000" r="-36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5D701D-2340-46A5-9149-F3024975428A}">
      <dsp:nvSpPr>
        <dsp:cNvPr id="0" name=""/>
        <dsp:cNvSpPr/>
      </dsp:nvSpPr>
      <dsp:spPr>
        <a:xfrm>
          <a:off x="7299303" y="700349"/>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87753A-915B-4F8C-B35F-9BD4A869EEBF}">
      <dsp:nvSpPr>
        <dsp:cNvPr id="0" name=""/>
        <dsp:cNvSpPr/>
      </dsp:nvSpPr>
      <dsp:spPr>
        <a:xfrm>
          <a:off x="7024007" y="1982609"/>
          <a:ext cx="1380874" cy="1185722"/>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s-US" sz="900" kern="1200"/>
            <a:t>Represalias</a:t>
          </a:r>
        </a:p>
      </dsp:txBody>
      <dsp:txXfrm>
        <a:off x="7237890" y="2166265"/>
        <a:ext cx="953108" cy="818410"/>
      </dsp:txXfrm>
    </dsp:sp>
    <dsp:sp modelId="{BE985CDB-4988-4B76-86CE-F86EA1A2BC85}">
      <dsp:nvSpPr>
        <dsp:cNvPr id="0" name=""/>
        <dsp:cNvSpPr/>
      </dsp:nvSpPr>
      <dsp:spPr>
        <a:xfrm>
          <a:off x="7297839" y="3021289"/>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9E863D-C53A-4599-B93A-0D06A688E068}">
      <dsp:nvSpPr>
        <dsp:cNvPr id="0" name=""/>
        <dsp:cNvSpPr/>
      </dsp:nvSpPr>
      <dsp:spPr>
        <a:xfrm>
          <a:off x="5835693" y="2632007"/>
          <a:ext cx="1380874" cy="1185722"/>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a:stretch>
            <a:fillRect l="-32000" r="-32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1E6B54-857E-4E26-88E4-569A20ED8F73}">
      <dsp:nvSpPr>
        <dsp:cNvPr id="0" name=""/>
        <dsp:cNvSpPr/>
      </dsp:nvSpPr>
      <dsp:spPr>
        <a:xfrm>
          <a:off x="7041579" y="3152241"/>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2540C8-38A1-4EB8-BB4F-D9DFED8CEBEC}">
      <dsp:nvSpPr>
        <dsp:cNvPr id="0" name=""/>
        <dsp:cNvSpPr/>
      </dsp:nvSpPr>
      <dsp:spPr>
        <a:xfrm>
          <a:off x="3458334" y="2624409"/>
          <a:ext cx="1380874" cy="1185722"/>
        </a:xfrm>
        <a:prstGeom prst="hexagon">
          <a:avLst>
            <a:gd name="adj" fmla="val 25000"/>
            <a:gd name="vf" fmla="val 11547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lvl="0" algn="ctr" defTabSz="400050">
            <a:lnSpc>
              <a:spcPct val="90000"/>
            </a:lnSpc>
            <a:spcBef>
              <a:spcPct val="0"/>
            </a:spcBef>
            <a:spcAft>
              <a:spcPct val="35000"/>
            </a:spcAft>
          </a:pPr>
          <a:r>
            <a:rPr lang="es-US" sz="900" kern="1200"/>
            <a:t>Educación de un solo sexo</a:t>
          </a:r>
        </a:p>
      </dsp:txBody>
      <dsp:txXfrm>
        <a:off x="3672217" y="2808065"/>
        <a:ext cx="953108" cy="818410"/>
      </dsp:txXfrm>
    </dsp:sp>
    <dsp:sp modelId="{40D1FC9C-4CF0-42D2-B02C-A2BDAA603A45}">
      <dsp:nvSpPr>
        <dsp:cNvPr id="0" name=""/>
        <dsp:cNvSpPr/>
      </dsp:nvSpPr>
      <dsp:spPr>
        <a:xfrm>
          <a:off x="3497871" y="3150007"/>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D7E81B-BFBA-4094-BB04-049A03918148}">
      <dsp:nvSpPr>
        <dsp:cNvPr id="0" name=""/>
        <dsp:cNvSpPr/>
      </dsp:nvSpPr>
      <dsp:spPr>
        <a:xfrm>
          <a:off x="2270752" y="3283640"/>
          <a:ext cx="1380874" cy="1185722"/>
        </a:xfrm>
        <a:prstGeom prst="hexagon">
          <a:avLst>
            <a:gd name="adj" fmla="val 25000"/>
            <a:gd name="vf" fmla="val 115470"/>
          </a:avLst>
        </a:prstGeom>
        <a:blipFill>
          <a:blip xmlns:r="http://schemas.openxmlformats.org/officeDocument/2006/relationships" r:embed="rId9"/>
          <a:srcRect/>
          <a:stretch>
            <a:fillRect l="-14000" r="-14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BDBABE-CF5D-4066-BF80-38564FF56069}">
      <dsp:nvSpPr>
        <dsp:cNvPr id="0" name=""/>
        <dsp:cNvSpPr/>
      </dsp:nvSpPr>
      <dsp:spPr>
        <a:xfrm>
          <a:off x="3210128" y="3300177"/>
          <a:ext cx="161077" cy="138997"/>
        </a:xfrm>
        <a:prstGeom prst="hexagon">
          <a:avLst>
            <a:gd name="adj" fmla="val 25000"/>
            <a:gd name="vf" fmla="val 115470"/>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2B4C7-90D3-4B3A-952A-5D9420F85357}">
      <dsp:nvSpPr>
        <dsp:cNvPr id="0" name=""/>
        <dsp:cNvSpPr/>
      </dsp:nvSpPr>
      <dsp:spPr>
        <a:xfrm>
          <a:off x="0" y="230990"/>
          <a:ext cx="2356912" cy="1414147"/>
        </a:xfrm>
        <a:prstGeom prst="roundRect">
          <a:avLst>
            <a:gd name="adj" fmla="val 10000"/>
          </a:avLst>
        </a:prstGeom>
        <a:solidFill>
          <a:schemeClr val="bg2"/>
        </a:solidFill>
        <a:ln>
          <a:solidFill>
            <a:schemeClr val="bg2"/>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Ambiente hostil según el Título IX</a:t>
          </a:r>
        </a:p>
      </dsp:txBody>
      <dsp:txXfrm>
        <a:off x="41419" y="272409"/>
        <a:ext cx="2274074" cy="1331309"/>
      </dsp:txXfrm>
    </dsp:sp>
    <dsp:sp modelId="{669992DF-4E00-4ED3-AEC8-37D608009178}">
      <dsp:nvSpPr>
        <dsp:cNvPr id="0" name=""/>
        <dsp:cNvSpPr/>
      </dsp:nvSpPr>
      <dsp:spPr>
        <a:xfrm rot="68528">
          <a:off x="2641675" y="681819"/>
          <a:ext cx="686321" cy="584514"/>
        </a:xfrm>
        <a:prstGeom prst="mathEqual">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2641692" y="796974"/>
        <a:ext cx="510967" cy="350708"/>
      </dsp:txXfrm>
    </dsp:sp>
    <dsp:sp modelId="{23D4D8DF-C444-44E9-89E5-8264EA1BC153}">
      <dsp:nvSpPr>
        <dsp:cNvPr id="0" name=""/>
        <dsp:cNvSpPr/>
      </dsp:nvSpPr>
      <dsp:spPr>
        <a:xfrm>
          <a:off x="3651602" y="303790"/>
          <a:ext cx="2356912" cy="1414147"/>
        </a:xfrm>
        <a:prstGeom prst="roundRect">
          <a:avLst>
            <a:gd name="adj" fmla="val 10000"/>
          </a:avLst>
        </a:prstGeom>
        <a:solidFill>
          <a:schemeClr val="bg2"/>
        </a:solidFill>
        <a:ln>
          <a:solidFill>
            <a:schemeClr val="bg2"/>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Conducta no deseada	</a:t>
          </a:r>
        </a:p>
      </dsp:txBody>
      <dsp:txXfrm>
        <a:off x="3693021" y="345209"/>
        <a:ext cx="2274074" cy="1331309"/>
      </dsp:txXfrm>
    </dsp:sp>
    <dsp:sp modelId="{349AE803-B64F-4D22-A77E-DB67415F81A9}">
      <dsp:nvSpPr>
        <dsp:cNvPr id="0" name=""/>
        <dsp:cNvSpPr/>
      </dsp:nvSpPr>
      <dsp:spPr>
        <a:xfrm rot="5406217">
          <a:off x="4622620" y="1801745"/>
          <a:ext cx="410957"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4652856" y="1888524"/>
        <a:ext cx="350708" cy="287670"/>
      </dsp:txXfrm>
    </dsp:sp>
    <dsp:sp modelId="{5B055060-FD68-45A0-9F7C-C61D9EF82AF8}">
      <dsp:nvSpPr>
        <dsp:cNvPr id="0" name=""/>
        <dsp:cNvSpPr/>
      </dsp:nvSpPr>
      <dsp:spPr>
        <a:xfrm>
          <a:off x="3647642" y="2493328"/>
          <a:ext cx="2356912" cy="1414147"/>
        </a:xfrm>
        <a:prstGeom prst="roundRect">
          <a:avLst>
            <a:gd name="adj" fmla="val 10000"/>
          </a:avLst>
        </a:prstGeom>
        <a:solidFill>
          <a:schemeClr val="bg2"/>
        </a:solidFill>
        <a:ln>
          <a:solidFill>
            <a:schemeClr val="bg2"/>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dirty="0">
              <a:latin typeface="Century Schoolbook" panose="02040604050505020304" pitchFamily="18" charset="0"/>
            </a:rPr>
            <a:t>Basad</a:t>
          </a:r>
          <a:r>
            <a:rPr lang="es-US" sz="2100" kern="1200" dirty="0">
              <a:solidFill>
                <a:srgbClr val="FFFF00"/>
              </a:solidFill>
              <a:latin typeface="Century Schoolbook" panose="02040604050505020304" pitchFamily="18" charset="0"/>
            </a:rPr>
            <a:t>a</a:t>
          </a:r>
          <a:r>
            <a:rPr lang="es-US" sz="2100" kern="1200" dirty="0">
              <a:latin typeface="Century Schoolbook" panose="02040604050505020304" pitchFamily="18" charset="0"/>
            </a:rPr>
            <a:t> en el sexo</a:t>
          </a:r>
        </a:p>
      </dsp:txBody>
      <dsp:txXfrm>
        <a:off x="3689061" y="2534747"/>
        <a:ext cx="2274074" cy="1331309"/>
      </dsp:txXfrm>
    </dsp:sp>
    <dsp:sp modelId="{FE0972FA-E1A4-4844-8646-8362423CE63E}">
      <dsp:nvSpPr>
        <dsp:cNvPr id="0" name=""/>
        <dsp:cNvSpPr/>
      </dsp:nvSpPr>
      <dsp:spPr>
        <a:xfrm rot="5435870">
          <a:off x="4608914" y="3991987"/>
          <a:ext cx="411749"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4640079" y="4078373"/>
        <a:ext cx="350708" cy="288224"/>
      </dsp:txXfrm>
    </dsp:sp>
    <dsp:sp modelId="{CCAFF87E-ACA0-469A-B98D-59BCF27AA19C}">
      <dsp:nvSpPr>
        <dsp:cNvPr id="0" name=""/>
        <dsp:cNvSpPr/>
      </dsp:nvSpPr>
      <dsp:spPr>
        <a:xfrm>
          <a:off x="3624780" y="4684319"/>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Grave</a:t>
          </a:r>
        </a:p>
      </dsp:txBody>
      <dsp:txXfrm>
        <a:off x="3666199" y="4725738"/>
        <a:ext cx="2274074" cy="1331309"/>
      </dsp:txXfrm>
    </dsp:sp>
    <dsp:sp modelId="{1F59A94D-BAAB-461C-921B-EE2A8720AB1E}">
      <dsp:nvSpPr>
        <dsp:cNvPr id="0" name=""/>
        <dsp:cNvSpPr/>
      </dsp:nvSpPr>
      <dsp:spPr>
        <a:xfrm rot="1345">
          <a:off x="6415752" y="5212542"/>
          <a:ext cx="490686" cy="35915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6415752" y="5284352"/>
        <a:ext cx="382940" cy="215492"/>
      </dsp:txXfrm>
    </dsp:sp>
    <dsp:sp modelId="{BABFDD99-4967-4EC8-B221-43AE65E9BB37}">
      <dsp:nvSpPr>
        <dsp:cNvPr id="0" name=""/>
        <dsp:cNvSpPr/>
      </dsp:nvSpPr>
      <dsp:spPr>
        <a:xfrm>
          <a:off x="7382523" y="4685789"/>
          <a:ext cx="2356912" cy="1414147"/>
        </a:xfrm>
        <a:prstGeom prst="roundRect">
          <a:avLst>
            <a:gd name="adj" fmla="val 10000"/>
          </a:avLst>
        </a:prstGeom>
        <a:solidFill>
          <a:schemeClr val="bg2"/>
        </a:solidFill>
        <a:ln>
          <a:solidFill>
            <a:srgbClr val="002060"/>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Persistente</a:t>
          </a:r>
        </a:p>
      </dsp:txBody>
      <dsp:txXfrm>
        <a:off x="7423942" y="4727208"/>
        <a:ext cx="2274074" cy="1331309"/>
      </dsp:txXfrm>
    </dsp:sp>
    <dsp:sp modelId="{D352E0FF-F778-4746-8BA8-5DC39757485C}">
      <dsp:nvSpPr>
        <dsp:cNvPr id="0" name=""/>
        <dsp:cNvSpPr/>
      </dsp:nvSpPr>
      <dsp:spPr>
        <a:xfrm rot="16114723">
          <a:off x="8327752" y="4016048"/>
          <a:ext cx="412635"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8360251" y="4225758"/>
        <a:ext cx="350708" cy="288845"/>
      </dsp:txXfrm>
    </dsp:sp>
    <dsp:sp modelId="{E46D8D43-2516-4330-8C2C-93CDC62A8F18}">
      <dsp:nvSpPr>
        <dsp:cNvPr id="0" name=""/>
        <dsp:cNvSpPr/>
      </dsp:nvSpPr>
      <dsp:spPr>
        <a:xfrm>
          <a:off x="7328125" y="2493324"/>
          <a:ext cx="2356912" cy="1414147"/>
        </a:xfrm>
        <a:prstGeom prst="roundRect">
          <a:avLst>
            <a:gd name="adj" fmla="val 10000"/>
          </a:avLst>
        </a:prstGeom>
        <a:solidFill>
          <a:srgbClr val="FF0000"/>
        </a:soli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Objetivamente ofensivo</a:t>
          </a:r>
        </a:p>
      </dsp:txBody>
      <dsp:txXfrm>
        <a:off x="7369544" y="2534743"/>
        <a:ext cx="2274074" cy="1331309"/>
      </dsp:txXfrm>
    </dsp:sp>
    <dsp:sp modelId="{1FE86367-5290-4E78-A48B-63B1CB587839}">
      <dsp:nvSpPr>
        <dsp:cNvPr id="0" name=""/>
        <dsp:cNvSpPr/>
      </dsp:nvSpPr>
      <dsp:spPr>
        <a:xfrm rot="16059394">
          <a:off x="8241128" y="1798669"/>
          <a:ext cx="440101"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8288524" y="2002850"/>
        <a:ext cx="350708" cy="308071"/>
      </dsp:txXfrm>
    </dsp:sp>
    <dsp:sp modelId="{18A4FD4D-7C6F-4268-B116-3E108C1A0033}">
      <dsp:nvSpPr>
        <dsp:cNvPr id="0" name=""/>
        <dsp:cNvSpPr/>
      </dsp:nvSpPr>
      <dsp:spPr>
        <a:xfrm>
          <a:off x="7236300" y="249491"/>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Niega eficientemente el acceso equitativo</a:t>
          </a:r>
        </a:p>
      </dsp:txBody>
      <dsp:txXfrm>
        <a:off x="7277719" y="290910"/>
        <a:ext cx="2274074" cy="13313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2B4C7-90D3-4B3A-952A-5D9420F85357}">
      <dsp:nvSpPr>
        <dsp:cNvPr id="0" name=""/>
        <dsp:cNvSpPr/>
      </dsp:nvSpPr>
      <dsp:spPr>
        <a:xfrm>
          <a:off x="0" y="230990"/>
          <a:ext cx="2356912" cy="1414147"/>
        </a:xfrm>
        <a:prstGeom prst="roundRect">
          <a:avLst>
            <a:gd name="adj" fmla="val 10000"/>
          </a:avLst>
        </a:prstGeom>
        <a:solidFill>
          <a:schemeClr val="bg2"/>
        </a:solidFill>
        <a:ln>
          <a:solidFill>
            <a:schemeClr val="bg2"/>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Ambiente hostil según el Título IX</a:t>
          </a:r>
        </a:p>
      </dsp:txBody>
      <dsp:txXfrm>
        <a:off x="41419" y="272409"/>
        <a:ext cx="2274074" cy="1331309"/>
      </dsp:txXfrm>
    </dsp:sp>
    <dsp:sp modelId="{669992DF-4E00-4ED3-AEC8-37D608009178}">
      <dsp:nvSpPr>
        <dsp:cNvPr id="0" name=""/>
        <dsp:cNvSpPr/>
      </dsp:nvSpPr>
      <dsp:spPr>
        <a:xfrm rot="68528">
          <a:off x="2641675" y="681819"/>
          <a:ext cx="686321" cy="584514"/>
        </a:xfrm>
        <a:prstGeom prst="mathEqual">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2641692" y="796974"/>
        <a:ext cx="510967" cy="350708"/>
      </dsp:txXfrm>
    </dsp:sp>
    <dsp:sp modelId="{23D4D8DF-C444-44E9-89E5-8264EA1BC153}">
      <dsp:nvSpPr>
        <dsp:cNvPr id="0" name=""/>
        <dsp:cNvSpPr/>
      </dsp:nvSpPr>
      <dsp:spPr>
        <a:xfrm>
          <a:off x="3651602" y="303790"/>
          <a:ext cx="2356912" cy="1414147"/>
        </a:xfrm>
        <a:prstGeom prst="roundRect">
          <a:avLst>
            <a:gd name="adj" fmla="val 10000"/>
          </a:avLst>
        </a:prstGeom>
        <a:solidFill>
          <a:schemeClr val="bg2"/>
        </a:solidFill>
        <a:ln>
          <a:solidFill>
            <a:schemeClr val="bg2"/>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Conducta no deseada	</a:t>
          </a:r>
        </a:p>
      </dsp:txBody>
      <dsp:txXfrm>
        <a:off x="3693021" y="345209"/>
        <a:ext cx="2274074" cy="1331309"/>
      </dsp:txXfrm>
    </dsp:sp>
    <dsp:sp modelId="{349AE803-B64F-4D22-A77E-DB67415F81A9}">
      <dsp:nvSpPr>
        <dsp:cNvPr id="0" name=""/>
        <dsp:cNvSpPr/>
      </dsp:nvSpPr>
      <dsp:spPr>
        <a:xfrm rot="5406217">
          <a:off x="4622620" y="1801745"/>
          <a:ext cx="410957"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4652856" y="1888524"/>
        <a:ext cx="350708" cy="287670"/>
      </dsp:txXfrm>
    </dsp:sp>
    <dsp:sp modelId="{5B055060-FD68-45A0-9F7C-C61D9EF82AF8}">
      <dsp:nvSpPr>
        <dsp:cNvPr id="0" name=""/>
        <dsp:cNvSpPr/>
      </dsp:nvSpPr>
      <dsp:spPr>
        <a:xfrm>
          <a:off x="3647642" y="2493328"/>
          <a:ext cx="2356912" cy="1414147"/>
        </a:xfrm>
        <a:prstGeom prst="roundRect">
          <a:avLst>
            <a:gd name="adj" fmla="val 10000"/>
          </a:avLst>
        </a:prstGeom>
        <a:solidFill>
          <a:schemeClr val="bg2"/>
        </a:solidFill>
        <a:ln>
          <a:solidFill>
            <a:schemeClr val="bg2"/>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dirty="0">
              <a:latin typeface="Century Schoolbook" panose="02040604050505020304" pitchFamily="18" charset="0"/>
            </a:rPr>
            <a:t>Basad</a:t>
          </a:r>
          <a:r>
            <a:rPr lang="es-US" sz="2100" kern="1200" dirty="0">
              <a:solidFill>
                <a:srgbClr val="FFFF00"/>
              </a:solidFill>
              <a:latin typeface="Century Schoolbook" panose="02040604050505020304" pitchFamily="18" charset="0"/>
            </a:rPr>
            <a:t>a</a:t>
          </a:r>
          <a:r>
            <a:rPr lang="es-US" sz="2100" kern="1200" dirty="0">
              <a:latin typeface="Century Schoolbook" panose="02040604050505020304" pitchFamily="18" charset="0"/>
            </a:rPr>
            <a:t> en el sexo</a:t>
          </a:r>
        </a:p>
      </dsp:txBody>
      <dsp:txXfrm>
        <a:off x="3689061" y="2534747"/>
        <a:ext cx="2274074" cy="1331309"/>
      </dsp:txXfrm>
    </dsp:sp>
    <dsp:sp modelId="{FE0972FA-E1A4-4844-8646-8362423CE63E}">
      <dsp:nvSpPr>
        <dsp:cNvPr id="0" name=""/>
        <dsp:cNvSpPr/>
      </dsp:nvSpPr>
      <dsp:spPr>
        <a:xfrm rot="5435870">
          <a:off x="4608914" y="3991987"/>
          <a:ext cx="411749"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4640079" y="4078373"/>
        <a:ext cx="350708" cy="288224"/>
      </dsp:txXfrm>
    </dsp:sp>
    <dsp:sp modelId="{CCAFF87E-ACA0-469A-B98D-59BCF27AA19C}">
      <dsp:nvSpPr>
        <dsp:cNvPr id="0" name=""/>
        <dsp:cNvSpPr/>
      </dsp:nvSpPr>
      <dsp:spPr>
        <a:xfrm>
          <a:off x="3624780" y="4684319"/>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Grave</a:t>
          </a:r>
        </a:p>
      </dsp:txBody>
      <dsp:txXfrm>
        <a:off x="3666199" y="4725738"/>
        <a:ext cx="2274074" cy="1331309"/>
      </dsp:txXfrm>
    </dsp:sp>
    <dsp:sp modelId="{1F59A94D-BAAB-461C-921B-EE2A8720AB1E}">
      <dsp:nvSpPr>
        <dsp:cNvPr id="0" name=""/>
        <dsp:cNvSpPr/>
      </dsp:nvSpPr>
      <dsp:spPr>
        <a:xfrm rot="1345">
          <a:off x="6415752" y="5212542"/>
          <a:ext cx="490686" cy="35915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6415752" y="5284352"/>
        <a:ext cx="382940" cy="215492"/>
      </dsp:txXfrm>
    </dsp:sp>
    <dsp:sp modelId="{BABFDD99-4967-4EC8-B221-43AE65E9BB37}">
      <dsp:nvSpPr>
        <dsp:cNvPr id="0" name=""/>
        <dsp:cNvSpPr/>
      </dsp:nvSpPr>
      <dsp:spPr>
        <a:xfrm>
          <a:off x="7382523" y="4685789"/>
          <a:ext cx="2356912" cy="1414147"/>
        </a:xfrm>
        <a:prstGeom prst="roundRect">
          <a:avLst>
            <a:gd name="adj" fmla="val 10000"/>
          </a:avLst>
        </a:prstGeom>
        <a:solidFill>
          <a:schemeClr val="bg2"/>
        </a:solidFill>
        <a:ln>
          <a:solidFill>
            <a:srgbClr val="002060"/>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Persistente</a:t>
          </a:r>
        </a:p>
      </dsp:txBody>
      <dsp:txXfrm>
        <a:off x="7423942" y="4727208"/>
        <a:ext cx="2274074" cy="1331309"/>
      </dsp:txXfrm>
    </dsp:sp>
    <dsp:sp modelId="{D352E0FF-F778-4746-8BA8-5DC39757485C}">
      <dsp:nvSpPr>
        <dsp:cNvPr id="0" name=""/>
        <dsp:cNvSpPr/>
      </dsp:nvSpPr>
      <dsp:spPr>
        <a:xfrm rot="16114723">
          <a:off x="8327752" y="4016048"/>
          <a:ext cx="412635"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8360251" y="4225758"/>
        <a:ext cx="350708" cy="288845"/>
      </dsp:txXfrm>
    </dsp:sp>
    <dsp:sp modelId="{E46D8D43-2516-4330-8C2C-93CDC62A8F18}">
      <dsp:nvSpPr>
        <dsp:cNvPr id="0" name=""/>
        <dsp:cNvSpPr/>
      </dsp:nvSpPr>
      <dsp:spPr>
        <a:xfrm>
          <a:off x="7328125" y="2493324"/>
          <a:ext cx="2356912" cy="1414147"/>
        </a:xfrm>
        <a:prstGeom prst="roundRect">
          <a:avLst>
            <a:gd name="adj" fmla="val 10000"/>
          </a:avLst>
        </a:prstGeom>
        <a:solidFill>
          <a:schemeClr val="bg2"/>
        </a:soli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Objetivamente ofensivo</a:t>
          </a:r>
        </a:p>
      </dsp:txBody>
      <dsp:txXfrm>
        <a:off x="7369544" y="2534743"/>
        <a:ext cx="2274074" cy="1331309"/>
      </dsp:txXfrm>
    </dsp:sp>
    <dsp:sp modelId="{1FE86367-5290-4E78-A48B-63B1CB587839}">
      <dsp:nvSpPr>
        <dsp:cNvPr id="0" name=""/>
        <dsp:cNvSpPr/>
      </dsp:nvSpPr>
      <dsp:spPr>
        <a:xfrm rot="16059394">
          <a:off x="8241128" y="1798669"/>
          <a:ext cx="440101"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8288524" y="2002850"/>
        <a:ext cx="350708" cy="308071"/>
      </dsp:txXfrm>
    </dsp:sp>
    <dsp:sp modelId="{18A4FD4D-7C6F-4268-B116-3E108C1A0033}">
      <dsp:nvSpPr>
        <dsp:cNvPr id="0" name=""/>
        <dsp:cNvSpPr/>
      </dsp:nvSpPr>
      <dsp:spPr>
        <a:xfrm>
          <a:off x="7236300" y="249491"/>
          <a:ext cx="2356912" cy="1414147"/>
        </a:xfrm>
        <a:prstGeom prst="roundRect">
          <a:avLst>
            <a:gd name="adj" fmla="val 10000"/>
          </a:avLst>
        </a:prstGeom>
        <a:solidFill>
          <a:srgbClr val="FF0000"/>
        </a:soli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Niega eficientemente el acceso equitativo</a:t>
          </a:r>
        </a:p>
      </dsp:txBody>
      <dsp:txXfrm>
        <a:off x="7277719" y="290910"/>
        <a:ext cx="2274074" cy="13313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C5051-1B7A-498E-ABF7-2269D55D3611}">
      <dsp:nvSpPr>
        <dsp:cNvPr id="0" name=""/>
        <dsp:cNvSpPr/>
      </dsp:nvSpPr>
      <dsp:spPr>
        <a:xfrm>
          <a:off x="0" y="30688"/>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Una escuela de kínder-12.</a:t>
          </a:r>
          <a:r>
            <a:rPr lang="es-US" sz="2300" b="0" i="0" kern="1200" baseline="30000">
              <a:latin typeface="Century Schoolbook" panose="02040604050505020304" pitchFamily="18" charset="0"/>
            </a:rPr>
            <a:t>o</a:t>
          </a:r>
          <a:r>
            <a:rPr lang="es-US" sz="2300" b="0" i="0" kern="1200">
              <a:latin typeface="Century Schoolbook" panose="02040604050505020304" pitchFamily="18" charset="0"/>
            </a:rPr>
            <a:t> </a:t>
          </a:r>
        </a:p>
      </dsp:txBody>
      <dsp:txXfrm>
        <a:off x="43761" y="74449"/>
        <a:ext cx="5527465" cy="808917"/>
      </dsp:txXfrm>
    </dsp:sp>
    <dsp:sp modelId="{BFC8717B-1D3A-4368-98CE-4F3C6A2E5FB2}">
      <dsp:nvSpPr>
        <dsp:cNvPr id="0" name=""/>
        <dsp:cNvSpPr/>
      </dsp:nvSpPr>
      <dsp:spPr>
        <a:xfrm>
          <a:off x="0" y="993367"/>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en la cual algún empleado tiene conocimiento real   </a:t>
          </a:r>
        </a:p>
      </dsp:txBody>
      <dsp:txXfrm>
        <a:off x="43761" y="1037128"/>
        <a:ext cx="5527465" cy="808917"/>
      </dsp:txXfrm>
    </dsp:sp>
    <dsp:sp modelId="{C1573475-09C0-4DF8-B6CE-4A3C1C3ECA6E}">
      <dsp:nvSpPr>
        <dsp:cNvPr id="0" name=""/>
        <dsp:cNvSpPr/>
      </dsp:nvSpPr>
      <dsp:spPr>
        <a:xfrm>
          <a:off x="0" y="1956047"/>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de "acoso sexual" según el Título IX</a:t>
          </a:r>
        </a:p>
      </dsp:txBody>
      <dsp:txXfrm>
        <a:off x="43761" y="1999808"/>
        <a:ext cx="5527465" cy="808917"/>
      </dsp:txXfrm>
    </dsp:sp>
    <dsp:sp modelId="{88053CB7-3ABD-4CFE-9834-E0F65CF66AB4}">
      <dsp:nvSpPr>
        <dsp:cNvPr id="0" name=""/>
        <dsp:cNvSpPr/>
      </dsp:nvSpPr>
      <dsp:spPr>
        <a:xfrm>
          <a:off x="0" y="2918726"/>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solidFill>
                <a:srgbClr val="FF0000"/>
              </a:solidFill>
              <a:latin typeface="Century Schoolbook" panose="02040604050505020304" pitchFamily="18" charset="0"/>
            </a:rPr>
            <a:t> en su "programa o actividad educativa" </a:t>
          </a:r>
        </a:p>
      </dsp:txBody>
      <dsp:txXfrm>
        <a:off x="43761" y="2962487"/>
        <a:ext cx="5527465" cy="808917"/>
      </dsp:txXfrm>
    </dsp:sp>
    <dsp:sp modelId="{3A8F06B1-A396-4437-BC55-E1741B086A81}">
      <dsp:nvSpPr>
        <dsp:cNvPr id="0" name=""/>
        <dsp:cNvSpPr/>
      </dsp:nvSpPr>
      <dsp:spPr>
        <a:xfrm>
          <a:off x="0" y="3881405"/>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a:t>
          </a:r>
        </a:p>
      </dsp:txBody>
      <dsp:txXfrm>
        <a:off x="43761" y="3925166"/>
        <a:ext cx="5527465" cy="808917"/>
      </dsp:txXfrm>
    </dsp:sp>
    <dsp:sp modelId="{BEF03566-E6F7-42F1-886A-EF0780FB72FF}">
      <dsp:nvSpPr>
        <dsp:cNvPr id="0" name=""/>
        <dsp:cNvSpPr/>
      </dsp:nvSpPr>
      <dsp:spPr>
        <a:xfrm>
          <a:off x="0" y="4844085"/>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a:t>
          </a:r>
        </a:p>
      </dsp:txBody>
      <dsp:txXfrm>
        <a:off x="43761" y="4887846"/>
        <a:ext cx="5527465" cy="8089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C5051-1B7A-498E-ABF7-2269D55D3611}">
      <dsp:nvSpPr>
        <dsp:cNvPr id="0" name=""/>
        <dsp:cNvSpPr/>
      </dsp:nvSpPr>
      <dsp:spPr>
        <a:xfrm>
          <a:off x="0" y="30688"/>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Una escuela de kínder-12.</a:t>
          </a:r>
          <a:r>
            <a:rPr lang="es-US" sz="2300" b="0" i="0" kern="1200" baseline="30000">
              <a:latin typeface="Century Schoolbook" panose="02040604050505020304" pitchFamily="18" charset="0"/>
            </a:rPr>
            <a:t>o</a:t>
          </a:r>
          <a:r>
            <a:rPr lang="es-US" sz="2300" b="0" i="0" kern="1200">
              <a:latin typeface="Century Schoolbook" panose="02040604050505020304" pitchFamily="18" charset="0"/>
            </a:rPr>
            <a:t> </a:t>
          </a:r>
        </a:p>
      </dsp:txBody>
      <dsp:txXfrm>
        <a:off x="43761" y="74449"/>
        <a:ext cx="5527465" cy="808917"/>
      </dsp:txXfrm>
    </dsp:sp>
    <dsp:sp modelId="{BFC8717B-1D3A-4368-98CE-4F3C6A2E5FB2}">
      <dsp:nvSpPr>
        <dsp:cNvPr id="0" name=""/>
        <dsp:cNvSpPr/>
      </dsp:nvSpPr>
      <dsp:spPr>
        <a:xfrm>
          <a:off x="0" y="993367"/>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en la cual algún empleado tiene conocimiento real   </a:t>
          </a:r>
        </a:p>
      </dsp:txBody>
      <dsp:txXfrm>
        <a:off x="43761" y="1037128"/>
        <a:ext cx="5527465" cy="808917"/>
      </dsp:txXfrm>
    </dsp:sp>
    <dsp:sp modelId="{C1573475-09C0-4DF8-B6CE-4A3C1C3ECA6E}">
      <dsp:nvSpPr>
        <dsp:cNvPr id="0" name=""/>
        <dsp:cNvSpPr/>
      </dsp:nvSpPr>
      <dsp:spPr>
        <a:xfrm>
          <a:off x="0" y="1956047"/>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de "acoso sexual" según el Título IX</a:t>
          </a:r>
        </a:p>
      </dsp:txBody>
      <dsp:txXfrm>
        <a:off x="43761" y="1999808"/>
        <a:ext cx="5527465" cy="808917"/>
      </dsp:txXfrm>
    </dsp:sp>
    <dsp:sp modelId="{88053CB7-3ABD-4CFE-9834-E0F65CF66AB4}">
      <dsp:nvSpPr>
        <dsp:cNvPr id="0" name=""/>
        <dsp:cNvSpPr/>
      </dsp:nvSpPr>
      <dsp:spPr>
        <a:xfrm>
          <a:off x="0" y="2918726"/>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en su programa o actividad educativa</a:t>
          </a:r>
        </a:p>
      </dsp:txBody>
      <dsp:txXfrm>
        <a:off x="43761" y="2962487"/>
        <a:ext cx="5527465" cy="808917"/>
      </dsp:txXfrm>
    </dsp:sp>
    <dsp:sp modelId="{3A8F06B1-A396-4437-BC55-E1741B086A81}">
      <dsp:nvSpPr>
        <dsp:cNvPr id="0" name=""/>
        <dsp:cNvSpPr/>
      </dsp:nvSpPr>
      <dsp:spPr>
        <a:xfrm>
          <a:off x="0" y="3881405"/>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solidFill>
                <a:srgbClr val="FF0000"/>
              </a:solidFill>
              <a:latin typeface="Century Schoolbook" panose="02040604050505020304" pitchFamily="18" charset="0"/>
            </a:rPr>
            <a:t>en contra de una persona en los Estados Unidos </a:t>
          </a:r>
        </a:p>
      </dsp:txBody>
      <dsp:txXfrm>
        <a:off x="43761" y="3925166"/>
        <a:ext cx="5527465" cy="808917"/>
      </dsp:txXfrm>
    </dsp:sp>
    <dsp:sp modelId="{BEF03566-E6F7-42F1-886A-EF0780FB72FF}">
      <dsp:nvSpPr>
        <dsp:cNvPr id="0" name=""/>
        <dsp:cNvSpPr/>
      </dsp:nvSpPr>
      <dsp:spPr>
        <a:xfrm>
          <a:off x="0" y="4844085"/>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a:t>
          </a:r>
        </a:p>
      </dsp:txBody>
      <dsp:txXfrm>
        <a:off x="43761" y="4887846"/>
        <a:ext cx="5527465" cy="8089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C5051-1B7A-498E-ABF7-2269D55D3611}">
      <dsp:nvSpPr>
        <dsp:cNvPr id="0" name=""/>
        <dsp:cNvSpPr/>
      </dsp:nvSpPr>
      <dsp:spPr>
        <a:xfrm>
          <a:off x="0" y="154815"/>
          <a:ext cx="5614987" cy="857463"/>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dirty="0">
              <a:latin typeface="Century Schoolbook" panose="02040604050505020304" pitchFamily="18" charset="0"/>
            </a:rPr>
            <a:t>Una escuela de kínder-12.</a:t>
          </a:r>
          <a:r>
            <a:rPr lang="es-US" sz="2200" b="0" i="0" kern="1200" baseline="30000" dirty="0">
              <a:latin typeface="Century Schoolbook" panose="02040604050505020304" pitchFamily="18" charset="0"/>
            </a:rPr>
            <a:t>o</a:t>
          </a:r>
          <a:r>
            <a:rPr lang="es-US" sz="2200" b="0" i="0" kern="1200" dirty="0">
              <a:latin typeface="Century Schoolbook" panose="02040604050505020304" pitchFamily="18" charset="0"/>
            </a:rPr>
            <a:t> </a:t>
          </a:r>
          <a:endParaRPr lang="en-US" sz="2200" b="0" kern="1200" dirty="0">
            <a:latin typeface="Century Schoolbook" panose="02040604050505020304" pitchFamily="18" charset="0"/>
          </a:endParaRPr>
        </a:p>
      </dsp:txBody>
      <dsp:txXfrm>
        <a:off x="41858" y="196673"/>
        <a:ext cx="5531271" cy="773747"/>
      </dsp:txXfrm>
    </dsp:sp>
    <dsp:sp modelId="{BFC8717B-1D3A-4368-98CE-4F3C6A2E5FB2}">
      <dsp:nvSpPr>
        <dsp:cNvPr id="0" name=""/>
        <dsp:cNvSpPr/>
      </dsp:nvSpPr>
      <dsp:spPr>
        <a:xfrm>
          <a:off x="0" y="1075638"/>
          <a:ext cx="5614987" cy="857463"/>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dirty="0">
              <a:latin typeface="Century Schoolbook" panose="02040604050505020304" pitchFamily="18" charset="0"/>
            </a:rPr>
            <a:t>en la cual algún empleado tiene conocimiento real </a:t>
          </a:r>
          <a:endParaRPr lang="en-US" sz="2200" b="0" kern="1200" dirty="0">
            <a:latin typeface="Century Schoolbook" panose="02040604050505020304" pitchFamily="18" charset="0"/>
          </a:endParaRPr>
        </a:p>
      </dsp:txBody>
      <dsp:txXfrm>
        <a:off x="41858" y="1117496"/>
        <a:ext cx="5531271" cy="773747"/>
      </dsp:txXfrm>
    </dsp:sp>
    <dsp:sp modelId="{C1573475-09C0-4DF8-B6CE-4A3C1C3ECA6E}">
      <dsp:nvSpPr>
        <dsp:cNvPr id="0" name=""/>
        <dsp:cNvSpPr/>
      </dsp:nvSpPr>
      <dsp:spPr>
        <a:xfrm>
          <a:off x="0" y="1996462"/>
          <a:ext cx="5614987" cy="857463"/>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dirty="0">
              <a:latin typeface="Century Schoolbook" panose="02040604050505020304" pitchFamily="18" charset="0"/>
            </a:rPr>
            <a:t>de "acoso sexual según el Título IX"</a:t>
          </a:r>
          <a:endParaRPr lang="en-US" sz="2200" b="0" kern="1200" dirty="0">
            <a:latin typeface="Century Schoolbook" panose="02040604050505020304" pitchFamily="18" charset="0"/>
          </a:endParaRPr>
        </a:p>
      </dsp:txBody>
      <dsp:txXfrm>
        <a:off x="41858" y="2038320"/>
        <a:ext cx="5531271" cy="773747"/>
      </dsp:txXfrm>
    </dsp:sp>
    <dsp:sp modelId="{88053CB7-3ABD-4CFE-9834-E0F65CF66AB4}">
      <dsp:nvSpPr>
        <dsp:cNvPr id="0" name=""/>
        <dsp:cNvSpPr/>
      </dsp:nvSpPr>
      <dsp:spPr>
        <a:xfrm>
          <a:off x="0" y="2917286"/>
          <a:ext cx="5614987" cy="857463"/>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dirty="0">
              <a:latin typeface="Century Schoolbook" panose="02040604050505020304" pitchFamily="18" charset="0"/>
            </a:rPr>
            <a:t>en su "programa o actividad educativa" y </a:t>
          </a:r>
          <a:endParaRPr lang="en-US" sz="2200" b="0" kern="1200" dirty="0">
            <a:latin typeface="Century Schoolbook" panose="02040604050505020304" pitchFamily="18" charset="0"/>
          </a:endParaRPr>
        </a:p>
      </dsp:txBody>
      <dsp:txXfrm>
        <a:off x="41858" y="2959144"/>
        <a:ext cx="5531271" cy="773747"/>
      </dsp:txXfrm>
    </dsp:sp>
    <dsp:sp modelId="{3A8F06B1-A396-4437-BC55-E1741B086A81}">
      <dsp:nvSpPr>
        <dsp:cNvPr id="0" name=""/>
        <dsp:cNvSpPr/>
      </dsp:nvSpPr>
      <dsp:spPr>
        <a:xfrm>
          <a:off x="0" y="3838110"/>
          <a:ext cx="5614987" cy="857463"/>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dirty="0">
              <a:latin typeface="Century Schoolbook" panose="02040604050505020304" pitchFamily="18" charset="0"/>
            </a:rPr>
            <a:t>en contra de una persona en los Estados Unidos </a:t>
          </a:r>
          <a:endParaRPr lang="en-US" sz="2200" b="0" kern="1200" dirty="0">
            <a:latin typeface="Century Schoolbook" panose="02040604050505020304" pitchFamily="18" charset="0"/>
          </a:endParaRPr>
        </a:p>
      </dsp:txBody>
      <dsp:txXfrm>
        <a:off x="41858" y="3879968"/>
        <a:ext cx="5531271" cy="773747"/>
      </dsp:txXfrm>
    </dsp:sp>
    <dsp:sp modelId="{BEF03566-E6F7-42F1-886A-EF0780FB72FF}">
      <dsp:nvSpPr>
        <dsp:cNvPr id="0" name=""/>
        <dsp:cNvSpPr/>
      </dsp:nvSpPr>
      <dsp:spPr>
        <a:xfrm>
          <a:off x="0" y="4758934"/>
          <a:ext cx="5614987" cy="857463"/>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dirty="0">
              <a:solidFill>
                <a:schemeClr val="bg2"/>
              </a:solidFill>
              <a:latin typeface="Century Schoolbook" panose="02040604050505020304" pitchFamily="18" charset="0"/>
            </a:rPr>
            <a:t>tiene que responder utilizando el proceso de acoso sexual según el Título IX</a:t>
          </a:r>
          <a:endParaRPr lang="en-US" sz="2200" b="0" kern="1200" dirty="0">
            <a:solidFill>
              <a:srgbClr val="FF0000"/>
            </a:solidFill>
            <a:latin typeface="Century Schoolbook" panose="02040604050505020304" pitchFamily="18" charset="0"/>
          </a:endParaRPr>
        </a:p>
      </dsp:txBody>
      <dsp:txXfrm>
        <a:off x="41858" y="4800792"/>
        <a:ext cx="5531271" cy="77374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4F84F-5822-4E02-9D03-D2A3767DEEB8}">
      <dsp:nvSpPr>
        <dsp:cNvPr id="0" name=""/>
        <dsp:cNvSpPr/>
      </dsp:nvSpPr>
      <dsp:spPr>
        <a:xfrm>
          <a:off x="276718" y="43630"/>
          <a:ext cx="1369144" cy="13691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D69A70-5C4B-485B-B608-A43FA897DBC5}">
      <dsp:nvSpPr>
        <dsp:cNvPr id="0" name=""/>
        <dsp:cNvSpPr/>
      </dsp:nvSpPr>
      <dsp:spPr>
        <a:xfrm>
          <a:off x="564238" y="331150"/>
          <a:ext cx="794104" cy="794104"/>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1815375-1A27-416B-890F-B98F91D07BEE}">
      <dsp:nvSpPr>
        <dsp:cNvPr id="0" name=""/>
        <dsp:cNvSpPr/>
      </dsp:nvSpPr>
      <dsp:spPr>
        <a:xfrm>
          <a:off x="1939251" y="43630"/>
          <a:ext cx="3227270" cy="136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22350">
            <a:lnSpc>
              <a:spcPct val="90000"/>
            </a:lnSpc>
            <a:spcBef>
              <a:spcPct val="0"/>
            </a:spcBef>
            <a:spcAft>
              <a:spcPct val="35000"/>
            </a:spcAft>
          </a:pPr>
          <a:r>
            <a:rPr lang="es-ES_tradnl" sz="2300" b="0" i="0" kern="1200" noProof="0" dirty="0">
              <a:solidFill>
                <a:srgbClr val="002060"/>
              </a:solidFill>
              <a:latin typeface="Century Schoolbook" panose="02040604050505020304" pitchFamily="18" charset="0"/>
            </a:rPr>
            <a:t>La disponibilidad de medidas de apoyo</a:t>
          </a:r>
          <a:endParaRPr lang="es-ES_tradnl" sz="2300" kern="1200" noProof="0" dirty="0">
            <a:solidFill>
              <a:srgbClr val="002060"/>
            </a:solidFill>
            <a:latin typeface="Century Schoolbook" panose="02040604050505020304" pitchFamily="18" charset="0"/>
          </a:endParaRPr>
        </a:p>
      </dsp:txBody>
      <dsp:txXfrm>
        <a:off x="1939251" y="43630"/>
        <a:ext cx="3227270" cy="1369144"/>
      </dsp:txXfrm>
    </dsp:sp>
    <dsp:sp modelId="{8D4E371E-A9A6-489E-9895-19F2AF542F32}">
      <dsp:nvSpPr>
        <dsp:cNvPr id="0" name=""/>
        <dsp:cNvSpPr/>
      </dsp:nvSpPr>
      <dsp:spPr>
        <a:xfrm>
          <a:off x="5728848" y="43630"/>
          <a:ext cx="1369144" cy="136914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7A079F-E91B-4D9A-B0C7-C1FFE17FF403}">
      <dsp:nvSpPr>
        <dsp:cNvPr id="0" name=""/>
        <dsp:cNvSpPr/>
      </dsp:nvSpPr>
      <dsp:spPr>
        <a:xfrm>
          <a:off x="6016369" y="331150"/>
          <a:ext cx="794104" cy="794104"/>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836767-1AE4-480F-BCFF-ED627582E295}">
      <dsp:nvSpPr>
        <dsp:cNvPr id="0" name=""/>
        <dsp:cNvSpPr/>
      </dsp:nvSpPr>
      <dsp:spPr>
        <a:xfrm>
          <a:off x="7391381" y="43630"/>
          <a:ext cx="3227270" cy="136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22350">
            <a:lnSpc>
              <a:spcPct val="90000"/>
            </a:lnSpc>
            <a:spcBef>
              <a:spcPct val="0"/>
            </a:spcBef>
            <a:spcAft>
              <a:spcPct val="35000"/>
            </a:spcAft>
          </a:pPr>
          <a:r>
            <a:rPr lang="es-ES_tradnl" sz="2300" b="0" i="0" kern="1200" noProof="0" dirty="0">
              <a:solidFill>
                <a:srgbClr val="002060"/>
              </a:solidFill>
              <a:latin typeface="Century Schoolbook" panose="02040604050505020304" pitchFamily="18" charset="0"/>
            </a:rPr>
            <a:t>Los deseos del demandante con respecto a las medidas de apoyo</a:t>
          </a:r>
          <a:endParaRPr lang="es-ES_tradnl" sz="2300" kern="1200" noProof="0" dirty="0">
            <a:solidFill>
              <a:srgbClr val="002060"/>
            </a:solidFill>
            <a:latin typeface="Century Schoolbook" panose="02040604050505020304" pitchFamily="18" charset="0"/>
          </a:endParaRPr>
        </a:p>
      </dsp:txBody>
      <dsp:txXfrm>
        <a:off x="7391381" y="43630"/>
        <a:ext cx="3227270" cy="1369144"/>
      </dsp:txXfrm>
    </dsp:sp>
    <dsp:sp modelId="{49213A83-8033-49D4-9421-EC49E6B6428C}">
      <dsp:nvSpPr>
        <dsp:cNvPr id="0" name=""/>
        <dsp:cNvSpPr/>
      </dsp:nvSpPr>
      <dsp:spPr>
        <a:xfrm>
          <a:off x="276718" y="1991502"/>
          <a:ext cx="1369144" cy="136914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7C0841-2FA7-4A69-B0DF-04468D4DDBA9}">
      <dsp:nvSpPr>
        <dsp:cNvPr id="0" name=""/>
        <dsp:cNvSpPr/>
      </dsp:nvSpPr>
      <dsp:spPr>
        <a:xfrm>
          <a:off x="564238" y="2279022"/>
          <a:ext cx="794104" cy="794104"/>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88326BA-7C79-4414-91DC-9252F85E954C}">
      <dsp:nvSpPr>
        <dsp:cNvPr id="0" name=""/>
        <dsp:cNvSpPr/>
      </dsp:nvSpPr>
      <dsp:spPr>
        <a:xfrm>
          <a:off x="1939251" y="1991502"/>
          <a:ext cx="3227270" cy="136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22350">
            <a:lnSpc>
              <a:spcPct val="90000"/>
            </a:lnSpc>
            <a:spcBef>
              <a:spcPct val="0"/>
            </a:spcBef>
            <a:spcAft>
              <a:spcPct val="35000"/>
            </a:spcAft>
          </a:pPr>
          <a:r>
            <a:rPr lang="es-ES_tradnl" sz="2300" b="0" i="0" kern="1200" noProof="0" dirty="0">
              <a:solidFill>
                <a:srgbClr val="002060"/>
              </a:solidFill>
              <a:latin typeface="Century Schoolbook" panose="02040604050505020304" pitchFamily="18" charset="0"/>
            </a:rPr>
            <a:t>La disponibilidad de medidas de apoyo con o sin la presentación de una denuncia formal.</a:t>
          </a:r>
          <a:endParaRPr lang="es-ES_tradnl" sz="2300" kern="1200" noProof="0" dirty="0">
            <a:solidFill>
              <a:srgbClr val="002060"/>
            </a:solidFill>
            <a:latin typeface="Century Schoolbook" panose="02040604050505020304" pitchFamily="18" charset="0"/>
          </a:endParaRPr>
        </a:p>
      </dsp:txBody>
      <dsp:txXfrm>
        <a:off x="1939251" y="1991502"/>
        <a:ext cx="3227270" cy="1369144"/>
      </dsp:txXfrm>
    </dsp:sp>
    <dsp:sp modelId="{66AD3BD1-11D7-4F34-BFF6-5DAFF2CD9B42}">
      <dsp:nvSpPr>
        <dsp:cNvPr id="0" name=""/>
        <dsp:cNvSpPr/>
      </dsp:nvSpPr>
      <dsp:spPr>
        <a:xfrm>
          <a:off x="5728848" y="1991502"/>
          <a:ext cx="1369144" cy="136914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88863D-3D19-462E-8A3C-A40ED7A72712}">
      <dsp:nvSpPr>
        <dsp:cNvPr id="0" name=""/>
        <dsp:cNvSpPr/>
      </dsp:nvSpPr>
      <dsp:spPr>
        <a:xfrm>
          <a:off x="6016369" y="2279022"/>
          <a:ext cx="794104" cy="794104"/>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9640FC-E984-4EE6-B103-5C0332188267}">
      <dsp:nvSpPr>
        <dsp:cNvPr id="0" name=""/>
        <dsp:cNvSpPr/>
      </dsp:nvSpPr>
      <dsp:spPr>
        <a:xfrm>
          <a:off x="7391381" y="1991502"/>
          <a:ext cx="3227270" cy="1369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22350">
            <a:lnSpc>
              <a:spcPct val="90000"/>
            </a:lnSpc>
            <a:spcBef>
              <a:spcPct val="0"/>
            </a:spcBef>
            <a:spcAft>
              <a:spcPct val="35000"/>
            </a:spcAft>
          </a:pPr>
          <a:r>
            <a:rPr lang="es-ES_tradnl" sz="2300" b="0" i="0" kern="1200" noProof="0" dirty="0">
              <a:solidFill>
                <a:srgbClr val="002060"/>
              </a:solidFill>
              <a:latin typeface="Century Schoolbook" panose="02040604050505020304" pitchFamily="18" charset="0"/>
            </a:rPr>
            <a:t>El proceso para presentar una denuncia formal</a:t>
          </a:r>
          <a:endParaRPr lang="es-ES_tradnl" sz="2300" kern="1200" noProof="0" dirty="0">
            <a:solidFill>
              <a:srgbClr val="002060"/>
            </a:solidFill>
            <a:latin typeface="Century Schoolbook" panose="02040604050505020304" pitchFamily="18" charset="0"/>
          </a:endParaRPr>
        </a:p>
      </dsp:txBody>
      <dsp:txXfrm>
        <a:off x="7391381" y="1991502"/>
        <a:ext cx="3227270" cy="13691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B5B8A-633B-4503-BD77-343C270F1F8F}">
      <dsp:nvSpPr>
        <dsp:cNvPr id="0" name=""/>
        <dsp:cNvSpPr/>
      </dsp:nvSpPr>
      <dsp:spPr>
        <a:xfrm>
          <a:off x="0" y="11699"/>
          <a:ext cx="11061326" cy="109395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US" sz="2000" i="0" kern="1200" dirty="0">
              <a:solidFill>
                <a:schemeClr val="bg1"/>
              </a:solidFill>
              <a:latin typeface="Century Schoolbook" panose="02040604050505020304" pitchFamily="18" charset="0"/>
            </a:rPr>
            <a:t>Una alternativa al procedimiento formal de reclamación que las escuelas pueden ofrecer, pero no están obligadas a hacerlo</a:t>
          </a:r>
        </a:p>
      </dsp:txBody>
      <dsp:txXfrm>
        <a:off x="53402" y="65101"/>
        <a:ext cx="10954522" cy="987146"/>
      </dsp:txXfrm>
    </dsp:sp>
    <dsp:sp modelId="{D31CFBA4-1EFD-484A-860B-E3259E2CAF40}">
      <dsp:nvSpPr>
        <dsp:cNvPr id="0" name=""/>
        <dsp:cNvSpPr/>
      </dsp:nvSpPr>
      <dsp:spPr>
        <a:xfrm>
          <a:off x="0" y="1163250"/>
          <a:ext cx="11061326" cy="1093950"/>
        </a:xfrm>
        <a:prstGeom prst="roundRect">
          <a:avLst/>
        </a:prstGeom>
        <a:gradFill rotWithShape="0">
          <a:gsLst>
            <a:gs pos="0">
              <a:schemeClr val="accent2">
                <a:hueOff val="-2185134"/>
                <a:satOff val="-2592"/>
                <a:lumOff val="-1372"/>
                <a:alphaOff val="0"/>
                <a:tint val="98000"/>
                <a:lumMod val="114000"/>
              </a:schemeClr>
            </a:gs>
            <a:gs pos="100000">
              <a:schemeClr val="accent2">
                <a:hueOff val="-2185134"/>
                <a:satOff val="-2592"/>
                <a:lumOff val="-137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US" sz="2000" b="0" i="0" kern="1200" noProof="0" dirty="0">
              <a:solidFill>
                <a:schemeClr val="bg1"/>
              </a:solidFill>
              <a:latin typeface="Century Schoolbook" panose="02040604050505020304" pitchFamily="18" charset="0"/>
            </a:rPr>
            <a:t>Nunca se permite en casos de presunta conducta de un empleado contra un estudiante</a:t>
          </a:r>
        </a:p>
      </dsp:txBody>
      <dsp:txXfrm>
        <a:off x="53402" y="1216652"/>
        <a:ext cx="10954522" cy="987146"/>
      </dsp:txXfrm>
    </dsp:sp>
    <dsp:sp modelId="{40420E4F-7AB7-4351-8863-063D145341E6}">
      <dsp:nvSpPr>
        <dsp:cNvPr id="0" name=""/>
        <dsp:cNvSpPr/>
      </dsp:nvSpPr>
      <dsp:spPr>
        <a:xfrm>
          <a:off x="0" y="2314800"/>
          <a:ext cx="11061326" cy="1093950"/>
        </a:xfrm>
        <a:prstGeom prst="roundRect">
          <a:avLst/>
        </a:prstGeom>
        <a:gradFill rotWithShape="0">
          <a:gsLst>
            <a:gs pos="0">
              <a:schemeClr val="accent2">
                <a:hueOff val="-4370269"/>
                <a:satOff val="-5184"/>
                <a:lumOff val="-2745"/>
                <a:alphaOff val="0"/>
                <a:tint val="98000"/>
                <a:lumMod val="114000"/>
              </a:schemeClr>
            </a:gs>
            <a:gs pos="100000">
              <a:schemeClr val="accent2">
                <a:hueOff val="-4370269"/>
                <a:satOff val="-5184"/>
                <a:lumOff val="-274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US" sz="2000" b="0" i="0" kern="1200">
              <a:solidFill>
                <a:schemeClr val="bg1"/>
              </a:solidFill>
              <a:latin typeface="Century Schoolbook" panose="02040604050505020304" pitchFamily="18" charset="0"/>
            </a:rPr>
            <a:t>Sólo puede ofrecerse una vez que existe una denuncia formal en el expediente, las partes han sido notificadas de las alegaciones y sus derechos, y existe un consentimiento informado y por escrito (debe ser 100% voluntario)</a:t>
          </a:r>
        </a:p>
      </dsp:txBody>
      <dsp:txXfrm>
        <a:off x="53402" y="2368202"/>
        <a:ext cx="10954522" cy="987146"/>
      </dsp:txXfrm>
    </dsp:sp>
    <dsp:sp modelId="{2AE0730A-054E-492E-A6CF-13046EF1B534}">
      <dsp:nvSpPr>
        <dsp:cNvPr id="0" name=""/>
        <dsp:cNvSpPr/>
      </dsp:nvSpPr>
      <dsp:spPr>
        <a:xfrm>
          <a:off x="0" y="3466350"/>
          <a:ext cx="11061326" cy="1093950"/>
        </a:xfrm>
        <a:prstGeom prst="roundRect">
          <a:avLst/>
        </a:prstGeom>
        <a:gradFill rotWithShape="0">
          <a:gsLst>
            <a:gs pos="0">
              <a:schemeClr val="accent2">
                <a:hueOff val="-6555403"/>
                <a:satOff val="-7776"/>
                <a:lumOff val="-4117"/>
                <a:alphaOff val="0"/>
                <a:tint val="98000"/>
                <a:lumMod val="114000"/>
              </a:schemeClr>
            </a:gs>
            <a:gs pos="100000">
              <a:schemeClr val="accent2">
                <a:hueOff val="-6555403"/>
                <a:satOff val="-7776"/>
                <a:lumOff val="-4117"/>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US" sz="2000" b="0" i="0" kern="1200">
              <a:solidFill>
                <a:schemeClr val="bg1"/>
              </a:solidFill>
              <a:latin typeface="Century Schoolbook" panose="02040604050505020304" pitchFamily="18" charset="0"/>
            </a:rPr>
            <a:t>Recomendar que la resolución informal sea llevada a cabo por alguien que no sea el Coordinador del Título IX (no es obligatorio) - el facilitador debe estar capacitado</a:t>
          </a:r>
        </a:p>
      </dsp:txBody>
      <dsp:txXfrm>
        <a:off x="53402" y="3519752"/>
        <a:ext cx="10954522" cy="98714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9C801-80DD-4039-A12A-81C34ACE6E1F}">
      <dsp:nvSpPr>
        <dsp:cNvPr id="0" name=""/>
        <dsp:cNvSpPr/>
      </dsp:nvSpPr>
      <dsp:spPr>
        <a:xfrm>
          <a:off x="0" y="558"/>
          <a:ext cx="6496050" cy="0"/>
        </a:xfrm>
        <a:prstGeom prst="line">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w="9525" cap="rnd" cmpd="sng" algn="ctr">
          <a:solidFill>
            <a:schemeClr val="accent5">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E4596D7B-4070-47BF-875F-D7C058458F67}">
      <dsp:nvSpPr>
        <dsp:cNvPr id="0" name=""/>
        <dsp:cNvSpPr/>
      </dsp:nvSpPr>
      <dsp:spPr>
        <a:xfrm>
          <a:off x="0" y="558"/>
          <a:ext cx="6496050" cy="45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US" sz="1900" b="0" i="0" kern="1200">
              <a:solidFill>
                <a:srgbClr val="002060"/>
              </a:solidFill>
              <a:latin typeface="Century Schoolbook" panose="02040604050505020304" pitchFamily="18" charset="0"/>
            </a:rPr>
            <a:t>Imparcial e íntegra</a:t>
          </a:r>
        </a:p>
      </dsp:txBody>
      <dsp:txXfrm>
        <a:off x="0" y="558"/>
        <a:ext cx="6496050" cy="457088"/>
      </dsp:txXfrm>
    </dsp:sp>
    <dsp:sp modelId="{74BCAA0A-D787-47B5-B399-85FD3E21726E}">
      <dsp:nvSpPr>
        <dsp:cNvPr id="0" name=""/>
        <dsp:cNvSpPr/>
      </dsp:nvSpPr>
      <dsp:spPr>
        <a:xfrm>
          <a:off x="0" y="457646"/>
          <a:ext cx="6496050" cy="0"/>
        </a:xfrm>
        <a:prstGeom prst="line">
          <a:avLst/>
        </a:prstGeom>
        <a:gradFill rotWithShape="0">
          <a:gsLst>
            <a:gs pos="0">
              <a:schemeClr val="accent5">
                <a:hueOff val="-114580"/>
                <a:satOff val="-1335"/>
                <a:lumOff val="-240"/>
                <a:alphaOff val="0"/>
                <a:tint val="98000"/>
                <a:lumMod val="114000"/>
              </a:schemeClr>
            </a:gs>
            <a:gs pos="100000">
              <a:schemeClr val="accent5">
                <a:hueOff val="-114580"/>
                <a:satOff val="-1335"/>
                <a:lumOff val="-240"/>
                <a:alphaOff val="0"/>
                <a:shade val="90000"/>
                <a:lumMod val="84000"/>
              </a:schemeClr>
            </a:gs>
          </a:gsLst>
          <a:lin ang="5400000" scaled="0"/>
        </a:gradFill>
        <a:ln w="9525" cap="rnd" cmpd="sng" algn="ctr">
          <a:solidFill>
            <a:schemeClr val="accent5">
              <a:hueOff val="-114580"/>
              <a:satOff val="-1335"/>
              <a:lumOff val="-24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CC6882AC-563C-46D7-BDC1-7E6064AF7909}">
      <dsp:nvSpPr>
        <dsp:cNvPr id="0" name=""/>
        <dsp:cNvSpPr/>
      </dsp:nvSpPr>
      <dsp:spPr>
        <a:xfrm>
          <a:off x="0" y="457646"/>
          <a:ext cx="6496050" cy="45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US" sz="1900" b="0" i="0" kern="1200">
              <a:solidFill>
                <a:srgbClr val="002060"/>
              </a:solidFill>
              <a:latin typeface="Century Schoolbook" panose="02040604050505020304" pitchFamily="18" charset="0"/>
            </a:rPr>
            <a:t>Plazos razonablemente rápidos </a:t>
          </a:r>
        </a:p>
      </dsp:txBody>
      <dsp:txXfrm>
        <a:off x="0" y="457646"/>
        <a:ext cx="6496050" cy="457088"/>
      </dsp:txXfrm>
    </dsp:sp>
    <dsp:sp modelId="{E9BD5BE0-2F00-470B-BBE4-27D0CD8C25CF}">
      <dsp:nvSpPr>
        <dsp:cNvPr id="0" name=""/>
        <dsp:cNvSpPr/>
      </dsp:nvSpPr>
      <dsp:spPr>
        <a:xfrm>
          <a:off x="0" y="914734"/>
          <a:ext cx="6496050" cy="0"/>
        </a:xfrm>
        <a:prstGeom prst="line">
          <a:avLst/>
        </a:prstGeom>
        <a:gradFill rotWithShape="0">
          <a:gsLst>
            <a:gs pos="0">
              <a:schemeClr val="accent5">
                <a:hueOff val="-229161"/>
                <a:satOff val="-2670"/>
                <a:lumOff val="-480"/>
                <a:alphaOff val="0"/>
                <a:tint val="98000"/>
                <a:lumMod val="114000"/>
              </a:schemeClr>
            </a:gs>
            <a:gs pos="100000">
              <a:schemeClr val="accent5">
                <a:hueOff val="-229161"/>
                <a:satOff val="-2670"/>
                <a:lumOff val="-480"/>
                <a:alphaOff val="0"/>
                <a:shade val="90000"/>
                <a:lumMod val="84000"/>
              </a:schemeClr>
            </a:gs>
          </a:gsLst>
          <a:lin ang="5400000" scaled="0"/>
        </a:gradFill>
        <a:ln w="9525" cap="rnd" cmpd="sng" algn="ctr">
          <a:solidFill>
            <a:schemeClr val="accent5">
              <a:hueOff val="-229161"/>
              <a:satOff val="-2670"/>
              <a:lumOff val="-48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B5AB502D-4586-4652-8B16-A73E40D59CCC}">
      <dsp:nvSpPr>
        <dsp:cNvPr id="0" name=""/>
        <dsp:cNvSpPr/>
      </dsp:nvSpPr>
      <dsp:spPr>
        <a:xfrm>
          <a:off x="0" y="914734"/>
          <a:ext cx="6496050" cy="45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US" sz="1900" b="0" i="0" kern="1200">
              <a:solidFill>
                <a:srgbClr val="002060"/>
              </a:solidFill>
              <a:latin typeface="Century Schoolbook" panose="02040604050505020304" pitchFamily="18" charset="0"/>
            </a:rPr>
            <a:t>Carga de la prueba para la escuela</a:t>
          </a:r>
        </a:p>
      </dsp:txBody>
      <dsp:txXfrm>
        <a:off x="0" y="914734"/>
        <a:ext cx="6496050" cy="457088"/>
      </dsp:txXfrm>
    </dsp:sp>
    <dsp:sp modelId="{7B225A97-832C-46FB-82B3-5BD8DCF7E123}">
      <dsp:nvSpPr>
        <dsp:cNvPr id="0" name=""/>
        <dsp:cNvSpPr/>
      </dsp:nvSpPr>
      <dsp:spPr>
        <a:xfrm>
          <a:off x="0" y="1371823"/>
          <a:ext cx="6496050" cy="0"/>
        </a:xfrm>
        <a:prstGeom prst="line">
          <a:avLst/>
        </a:prstGeom>
        <a:gradFill rotWithShape="0">
          <a:gsLst>
            <a:gs pos="0">
              <a:schemeClr val="accent5">
                <a:hueOff val="-343741"/>
                <a:satOff val="-4006"/>
                <a:lumOff val="-719"/>
                <a:alphaOff val="0"/>
                <a:tint val="98000"/>
                <a:lumMod val="114000"/>
              </a:schemeClr>
            </a:gs>
            <a:gs pos="100000">
              <a:schemeClr val="accent5">
                <a:hueOff val="-343741"/>
                <a:satOff val="-4006"/>
                <a:lumOff val="-719"/>
                <a:alphaOff val="0"/>
                <a:shade val="90000"/>
                <a:lumMod val="84000"/>
              </a:schemeClr>
            </a:gs>
          </a:gsLst>
          <a:lin ang="5400000" scaled="0"/>
        </a:gradFill>
        <a:ln w="9525" cap="rnd" cmpd="sng" algn="ctr">
          <a:solidFill>
            <a:schemeClr val="accent5">
              <a:hueOff val="-343741"/>
              <a:satOff val="-4006"/>
              <a:lumOff val="-719"/>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5887C18-67C2-41E8-A58F-8AE55C5D1734}">
      <dsp:nvSpPr>
        <dsp:cNvPr id="0" name=""/>
        <dsp:cNvSpPr/>
      </dsp:nvSpPr>
      <dsp:spPr>
        <a:xfrm>
          <a:off x="0" y="1371823"/>
          <a:ext cx="6496050" cy="45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US" sz="1900" b="0" i="0" kern="1200">
              <a:solidFill>
                <a:srgbClr val="002060"/>
              </a:solidFill>
              <a:latin typeface="Century Schoolbook" panose="02040604050505020304" pitchFamily="18" charset="0"/>
            </a:rPr>
            <a:t>Estándar de preponderancia</a:t>
          </a:r>
        </a:p>
      </dsp:txBody>
      <dsp:txXfrm>
        <a:off x="0" y="1371823"/>
        <a:ext cx="6496050" cy="457088"/>
      </dsp:txXfrm>
    </dsp:sp>
    <dsp:sp modelId="{4FDC796D-960D-42CD-AAB4-D162F459D201}">
      <dsp:nvSpPr>
        <dsp:cNvPr id="0" name=""/>
        <dsp:cNvSpPr/>
      </dsp:nvSpPr>
      <dsp:spPr>
        <a:xfrm>
          <a:off x="0" y="1828911"/>
          <a:ext cx="6496050" cy="0"/>
        </a:xfrm>
        <a:prstGeom prst="line">
          <a:avLst/>
        </a:prstGeom>
        <a:gradFill rotWithShape="0">
          <a:gsLst>
            <a:gs pos="0">
              <a:schemeClr val="accent5">
                <a:hueOff val="-458321"/>
                <a:satOff val="-5341"/>
                <a:lumOff val="-959"/>
                <a:alphaOff val="0"/>
                <a:tint val="98000"/>
                <a:lumMod val="114000"/>
              </a:schemeClr>
            </a:gs>
            <a:gs pos="100000">
              <a:schemeClr val="accent5">
                <a:hueOff val="-458321"/>
                <a:satOff val="-5341"/>
                <a:lumOff val="-959"/>
                <a:alphaOff val="0"/>
                <a:shade val="90000"/>
                <a:lumMod val="84000"/>
              </a:schemeClr>
            </a:gs>
          </a:gsLst>
          <a:lin ang="5400000" scaled="0"/>
        </a:gradFill>
        <a:ln w="9525" cap="rnd" cmpd="sng" algn="ctr">
          <a:solidFill>
            <a:schemeClr val="accent5">
              <a:hueOff val="-458321"/>
              <a:satOff val="-5341"/>
              <a:lumOff val="-959"/>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06BED74-2095-4DC8-B6B0-BD53208B4EC5}">
      <dsp:nvSpPr>
        <dsp:cNvPr id="0" name=""/>
        <dsp:cNvSpPr/>
      </dsp:nvSpPr>
      <dsp:spPr>
        <a:xfrm>
          <a:off x="0" y="1828911"/>
          <a:ext cx="6496050" cy="45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US" sz="1900" b="0" i="0" kern="1200">
              <a:solidFill>
                <a:srgbClr val="002060"/>
              </a:solidFill>
              <a:latin typeface="Century Schoolbook" panose="02040604050505020304" pitchFamily="18" charset="0"/>
            </a:rPr>
            <a:t>Trato justo a las partes</a:t>
          </a:r>
        </a:p>
      </dsp:txBody>
      <dsp:txXfrm>
        <a:off x="0" y="1828911"/>
        <a:ext cx="6496050" cy="457088"/>
      </dsp:txXfrm>
    </dsp:sp>
    <dsp:sp modelId="{78082E6C-EBA8-4A61-994D-07275193D35C}">
      <dsp:nvSpPr>
        <dsp:cNvPr id="0" name=""/>
        <dsp:cNvSpPr/>
      </dsp:nvSpPr>
      <dsp:spPr>
        <a:xfrm>
          <a:off x="0" y="2286000"/>
          <a:ext cx="6496050" cy="0"/>
        </a:xfrm>
        <a:prstGeom prst="line">
          <a:avLst/>
        </a:prstGeom>
        <a:gradFill rotWithShape="0">
          <a:gsLst>
            <a:gs pos="0">
              <a:schemeClr val="accent5">
                <a:hueOff val="-572902"/>
                <a:satOff val="-6676"/>
                <a:lumOff val="-1199"/>
                <a:alphaOff val="0"/>
                <a:tint val="98000"/>
                <a:lumMod val="114000"/>
              </a:schemeClr>
            </a:gs>
            <a:gs pos="100000">
              <a:schemeClr val="accent5">
                <a:hueOff val="-572902"/>
                <a:satOff val="-6676"/>
                <a:lumOff val="-1199"/>
                <a:alphaOff val="0"/>
                <a:shade val="90000"/>
                <a:lumMod val="84000"/>
              </a:schemeClr>
            </a:gs>
          </a:gsLst>
          <a:lin ang="5400000" scaled="0"/>
        </a:gradFill>
        <a:ln w="9525" cap="rnd" cmpd="sng" algn="ctr">
          <a:solidFill>
            <a:schemeClr val="accent5">
              <a:hueOff val="-572902"/>
              <a:satOff val="-6676"/>
              <a:lumOff val="-1199"/>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312B5129-2E49-4FF2-AA8F-4B794D321F12}">
      <dsp:nvSpPr>
        <dsp:cNvPr id="0" name=""/>
        <dsp:cNvSpPr/>
      </dsp:nvSpPr>
      <dsp:spPr>
        <a:xfrm>
          <a:off x="0" y="2286000"/>
          <a:ext cx="6496050" cy="45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US" sz="1900" b="0" i="0" kern="1200">
              <a:solidFill>
                <a:srgbClr val="002060"/>
              </a:solidFill>
              <a:latin typeface="Century Schoolbook" panose="02040604050505020304" pitchFamily="18" charset="0"/>
            </a:rPr>
            <a:t>Limitación del uso de determinados registros y pruebas</a:t>
          </a:r>
        </a:p>
      </dsp:txBody>
      <dsp:txXfrm>
        <a:off x="0" y="2286000"/>
        <a:ext cx="6496050" cy="457088"/>
      </dsp:txXfrm>
    </dsp:sp>
    <dsp:sp modelId="{436DEA0B-C219-49A9-8837-C54BDF941D55}">
      <dsp:nvSpPr>
        <dsp:cNvPr id="0" name=""/>
        <dsp:cNvSpPr/>
      </dsp:nvSpPr>
      <dsp:spPr>
        <a:xfrm>
          <a:off x="0" y="2743088"/>
          <a:ext cx="6496050" cy="0"/>
        </a:xfrm>
        <a:prstGeom prst="line">
          <a:avLst/>
        </a:prstGeom>
        <a:gradFill rotWithShape="0">
          <a:gsLst>
            <a:gs pos="0">
              <a:schemeClr val="accent5">
                <a:hueOff val="-687482"/>
                <a:satOff val="-8011"/>
                <a:lumOff val="-1439"/>
                <a:alphaOff val="0"/>
                <a:tint val="98000"/>
                <a:lumMod val="114000"/>
              </a:schemeClr>
            </a:gs>
            <a:gs pos="100000">
              <a:schemeClr val="accent5">
                <a:hueOff val="-687482"/>
                <a:satOff val="-8011"/>
                <a:lumOff val="-1439"/>
                <a:alphaOff val="0"/>
                <a:shade val="90000"/>
                <a:lumMod val="84000"/>
              </a:schemeClr>
            </a:gs>
          </a:gsLst>
          <a:lin ang="5400000" scaled="0"/>
        </a:gradFill>
        <a:ln w="9525" cap="rnd" cmpd="sng" algn="ctr">
          <a:solidFill>
            <a:schemeClr val="accent5">
              <a:hueOff val="-687482"/>
              <a:satOff val="-8011"/>
              <a:lumOff val="-1439"/>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0D27608D-5727-4332-A6F9-104619BAD4C4}">
      <dsp:nvSpPr>
        <dsp:cNvPr id="0" name=""/>
        <dsp:cNvSpPr/>
      </dsp:nvSpPr>
      <dsp:spPr>
        <a:xfrm>
          <a:off x="0" y="2743088"/>
          <a:ext cx="6496050" cy="45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US" sz="1900" b="0" i="0" kern="1200">
              <a:solidFill>
                <a:srgbClr val="002060"/>
              </a:solidFill>
              <a:latin typeface="Century Schoolbook" panose="02040604050505020304" pitchFamily="18" charset="0"/>
            </a:rPr>
            <a:t>Sin "órdenes de silencio"</a:t>
          </a:r>
        </a:p>
      </dsp:txBody>
      <dsp:txXfrm>
        <a:off x="0" y="2743088"/>
        <a:ext cx="6496050" cy="457088"/>
      </dsp:txXfrm>
    </dsp:sp>
    <dsp:sp modelId="{68912D7B-359C-4A1B-9D8E-E33EC80EDA01}">
      <dsp:nvSpPr>
        <dsp:cNvPr id="0" name=""/>
        <dsp:cNvSpPr/>
      </dsp:nvSpPr>
      <dsp:spPr>
        <a:xfrm>
          <a:off x="0" y="3200176"/>
          <a:ext cx="6496050" cy="0"/>
        </a:xfrm>
        <a:prstGeom prst="line">
          <a:avLst/>
        </a:prstGeom>
        <a:gradFill rotWithShape="0">
          <a:gsLst>
            <a:gs pos="0">
              <a:schemeClr val="accent5">
                <a:hueOff val="-802062"/>
                <a:satOff val="-9347"/>
                <a:lumOff val="-1678"/>
                <a:alphaOff val="0"/>
                <a:tint val="98000"/>
                <a:lumMod val="114000"/>
              </a:schemeClr>
            </a:gs>
            <a:gs pos="100000">
              <a:schemeClr val="accent5">
                <a:hueOff val="-802062"/>
                <a:satOff val="-9347"/>
                <a:lumOff val="-1678"/>
                <a:alphaOff val="0"/>
                <a:shade val="90000"/>
                <a:lumMod val="84000"/>
              </a:schemeClr>
            </a:gs>
          </a:gsLst>
          <a:lin ang="5400000" scaled="0"/>
        </a:gradFill>
        <a:ln w="9525" cap="rnd" cmpd="sng" algn="ctr">
          <a:solidFill>
            <a:schemeClr val="accent5">
              <a:hueOff val="-802062"/>
              <a:satOff val="-9347"/>
              <a:lumOff val="-1678"/>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439CB9C-A90E-4AE6-B140-F1D6EDE9512A}">
      <dsp:nvSpPr>
        <dsp:cNvPr id="0" name=""/>
        <dsp:cNvSpPr/>
      </dsp:nvSpPr>
      <dsp:spPr>
        <a:xfrm>
          <a:off x="0" y="3200176"/>
          <a:ext cx="6496050" cy="45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US" sz="1900" b="0" i="0" kern="1200">
              <a:solidFill>
                <a:srgbClr val="002060"/>
              </a:solidFill>
              <a:latin typeface="Century Schoolbook" panose="02040604050505020304" pitchFamily="18" charset="0"/>
            </a:rPr>
            <a:t>Igualdad de derechos para los asesores</a:t>
          </a:r>
        </a:p>
      </dsp:txBody>
      <dsp:txXfrm>
        <a:off x="0" y="3200176"/>
        <a:ext cx="6496050" cy="457088"/>
      </dsp:txXfrm>
    </dsp:sp>
    <dsp:sp modelId="{7B5DDCB9-510A-45BF-B5F5-D0F429C50140}">
      <dsp:nvSpPr>
        <dsp:cNvPr id="0" name=""/>
        <dsp:cNvSpPr/>
      </dsp:nvSpPr>
      <dsp:spPr>
        <a:xfrm>
          <a:off x="0" y="3657265"/>
          <a:ext cx="6496050" cy="0"/>
        </a:xfrm>
        <a:prstGeom prst="line">
          <a:avLst/>
        </a:prstGeom>
        <a:gradFill rotWithShape="0">
          <a:gsLst>
            <a:gs pos="0">
              <a:schemeClr val="accent5">
                <a:hueOff val="-916643"/>
                <a:satOff val="-10682"/>
                <a:lumOff val="-1918"/>
                <a:alphaOff val="0"/>
                <a:tint val="98000"/>
                <a:lumMod val="114000"/>
              </a:schemeClr>
            </a:gs>
            <a:gs pos="100000">
              <a:schemeClr val="accent5">
                <a:hueOff val="-916643"/>
                <a:satOff val="-10682"/>
                <a:lumOff val="-1918"/>
                <a:alphaOff val="0"/>
                <a:shade val="90000"/>
                <a:lumMod val="84000"/>
              </a:schemeClr>
            </a:gs>
          </a:gsLst>
          <a:lin ang="5400000" scaled="0"/>
        </a:gradFill>
        <a:ln w="9525" cap="rnd" cmpd="sng" algn="ctr">
          <a:solidFill>
            <a:schemeClr val="accent5">
              <a:hueOff val="-916643"/>
              <a:satOff val="-10682"/>
              <a:lumOff val="-1918"/>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09F0B6C-1B65-4C65-BB97-A813180973B9}">
      <dsp:nvSpPr>
        <dsp:cNvPr id="0" name=""/>
        <dsp:cNvSpPr/>
      </dsp:nvSpPr>
      <dsp:spPr>
        <a:xfrm>
          <a:off x="0" y="3657265"/>
          <a:ext cx="6496050" cy="45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US" sz="1900" b="0" i="0" kern="1200">
              <a:solidFill>
                <a:srgbClr val="002060"/>
              </a:solidFill>
              <a:latin typeface="Century Schoolbook" panose="02040604050505020304" pitchFamily="18" charset="0"/>
            </a:rPr>
            <a:t>Igualdad de derechos para presentar pruebas</a:t>
          </a:r>
        </a:p>
      </dsp:txBody>
      <dsp:txXfrm>
        <a:off x="0" y="3657265"/>
        <a:ext cx="6496050" cy="457088"/>
      </dsp:txXfrm>
    </dsp:sp>
    <dsp:sp modelId="{064A214E-B205-4F85-AB20-03CEF2F14CD8}">
      <dsp:nvSpPr>
        <dsp:cNvPr id="0" name=""/>
        <dsp:cNvSpPr/>
      </dsp:nvSpPr>
      <dsp:spPr>
        <a:xfrm>
          <a:off x="0" y="4114353"/>
          <a:ext cx="6496050" cy="0"/>
        </a:xfrm>
        <a:prstGeom prst="line">
          <a:avLst/>
        </a:prstGeom>
        <a:gradFill rotWithShape="0">
          <a:gsLst>
            <a:gs pos="0">
              <a:schemeClr val="accent5">
                <a:hueOff val="-1031223"/>
                <a:satOff val="-12017"/>
                <a:lumOff val="-2158"/>
                <a:alphaOff val="0"/>
                <a:tint val="98000"/>
                <a:lumMod val="114000"/>
              </a:schemeClr>
            </a:gs>
            <a:gs pos="100000">
              <a:schemeClr val="accent5">
                <a:hueOff val="-1031223"/>
                <a:satOff val="-12017"/>
                <a:lumOff val="-2158"/>
                <a:alphaOff val="0"/>
                <a:shade val="90000"/>
                <a:lumMod val="84000"/>
              </a:schemeClr>
            </a:gs>
          </a:gsLst>
          <a:lin ang="5400000" scaled="0"/>
        </a:gradFill>
        <a:ln w="9525" cap="rnd" cmpd="sng" algn="ctr">
          <a:solidFill>
            <a:schemeClr val="accent5">
              <a:hueOff val="-1031223"/>
              <a:satOff val="-12017"/>
              <a:lumOff val="-2158"/>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3DB60AC-EE14-48FD-91A8-071936FF9361}">
      <dsp:nvSpPr>
        <dsp:cNvPr id="0" name=""/>
        <dsp:cNvSpPr/>
      </dsp:nvSpPr>
      <dsp:spPr>
        <a:xfrm>
          <a:off x="0" y="4114353"/>
          <a:ext cx="6496050" cy="45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s-US" sz="1900" b="0" i="0" kern="1200">
              <a:solidFill>
                <a:srgbClr val="002060"/>
              </a:solidFill>
              <a:latin typeface="Century Schoolbook" panose="02040604050505020304" pitchFamily="18" charset="0"/>
            </a:rPr>
            <a:t>Presunción de no responsabilidad del demandado </a:t>
          </a:r>
        </a:p>
      </dsp:txBody>
      <dsp:txXfrm>
        <a:off x="0" y="4114353"/>
        <a:ext cx="6496050" cy="45708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375AD-C463-40AD-B9B5-43511F42FB99}">
      <dsp:nvSpPr>
        <dsp:cNvPr id="0" name=""/>
        <dsp:cNvSpPr/>
      </dsp:nvSpPr>
      <dsp:spPr>
        <a:xfrm>
          <a:off x="0" y="0"/>
          <a:ext cx="7523481" cy="892415"/>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US" sz="1700" b="0" i="0" kern="1200">
              <a:solidFill>
                <a:schemeClr val="bg1"/>
              </a:solidFill>
              <a:latin typeface="Century Schoolbook" panose="02040604050505020304" pitchFamily="18" charset="0"/>
            </a:rPr>
            <a:t>Notificación por escrito a las partes antes de cada entrevista</a:t>
          </a:r>
        </a:p>
      </dsp:txBody>
      <dsp:txXfrm>
        <a:off x="26138" y="26138"/>
        <a:ext cx="6485086" cy="840139"/>
      </dsp:txXfrm>
    </dsp:sp>
    <dsp:sp modelId="{F790C695-BE7F-4B49-AAD1-2DEA85A71374}">
      <dsp:nvSpPr>
        <dsp:cNvPr id="0" name=""/>
        <dsp:cNvSpPr/>
      </dsp:nvSpPr>
      <dsp:spPr>
        <a:xfrm>
          <a:off x="630091" y="1054672"/>
          <a:ext cx="7523481" cy="892415"/>
        </a:xfrm>
        <a:prstGeom prst="roundRect">
          <a:avLst>
            <a:gd name="adj" fmla="val 10000"/>
          </a:avLst>
        </a:prstGeom>
        <a:solidFill>
          <a:schemeClr val="accent2">
            <a:hueOff val="-2185134"/>
            <a:satOff val="-2592"/>
            <a:lumOff val="-13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US" sz="1700" b="0" i="0" kern="1200">
              <a:solidFill>
                <a:schemeClr val="bg1"/>
              </a:solidFill>
              <a:latin typeface="Century Schoolbook" panose="02040604050505020304" pitchFamily="18" charset="0"/>
            </a:rPr>
            <a:t>Pruebas directamente relacionadas compartidas con las partes con un plazo de 10 días para responder</a:t>
          </a:r>
        </a:p>
      </dsp:txBody>
      <dsp:txXfrm>
        <a:off x="656229" y="1080810"/>
        <a:ext cx="6261043" cy="840139"/>
      </dsp:txXfrm>
    </dsp:sp>
    <dsp:sp modelId="{A4075FB7-5A88-42F7-B23F-36D30491878A}">
      <dsp:nvSpPr>
        <dsp:cNvPr id="0" name=""/>
        <dsp:cNvSpPr/>
      </dsp:nvSpPr>
      <dsp:spPr>
        <a:xfrm>
          <a:off x="1250778" y="2109345"/>
          <a:ext cx="7523481" cy="892415"/>
        </a:xfrm>
        <a:prstGeom prst="roundRect">
          <a:avLst>
            <a:gd name="adj" fmla="val 10000"/>
          </a:avLst>
        </a:prstGeom>
        <a:solidFill>
          <a:schemeClr val="accent2">
            <a:hueOff val="-4370269"/>
            <a:satOff val="-5184"/>
            <a:lumOff val="-274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US" sz="1700" b="0" i="0" kern="1200">
              <a:solidFill>
                <a:schemeClr val="bg1"/>
              </a:solidFill>
              <a:latin typeface="Century Schoolbook" panose="02040604050505020304" pitchFamily="18" charset="0"/>
            </a:rPr>
            <a:t>El informe escrito de la investigación resumirá las "pruebas pertinentes".</a:t>
          </a:r>
        </a:p>
      </dsp:txBody>
      <dsp:txXfrm>
        <a:off x="1276916" y="2135483"/>
        <a:ext cx="6270448" cy="840139"/>
      </dsp:txXfrm>
    </dsp:sp>
    <dsp:sp modelId="{7E9842DF-08FB-4FF1-AED5-7E39375B0FA6}">
      <dsp:nvSpPr>
        <dsp:cNvPr id="0" name=""/>
        <dsp:cNvSpPr/>
      </dsp:nvSpPr>
      <dsp:spPr>
        <a:xfrm>
          <a:off x="1880870" y="3164018"/>
          <a:ext cx="7523481" cy="892415"/>
        </a:xfrm>
        <a:prstGeom prst="roundRect">
          <a:avLst>
            <a:gd name="adj" fmla="val 10000"/>
          </a:avLst>
        </a:prstGeom>
        <a:solidFill>
          <a:schemeClr val="accent2">
            <a:hueOff val="-6555403"/>
            <a:satOff val="-7776"/>
            <a:lumOff val="-411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US" sz="1700" b="0" i="0" kern="1200">
              <a:solidFill>
                <a:schemeClr val="bg1"/>
              </a:solidFill>
              <a:latin typeface="Century Schoolbook" panose="02040604050505020304" pitchFamily="18" charset="0"/>
            </a:rPr>
            <a:t>El informe de la investigación resume todas las "pruebas relevantes" y se comparte con las partes con un plazo de 10 días para responder.</a:t>
          </a:r>
        </a:p>
      </dsp:txBody>
      <dsp:txXfrm>
        <a:off x="1907008" y="3190156"/>
        <a:ext cx="6261043" cy="840139"/>
      </dsp:txXfrm>
    </dsp:sp>
    <dsp:sp modelId="{0F7A23FF-6B49-4188-A1B0-C445B1FF2CA6}">
      <dsp:nvSpPr>
        <dsp:cNvPr id="0" name=""/>
        <dsp:cNvSpPr/>
      </dsp:nvSpPr>
      <dsp:spPr>
        <a:xfrm>
          <a:off x="6943411" y="683509"/>
          <a:ext cx="580070" cy="580070"/>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7073927" y="683509"/>
        <a:ext cx="319038" cy="436503"/>
      </dsp:txXfrm>
    </dsp:sp>
    <dsp:sp modelId="{69FB817D-2BEB-494A-B854-6D2BC5BD2544}">
      <dsp:nvSpPr>
        <dsp:cNvPr id="0" name=""/>
        <dsp:cNvSpPr/>
      </dsp:nvSpPr>
      <dsp:spPr>
        <a:xfrm>
          <a:off x="7573503" y="1738181"/>
          <a:ext cx="580070" cy="580070"/>
        </a:xfrm>
        <a:prstGeom prst="downArrow">
          <a:avLst>
            <a:gd name="adj1" fmla="val 55000"/>
            <a:gd name="adj2" fmla="val 45000"/>
          </a:avLst>
        </a:prstGeom>
        <a:solidFill>
          <a:schemeClr val="accent2">
            <a:tint val="40000"/>
            <a:alpha val="90000"/>
            <a:hueOff val="-3209462"/>
            <a:satOff val="-5363"/>
            <a:lumOff val="-491"/>
            <a:alphaOff val="0"/>
          </a:schemeClr>
        </a:solidFill>
        <a:ln w="19050" cap="rnd" cmpd="sng" algn="ctr">
          <a:solidFill>
            <a:schemeClr val="accent2">
              <a:tint val="40000"/>
              <a:alpha val="90000"/>
              <a:hueOff val="-3209462"/>
              <a:satOff val="-5363"/>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7704019" y="1738181"/>
        <a:ext cx="319038" cy="436503"/>
      </dsp:txXfrm>
    </dsp:sp>
    <dsp:sp modelId="{4D93C94A-C667-4C2F-9060-D0C77641D287}">
      <dsp:nvSpPr>
        <dsp:cNvPr id="0" name=""/>
        <dsp:cNvSpPr/>
      </dsp:nvSpPr>
      <dsp:spPr>
        <a:xfrm>
          <a:off x="8194190" y="2792854"/>
          <a:ext cx="580070" cy="580070"/>
        </a:xfrm>
        <a:prstGeom prst="downArrow">
          <a:avLst>
            <a:gd name="adj1" fmla="val 55000"/>
            <a:gd name="adj2" fmla="val 45000"/>
          </a:avLst>
        </a:prstGeom>
        <a:solidFill>
          <a:schemeClr val="accent2">
            <a:tint val="40000"/>
            <a:alpha val="90000"/>
            <a:hueOff val="-6418923"/>
            <a:satOff val="-10726"/>
            <a:lumOff val="-983"/>
            <a:alphaOff val="0"/>
          </a:schemeClr>
        </a:solidFill>
        <a:ln w="19050" cap="rnd" cmpd="sng" algn="ctr">
          <a:solidFill>
            <a:schemeClr val="accent2">
              <a:tint val="40000"/>
              <a:alpha val="90000"/>
              <a:hueOff val="-6418923"/>
              <a:satOff val="-10726"/>
              <a:lumOff val="-9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8324706" y="2792854"/>
        <a:ext cx="319038" cy="43650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2E7D2-3B6C-43A3-8F55-4B9BC5F9C433}">
      <dsp:nvSpPr>
        <dsp:cNvPr id="0" name=""/>
        <dsp:cNvSpPr/>
      </dsp:nvSpPr>
      <dsp:spPr>
        <a:xfrm>
          <a:off x="0" y="372739"/>
          <a:ext cx="10842812" cy="660213"/>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US" sz="2100" b="0" i="0" kern="1200">
              <a:solidFill>
                <a:schemeClr val="bg1"/>
              </a:solidFill>
              <a:latin typeface="Century Schoolbook" panose="02040604050505020304" pitchFamily="18" charset="0"/>
            </a:rPr>
            <a:t>Pruebas sujetas a privilegio legal</a:t>
          </a:r>
        </a:p>
      </dsp:txBody>
      <dsp:txXfrm>
        <a:off x="32229" y="404968"/>
        <a:ext cx="10778354" cy="595755"/>
      </dsp:txXfrm>
    </dsp:sp>
    <dsp:sp modelId="{CC65C3A2-1E47-4A48-8CED-10D26DB89A5E}">
      <dsp:nvSpPr>
        <dsp:cNvPr id="0" name=""/>
        <dsp:cNvSpPr/>
      </dsp:nvSpPr>
      <dsp:spPr>
        <a:xfrm>
          <a:off x="0" y="1151033"/>
          <a:ext cx="10842812" cy="574097"/>
        </a:xfrm>
        <a:prstGeom prst="roundRect">
          <a:avLst/>
        </a:prstGeom>
        <a:gradFill rotWithShape="0">
          <a:gsLst>
            <a:gs pos="0">
              <a:schemeClr val="accent2">
                <a:hueOff val="-3277702"/>
                <a:satOff val="-3888"/>
                <a:lumOff val="-2059"/>
                <a:alphaOff val="0"/>
                <a:tint val="98000"/>
                <a:lumMod val="114000"/>
              </a:schemeClr>
            </a:gs>
            <a:gs pos="100000">
              <a:schemeClr val="accent2">
                <a:hueOff val="-3277702"/>
                <a:satOff val="-3888"/>
                <a:lumOff val="-2059"/>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US" sz="2100" b="0" i="0" kern="1200">
              <a:solidFill>
                <a:schemeClr val="bg1"/>
              </a:solidFill>
              <a:latin typeface="Century Schoolbook" panose="02040604050505020304" pitchFamily="18" charset="0"/>
            </a:rPr>
            <a:t>Pruebas relacionadas con los antecedentes sexuales del demandante, a menos que:</a:t>
          </a:r>
        </a:p>
      </dsp:txBody>
      <dsp:txXfrm>
        <a:off x="28025" y="1179058"/>
        <a:ext cx="10786762" cy="518047"/>
      </dsp:txXfrm>
    </dsp:sp>
    <dsp:sp modelId="{A1874D29-5B81-4870-A524-BA5B1520A228}">
      <dsp:nvSpPr>
        <dsp:cNvPr id="0" name=""/>
        <dsp:cNvSpPr/>
      </dsp:nvSpPr>
      <dsp:spPr>
        <a:xfrm>
          <a:off x="0" y="1725130"/>
          <a:ext cx="10842812" cy="1060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259" tIns="7620" rIns="42672" bIns="7620" numCol="1" spcCol="1270" anchor="t" anchorCtr="0">
          <a:noAutofit/>
        </a:bodyPr>
        <a:lstStyle/>
        <a:p>
          <a:pPr marL="457200" lvl="1" indent="-457200" algn="l" defTabSz="266700">
            <a:lnSpc>
              <a:spcPct val="90000"/>
            </a:lnSpc>
            <a:spcBef>
              <a:spcPct val="0"/>
            </a:spcBef>
            <a:spcAft>
              <a:spcPct val="20000"/>
            </a:spcAft>
            <a:buFont typeface="+mj-lt"/>
            <a:buChar char="••"/>
          </a:pPr>
          <a:endParaRPr lang="en-US" sz="600" kern="1200" dirty="0">
            <a:solidFill>
              <a:schemeClr val="bg1"/>
            </a:solidFill>
            <a:latin typeface="Century Schoolbook" panose="02040604050505020304" pitchFamily="18" charset="0"/>
          </a:endParaRPr>
        </a:p>
        <a:p>
          <a:pPr marL="457200" lvl="1" indent="-457200" algn="l" defTabSz="711200">
            <a:lnSpc>
              <a:spcPct val="90000"/>
            </a:lnSpc>
            <a:spcBef>
              <a:spcPct val="0"/>
            </a:spcBef>
            <a:spcAft>
              <a:spcPct val="20000"/>
            </a:spcAft>
            <a:buFont typeface="+mj-lt"/>
            <a:buChar char="••"/>
          </a:pPr>
          <a:r>
            <a:rPr lang="es-US" sz="1600" b="0" i="0" kern="1200">
              <a:solidFill>
                <a:schemeClr val="bg1"/>
              </a:solidFill>
              <a:latin typeface="Century Schoolbook" panose="02040604050505020304" pitchFamily="18" charset="0"/>
            </a:rPr>
            <a:t>Las pruebas se ofrecen para demostrar que alguien distinto del demandado cometió el presunto acoso sexual</a:t>
          </a:r>
        </a:p>
        <a:p>
          <a:pPr marL="457200" lvl="1" indent="-457200" algn="l" defTabSz="711200">
            <a:lnSpc>
              <a:spcPct val="90000"/>
            </a:lnSpc>
            <a:spcBef>
              <a:spcPct val="0"/>
            </a:spcBef>
            <a:spcAft>
              <a:spcPct val="20000"/>
            </a:spcAft>
            <a:buFont typeface="+mj-lt"/>
            <a:buChar char="••"/>
          </a:pPr>
          <a:r>
            <a:rPr lang="es-US" sz="1600" b="0" i="0" kern="1200">
              <a:solidFill>
                <a:schemeClr val="bg1"/>
              </a:solidFill>
              <a:latin typeface="Century Schoolbook" panose="02040604050505020304" pitchFamily="18" charset="0"/>
            </a:rPr>
            <a:t>Las pruebas estén relacionadas con el comportamiento sexual entre el demandante y el demandado y se ofrezcan para demostrar el consentimiento. </a:t>
          </a:r>
        </a:p>
      </dsp:txBody>
      <dsp:txXfrm>
        <a:off x="0" y="1725130"/>
        <a:ext cx="10842812" cy="1060874"/>
      </dsp:txXfrm>
    </dsp:sp>
    <dsp:sp modelId="{BBF22A89-9453-448B-81E8-F9B584A6E9A7}">
      <dsp:nvSpPr>
        <dsp:cNvPr id="0" name=""/>
        <dsp:cNvSpPr/>
      </dsp:nvSpPr>
      <dsp:spPr>
        <a:xfrm>
          <a:off x="0" y="2786005"/>
          <a:ext cx="10842812" cy="1110003"/>
        </a:xfrm>
        <a:prstGeom prst="roundRect">
          <a:avLst/>
        </a:prstGeom>
        <a:gradFill rotWithShape="0">
          <a:gsLst>
            <a:gs pos="0">
              <a:schemeClr val="accent2">
                <a:hueOff val="-6555403"/>
                <a:satOff val="-7776"/>
                <a:lumOff val="-4117"/>
                <a:alphaOff val="0"/>
                <a:tint val="98000"/>
                <a:lumMod val="114000"/>
              </a:schemeClr>
            </a:gs>
            <a:gs pos="100000">
              <a:schemeClr val="accent2">
                <a:hueOff val="-6555403"/>
                <a:satOff val="-7776"/>
                <a:lumOff val="-4117"/>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US" sz="2400" b="0" i="0" kern="1200">
              <a:solidFill>
                <a:schemeClr val="bg1"/>
              </a:solidFill>
              <a:latin typeface="Century Schoolbook" panose="02040604050505020304" pitchFamily="18" charset="0"/>
            </a:rPr>
            <a:t>Los expedientes de una parte elaborados o conservados por un profesional médico o paraprofesional, elaborados y conservados en relación con la provisión de tratamiento a la parte.</a:t>
          </a:r>
        </a:p>
      </dsp:txBody>
      <dsp:txXfrm>
        <a:off x="54186" y="2840191"/>
        <a:ext cx="10734440" cy="10016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C5051-1B7A-498E-ABF7-2269D55D3611}">
      <dsp:nvSpPr>
        <dsp:cNvPr id="0" name=""/>
        <dsp:cNvSpPr/>
      </dsp:nvSpPr>
      <dsp:spPr>
        <a:xfrm>
          <a:off x="0" y="154815"/>
          <a:ext cx="5614987" cy="857463"/>
        </a:xfrm>
        <a:prstGeom prst="round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a:latin typeface="Century Schoolbook" panose="02040604050505020304" pitchFamily="18" charset="0"/>
            </a:rPr>
            <a:t>Una escuela de kínder-12.</a:t>
          </a:r>
          <a:r>
            <a:rPr lang="es-US" sz="2200" b="0" i="0" kern="1200" baseline="30000">
              <a:latin typeface="Century Schoolbook" panose="02040604050505020304" pitchFamily="18" charset="0"/>
            </a:rPr>
            <a:t>o</a:t>
          </a:r>
          <a:r>
            <a:rPr lang="es-US" sz="2200" b="0" i="0" kern="1200">
              <a:latin typeface="Century Schoolbook" panose="02040604050505020304" pitchFamily="18" charset="0"/>
            </a:rPr>
            <a:t> </a:t>
          </a:r>
        </a:p>
      </dsp:txBody>
      <dsp:txXfrm>
        <a:off x="41858" y="196673"/>
        <a:ext cx="5531271" cy="773747"/>
      </dsp:txXfrm>
    </dsp:sp>
    <dsp:sp modelId="{BFC8717B-1D3A-4368-98CE-4F3C6A2E5FB2}">
      <dsp:nvSpPr>
        <dsp:cNvPr id="0" name=""/>
        <dsp:cNvSpPr/>
      </dsp:nvSpPr>
      <dsp:spPr>
        <a:xfrm>
          <a:off x="0" y="1075638"/>
          <a:ext cx="5614987" cy="857463"/>
        </a:xfrm>
        <a:prstGeom prst="round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a:latin typeface="Century Schoolbook" panose="02040604050505020304" pitchFamily="18" charset="0"/>
            </a:rPr>
            <a:t>en la cual algún empleado tiene conocimiento real  </a:t>
          </a:r>
        </a:p>
      </dsp:txBody>
      <dsp:txXfrm>
        <a:off x="41858" y="1117496"/>
        <a:ext cx="5531271" cy="773747"/>
      </dsp:txXfrm>
    </dsp:sp>
    <dsp:sp modelId="{C1573475-09C0-4DF8-B6CE-4A3C1C3ECA6E}">
      <dsp:nvSpPr>
        <dsp:cNvPr id="0" name=""/>
        <dsp:cNvSpPr/>
      </dsp:nvSpPr>
      <dsp:spPr>
        <a:xfrm>
          <a:off x="0" y="1996462"/>
          <a:ext cx="5614987" cy="857463"/>
        </a:xfrm>
        <a:prstGeom prst="round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a:latin typeface="Century Schoolbook" panose="02040604050505020304" pitchFamily="18" charset="0"/>
            </a:rPr>
            <a:t>de "acoso sexual según el Título IX"</a:t>
          </a:r>
        </a:p>
      </dsp:txBody>
      <dsp:txXfrm>
        <a:off x="41858" y="2038320"/>
        <a:ext cx="5531271" cy="773747"/>
      </dsp:txXfrm>
    </dsp:sp>
    <dsp:sp modelId="{88053CB7-3ABD-4CFE-9834-E0F65CF66AB4}">
      <dsp:nvSpPr>
        <dsp:cNvPr id="0" name=""/>
        <dsp:cNvSpPr/>
      </dsp:nvSpPr>
      <dsp:spPr>
        <a:xfrm>
          <a:off x="0" y="2917286"/>
          <a:ext cx="5614987" cy="857463"/>
        </a:xfrm>
        <a:prstGeom prst="round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a:latin typeface="Century Schoolbook" panose="02040604050505020304" pitchFamily="18" charset="0"/>
            </a:rPr>
            <a:t>en su "programa o actividad educativa" y </a:t>
          </a:r>
        </a:p>
      </dsp:txBody>
      <dsp:txXfrm>
        <a:off x="41858" y="2959144"/>
        <a:ext cx="5531271" cy="773747"/>
      </dsp:txXfrm>
    </dsp:sp>
    <dsp:sp modelId="{3A8F06B1-A396-4437-BC55-E1741B086A81}">
      <dsp:nvSpPr>
        <dsp:cNvPr id="0" name=""/>
        <dsp:cNvSpPr/>
      </dsp:nvSpPr>
      <dsp:spPr>
        <a:xfrm>
          <a:off x="0" y="3838110"/>
          <a:ext cx="5614987" cy="857463"/>
        </a:xfrm>
        <a:prstGeom prst="round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a:latin typeface="Century Schoolbook" panose="02040604050505020304" pitchFamily="18" charset="0"/>
            </a:rPr>
            <a:t>en contra de una persona en los Estados Unidos </a:t>
          </a:r>
        </a:p>
      </dsp:txBody>
      <dsp:txXfrm>
        <a:off x="41858" y="3879968"/>
        <a:ext cx="5531271" cy="773747"/>
      </dsp:txXfrm>
    </dsp:sp>
    <dsp:sp modelId="{BEF03566-E6F7-42F1-886A-EF0780FB72FF}">
      <dsp:nvSpPr>
        <dsp:cNvPr id="0" name=""/>
        <dsp:cNvSpPr/>
      </dsp:nvSpPr>
      <dsp:spPr>
        <a:xfrm>
          <a:off x="0" y="4758934"/>
          <a:ext cx="5614987" cy="857463"/>
        </a:xfrm>
        <a:prstGeom prst="roundRect">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US" sz="2200" b="0" i="0" kern="1200">
              <a:solidFill>
                <a:schemeClr val="bg2"/>
              </a:solidFill>
              <a:latin typeface="Century Schoolbook" panose="02040604050505020304" pitchFamily="18" charset="0"/>
            </a:rPr>
            <a:t>tiene que responder utilizando el proceso de acoso sexual según el Título IX</a:t>
          </a:r>
        </a:p>
      </dsp:txBody>
      <dsp:txXfrm>
        <a:off x="41858" y="4800792"/>
        <a:ext cx="5531271" cy="7737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C5051-1B7A-498E-ABF7-2269D55D3611}">
      <dsp:nvSpPr>
        <dsp:cNvPr id="0" name=""/>
        <dsp:cNvSpPr/>
      </dsp:nvSpPr>
      <dsp:spPr>
        <a:xfrm>
          <a:off x="0" y="273491"/>
          <a:ext cx="5614987" cy="791505"/>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US" sz="3300" b="0" i="0" kern="1200">
              <a:solidFill>
                <a:srgbClr val="FF0000"/>
              </a:solidFill>
              <a:latin typeface="Century Schoolbook" panose="02040604050505020304" pitchFamily="18" charset="0"/>
            </a:rPr>
            <a:t>Una escuela de kínder-12.</a:t>
          </a:r>
          <a:r>
            <a:rPr lang="es-US" sz="3300" b="0" i="0" kern="1200" baseline="30000">
              <a:solidFill>
                <a:srgbClr val="FF0000"/>
              </a:solidFill>
              <a:latin typeface="Century Schoolbook" panose="02040604050505020304" pitchFamily="18" charset="0"/>
            </a:rPr>
            <a:t>o</a:t>
          </a:r>
          <a:r>
            <a:rPr lang="es-US" sz="3300" b="0" i="0" kern="1200">
              <a:solidFill>
                <a:srgbClr val="FF0000"/>
              </a:solidFill>
              <a:latin typeface="Century Schoolbook" panose="02040604050505020304" pitchFamily="18" charset="0"/>
            </a:rPr>
            <a:t> </a:t>
          </a:r>
        </a:p>
      </dsp:txBody>
      <dsp:txXfrm>
        <a:off x="38638" y="312129"/>
        <a:ext cx="5537711" cy="714229"/>
      </dsp:txXfrm>
    </dsp:sp>
    <dsp:sp modelId="{BFC8717B-1D3A-4368-98CE-4F3C6A2E5FB2}">
      <dsp:nvSpPr>
        <dsp:cNvPr id="0" name=""/>
        <dsp:cNvSpPr/>
      </dsp:nvSpPr>
      <dsp:spPr>
        <a:xfrm>
          <a:off x="0" y="1160036"/>
          <a:ext cx="5614987" cy="791505"/>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US" sz="3300" b="0" i="0" kern="1200"/>
            <a:t> </a:t>
          </a:r>
        </a:p>
      </dsp:txBody>
      <dsp:txXfrm>
        <a:off x="38638" y="1198674"/>
        <a:ext cx="5537711" cy="714229"/>
      </dsp:txXfrm>
    </dsp:sp>
    <dsp:sp modelId="{C1573475-09C0-4DF8-B6CE-4A3C1C3ECA6E}">
      <dsp:nvSpPr>
        <dsp:cNvPr id="0" name=""/>
        <dsp:cNvSpPr/>
      </dsp:nvSpPr>
      <dsp:spPr>
        <a:xfrm>
          <a:off x="0" y="2046581"/>
          <a:ext cx="5614987" cy="791505"/>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US" sz="3300" b="0" i="0" kern="1200"/>
            <a:t> </a:t>
          </a:r>
        </a:p>
      </dsp:txBody>
      <dsp:txXfrm>
        <a:off x="38638" y="2085219"/>
        <a:ext cx="5537711" cy="714229"/>
      </dsp:txXfrm>
    </dsp:sp>
    <dsp:sp modelId="{88053CB7-3ABD-4CFE-9834-E0F65CF66AB4}">
      <dsp:nvSpPr>
        <dsp:cNvPr id="0" name=""/>
        <dsp:cNvSpPr/>
      </dsp:nvSpPr>
      <dsp:spPr>
        <a:xfrm>
          <a:off x="0" y="2933126"/>
          <a:ext cx="5614987" cy="791505"/>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US" sz="3300" b="0" i="0" kern="1200"/>
            <a:t> </a:t>
          </a:r>
        </a:p>
      </dsp:txBody>
      <dsp:txXfrm>
        <a:off x="38638" y="2971764"/>
        <a:ext cx="5537711" cy="714229"/>
      </dsp:txXfrm>
    </dsp:sp>
    <dsp:sp modelId="{3A8F06B1-A396-4437-BC55-E1741B086A81}">
      <dsp:nvSpPr>
        <dsp:cNvPr id="0" name=""/>
        <dsp:cNvSpPr/>
      </dsp:nvSpPr>
      <dsp:spPr>
        <a:xfrm>
          <a:off x="0" y="3819671"/>
          <a:ext cx="5614987" cy="791505"/>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US" sz="3300" b="0" i="0" kern="1200"/>
            <a:t> </a:t>
          </a:r>
        </a:p>
      </dsp:txBody>
      <dsp:txXfrm>
        <a:off x="38638" y="3858309"/>
        <a:ext cx="5537711" cy="714229"/>
      </dsp:txXfrm>
    </dsp:sp>
    <dsp:sp modelId="{BEF03566-E6F7-42F1-886A-EF0780FB72FF}">
      <dsp:nvSpPr>
        <dsp:cNvPr id="0" name=""/>
        <dsp:cNvSpPr/>
      </dsp:nvSpPr>
      <dsp:spPr>
        <a:xfrm>
          <a:off x="0" y="4706216"/>
          <a:ext cx="5614987" cy="791505"/>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s-US" sz="3300" b="0" i="0" kern="1200"/>
            <a:t> </a:t>
          </a:r>
        </a:p>
      </dsp:txBody>
      <dsp:txXfrm>
        <a:off x="38638" y="4744854"/>
        <a:ext cx="5537711" cy="7142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C5051-1B7A-498E-ABF7-2269D55D3611}">
      <dsp:nvSpPr>
        <dsp:cNvPr id="0" name=""/>
        <dsp:cNvSpPr/>
      </dsp:nvSpPr>
      <dsp:spPr>
        <a:xfrm>
          <a:off x="0" y="30688"/>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Una escuela de kínder-12.</a:t>
          </a:r>
          <a:r>
            <a:rPr lang="es-US" sz="2300" b="0" i="0" kern="1200" baseline="30000">
              <a:latin typeface="Century Schoolbook" panose="02040604050505020304" pitchFamily="18" charset="0"/>
            </a:rPr>
            <a:t>o</a:t>
          </a:r>
          <a:r>
            <a:rPr lang="es-US" sz="2300" b="0" i="0" kern="1200">
              <a:latin typeface="Century Schoolbook" panose="02040604050505020304" pitchFamily="18" charset="0"/>
            </a:rPr>
            <a:t> </a:t>
          </a:r>
        </a:p>
      </dsp:txBody>
      <dsp:txXfrm>
        <a:off x="43761" y="74449"/>
        <a:ext cx="5527465" cy="808917"/>
      </dsp:txXfrm>
    </dsp:sp>
    <dsp:sp modelId="{BFC8717B-1D3A-4368-98CE-4F3C6A2E5FB2}">
      <dsp:nvSpPr>
        <dsp:cNvPr id="0" name=""/>
        <dsp:cNvSpPr/>
      </dsp:nvSpPr>
      <dsp:spPr>
        <a:xfrm>
          <a:off x="0" y="993367"/>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solidFill>
                <a:srgbClr val="FF0000"/>
              </a:solidFill>
              <a:latin typeface="Century Schoolbook" panose="02040604050505020304" pitchFamily="18" charset="0"/>
            </a:rPr>
            <a:t>en la cual algún empleado tiene conocimiento real   </a:t>
          </a:r>
        </a:p>
      </dsp:txBody>
      <dsp:txXfrm>
        <a:off x="43761" y="1037128"/>
        <a:ext cx="5527465" cy="808917"/>
      </dsp:txXfrm>
    </dsp:sp>
    <dsp:sp modelId="{C1573475-09C0-4DF8-B6CE-4A3C1C3ECA6E}">
      <dsp:nvSpPr>
        <dsp:cNvPr id="0" name=""/>
        <dsp:cNvSpPr/>
      </dsp:nvSpPr>
      <dsp:spPr>
        <a:xfrm>
          <a:off x="0" y="1956047"/>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a:t>
          </a:r>
        </a:p>
      </dsp:txBody>
      <dsp:txXfrm>
        <a:off x="43761" y="1999808"/>
        <a:ext cx="5527465" cy="808917"/>
      </dsp:txXfrm>
    </dsp:sp>
    <dsp:sp modelId="{88053CB7-3ABD-4CFE-9834-E0F65CF66AB4}">
      <dsp:nvSpPr>
        <dsp:cNvPr id="0" name=""/>
        <dsp:cNvSpPr/>
      </dsp:nvSpPr>
      <dsp:spPr>
        <a:xfrm>
          <a:off x="0" y="2918726"/>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a:t>
          </a:r>
        </a:p>
      </dsp:txBody>
      <dsp:txXfrm>
        <a:off x="43761" y="2962487"/>
        <a:ext cx="5527465" cy="808917"/>
      </dsp:txXfrm>
    </dsp:sp>
    <dsp:sp modelId="{3A8F06B1-A396-4437-BC55-E1741B086A81}">
      <dsp:nvSpPr>
        <dsp:cNvPr id="0" name=""/>
        <dsp:cNvSpPr/>
      </dsp:nvSpPr>
      <dsp:spPr>
        <a:xfrm>
          <a:off x="0" y="3881405"/>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a:t>
          </a:r>
        </a:p>
      </dsp:txBody>
      <dsp:txXfrm>
        <a:off x="43761" y="3925166"/>
        <a:ext cx="5527465" cy="808917"/>
      </dsp:txXfrm>
    </dsp:sp>
    <dsp:sp modelId="{BEF03566-E6F7-42F1-886A-EF0780FB72FF}">
      <dsp:nvSpPr>
        <dsp:cNvPr id="0" name=""/>
        <dsp:cNvSpPr/>
      </dsp:nvSpPr>
      <dsp:spPr>
        <a:xfrm>
          <a:off x="0" y="4844085"/>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a:t>
          </a:r>
        </a:p>
      </dsp:txBody>
      <dsp:txXfrm>
        <a:off x="43761" y="4887846"/>
        <a:ext cx="5527465" cy="8089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C5051-1B7A-498E-ABF7-2269D55D3611}">
      <dsp:nvSpPr>
        <dsp:cNvPr id="0" name=""/>
        <dsp:cNvSpPr/>
      </dsp:nvSpPr>
      <dsp:spPr>
        <a:xfrm>
          <a:off x="0" y="30688"/>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Una escuela de kínder-12.</a:t>
          </a:r>
          <a:r>
            <a:rPr lang="es-US" sz="2300" b="0" i="0" kern="1200" baseline="30000">
              <a:latin typeface="Century Schoolbook" panose="02040604050505020304" pitchFamily="18" charset="0"/>
            </a:rPr>
            <a:t>o</a:t>
          </a:r>
          <a:r>
            <a:rPr lang="es-US" sz="2300" b="0" i="0" kern="1200">
              <a:latin typeface="Century Schoolbook" panose="02040604050505020304" pitchFamily="18" charset="0"/>
            </a:rPr>
            <a:t> </a:t>
          </a:r>
        </a:p>
      </dsp:txBody>
      <dsp:txXfrm>
        <a:off x="43761" y="74449"/>
        <a:ext cx="5527465" cy="808917"/>
      </dsp:txXfrm>
    </dsp:sp>
    <dsp:sp modelId="{BFC8717B-1D3A-4368-98CE-4F3C6A2E5FB2}">
      <dsp:nvSpPr>
        <dsp:cNvPr id="0" name=""/>
        <dsp:cNvSpPr/>
      </dsp:nvSpPr>
      <dsp:spPr>
        <a:xfrm>
          <a:off x="0" y="993367"/>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en la cual algún empleado tiene conocimiento real   </a:t>
          </a:r>
        </a:p>
      </dsp:txBody>
      <dsp:txXfrm>
        <a:off x="43761" y="1037128"/>
        <a:ext cx="5527465" cy="808917"/>
      </dsp:txXfrm>
    </dsp:sp>
    <dsp:sp modelId="{C1573475-09C0-4DF8-B6CE-4A3C1C3ECA6E}">
      <dsp:nvSpPr>
        <dsp:cNvPr id="0" name=""/>
        <dsp:cNvSpPr/>
      </dsp:nvSpPr>
      <dsp:spPr>
        <a:xfrm>
          <a:off x="0" y="1956047"/>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solidFill>
                <a:srgbClr val="FF0000"/>
              </a:solidFill>
              <a:latin typeface="Century Schoolbook" panose="02040604050505020304" pitchFamily="18" charset="0"/>
            </a:rPr>
            <a:t>de "acoso sexual" según el Título IX</a:t>
          </a:r>
        </a:p>
      </dsp:txBody>
      <dsp:txXfrm>
        <a:off x="43761" y="1999808"/>
        <a:ext cx="5527465" cy="808917"/>
      </dsp:txXfrm>
    </dsp:sp>
    <dsp:sp modelId="{88053CB7-3ABD-4CFE-9834-E0F65CF66AB4}">
      <dsp:nvSpPr>
        <dsp:cNvPr id="0" name=""/>
        <dsp:cNvSpPr/>
      </dsp:nvSpPr>
      <dsp:spPr>
        <a:xfrm>
          <a:off x="0" y="2918726"/>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a:t>
          </a:r>
        </a:p>
      </dsp:txBody>
      <dsp:txXfrm>
        <a:off x="43761" y="2962487"/>
        <a:ext cx="5527465" cy="808917"/>
      </dsp:txXfrm>
    </dsp:sp>
    <dsp:sp modelId="{3A8F06B1-A396-4437-BC55-E1741B086A81}">
      <dsp:nvSpPr>
        <dsp:cNvPr id="0" name=""/>
        <dsp:cNvSpPr/>
      </dsp:nvSpPr>
      <dsp:spPr>
        <a:xfrm>
          <a:off x="0" y="3881405"/>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a:t>
          </a:r>
        </a:p>
      </dsp:txBody>
      <dsp:txXfrm>
        <a:off x="43761" y="3925166"/>
        <a:ext cx="5527465" cy="808917"/>
      </dsp:txXfrm>
    </dsp:sp>
    <dsp:sp modelId="{BEF03566-E6F7-42F1-886A-EF0780FB72FF}">
      <dsp:nvSpPr>
        <dsp:cNvPr id="0" name=""/>
        <dsp:cNvSpPr/>
      </dsp:nvSpPr>
      <dsp:spPr>
        <a:xfrm>
          <a:off x="0" y="4844085"/>
          <a:ext cx="5614987" cy="896439"/>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s-US" sz="2300" b="0" i="0" kern="1200">
              <a:latin typeface="Century Schoolbook" panose="02040604050505020304" pitchFamily="18" charset="0"/>
            </a:rPr>
            <a:t> </a:t>
          </a:r>
        </a:p>
      </dsp:txBody>
      <dsp:txXfrm>
        <a:off x="43761" y="4887846"/>
        <a:ext cx="5527465" cy="8089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4FEAA-43EF-478F-BE90-528BBCE4E9A7}">
      <dsp:nvSpPr>
        <dsp:cNvPr id="0" name=""/>
        <dsp:cNvSpPr/>
      </dsp:nvSpPr>
      <dsp:spPr>
        <a:xfrm>
          <a:off x="0" y="40514"/>
          <a:ext cx="4459614" cy="59962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US" sz="2500" b="0" i="1" kern="1200"/>
            <a:t>Employee quid pro quo</a:t>
          </a:r>
        </a:p>
      </dsp:txBody>
      <dsp:txXfrm>
        <a:off x="29271" y="69785"/>
        <a:ext cx="4401072" cy="541083"/>
      </dsp:txXfrm>
    </dsp:sp>
    <dsp:sp modelId="{D16F98EF-371A-4063-9471-077414E02484}">
      <dsp:nvSpPr>
        <dsp:cNvPr id="0" name=""/>
        <dsp:cNvSpPr/>
      </dsp:nvSpPr>
      <dsp:spPr>
        <a:xfrm>
          <a:off x="0" y="712139"/>
          <a:ext cx="4459614" cy="59962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US" sz="2500" b="0" i="1" kern="1200"/>
            <a:t>Agresión sexual</a:t>
          </a:r>
        </a:p>
      </dsp:txBody>
      <dsp:txXfrm>
        <a:off x="29271" y="741410"/>
        <a:ext cx="4401072" cy="541083"/>
      </dsp:txXfrm>
    </dsp:sp>
    <dsp:sp modelId="{B78D38F7-E723-4A23-8D1F-CCDB04B4ADDA}">
      <dsp:nvSpPr>
        <dsp:cNvPr id="0" name=""/>
        <dsp:cNvSpPr/>
      </dsp:nvSpPr>
      <dsp:spPr>
        <a:xfrm>
          <a:off x="0" y="1383764"/>
          <a:ext cx="4459614" cy="59962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US" sz="2500" b="0" i="1" kern="1200"/>
            <a:t>Domestic violence</a:t>
          </a:r>
        </a:p>
      </dsp:txBody>
      <dsp:txXfrm>
        <a:off x="29271" y="1413035"/>
        <a:ext cx="4401072" cy="541083"/>
      </dsp:txXfrm>
    </dsp:sp>
    <dsp:sp modelId="{8550AA37-7D65-44A2-B0E1-D1EFE8685705}">
      <dsp:nvSpPr>
        <dsp:cNvPr id="0" name=""/>
        <dsp:cNvSpPr/>
      </dsp:nvSpPr>
      <dsp:spPr>
        <a:xfrm>
          <a:off x="0" y="2055389"/>
          <a:ext cx="4459614" cy="59962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US" sz="2500" b="0" i="1" kern="1200"/>
            <a:t>Violencia de pareja</a:t>
          </a:r>
        </a:p>
      </dsp:txBody>
      <dsp:txXfrm>
        <a:off x="29271" y="2084660"/>
        <a:ext cx="4401072" cy="541083"/>
      </dsp:txXfrm>
    </dsp:sp>
    <dsp:sp modelId="{3A25C9A7-59D2-4DFB-98AB-F58921C5B741}">
      <dsp:nvSpPr>
        <dsp:cNvPr id="0" name=""/>
        <dsp:cNvSpPr/>
      </dsp:nvSpPr>
      <dsp:spPr>
        <a:xfrm>
          <a:off x="0" y="2727014"/>
          <a:ext cx="4459614" cy="59962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US" sz="2500" b="0" i="1" kern="1200"/>
            <a:t>Acecho</a:t>
          </a:r>
        </a:p>
      </dsp:txBody>
      <dsp:txXfrm>
        <a:off x="29271" y="2756285"/>
        <a:ext cx="4401072" cy="5410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2B4C7-90D3-4B3A-952A-5D9420F85357}">
      <dsp:nvSpPr>
        <dsp:cNvPr id="0" name=""/>
        <dsp:cNvSpPr/>
      </dsp:nvSpPr>
      <dsp:spPr>
        <a:xfrm>
          <a:off x="0" y="230990"/>
          <a:ext cx="2356912" cy="1414147"/>
        </a:xfrm>
        <a:prstGeom prst="roundRect">
          <a:avLst>
            <a:gd name="adj" fmla="val 10000"/>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Ambiente hostil según el Título IX</a:t>
          </a:r>
        </a:p>
      </dsp:txBody>
      <dsp:txXfrm>
        <a:off x="41419" y="272409"/>
        <a:ext cx="2274074" cy="1331309"/>
      </dsp:txXfrm>
    </dsp:sp>
    <dsp:sp modelId="{669992DF-4E00-4ED3-AEC8-37D608009178}">
      <dsp:nvSpPr>
        <dsp:cNvPr id="0" name=""/>
        <dsp:cNvSpPr/>
      </dsp:nvSpPr>
      <dsp:spPr>
        <a:xfrm rot="68528">
          <a:off x="2641675" y="681819"/>
          <a:ext cx="686321" cy="584514"/>
        </a:xfrm>
        <a:prstGeom prst="mathEqual">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2641692" y="796974"/>
        <a:ext cx="510967" cy="350708"/>
      </dsp:txXfrm>
    </dsp:sp>
    <dsp:sp modelId="{23D4D8DF-C444-44E9-89E5-8264EA1BC153}">
      <dsp:nvSpPr>
        <dsp:cNvPr id="0" name=""/>
        <dsp:cNvSpPr/>
      </dsp:nvSpPr>
      <dsp:spPr>
        <a:xfrm>
          <a:off x="3651602" y="303790"/>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Conducta no deseada	</a:t>
          </a:r>
        </a:p>
      </dsp:txBody>
      <dsp:txXfrm>
        <a:off x="3693021" y="345209"/>
        <a:ext cx="2274074" cy="1331309"/>
      </dsp:txXfrm>
    </dsp:sp>
    <dsp:sp modelId="{349AE803-B64F-4D22-A77E-DB67415F81A9}">
      <dsp:nvSpPr>
        <dsp:cNvPr id="0" name=""/>
        <dsp:cNvSpPr/>
      </dsp:nvSpPr>
      <dsp:spPr>
        <a:xfrm rot="5406217">
          <a:off x="4622620" y="1801745"/>
          <a:ext cx="410957"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4652856" y="1888524"/>
        <a:ext cx="350708" cy="287670"/>
      </dsp:txXfrm>
    </dsp:sp>
    <dsp:sp modelId="{5B055060-FD68-45A0-9F7C-C61D9EF82AF8}">
      <dsp:nvSpPr>
        <dsp:cNvPr id="0" name=""/>
        <dsp:cNvSpPr/>
      </dsp:nvSpPr>
      <dsp:spPr>
        <a:xfrm>
          <a:off x="3647642" y="2493328"/>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dirty="0">
              <a:latin typeface="Century Schoolbook" panose="02040604050505020304" pitchFamily="18" charset="0"/>
            </a:rPr>
            <a:t>Basad</a:t>
          </a:r>
          <a:r>
            <a:rPr lang="es-US" sz="2100" kern="1200" dirty="0">
              <a:solidFill>
                <a:srgbClr val="FFFF00"/>
              </a:solidFill>
              <a:latin typeface="Century Schoolbook" panose="02040604050505020304" pitchFamily="18" charset="0"/>
            </a:rPr>
            <a:t>a</a:t>
          </a:r>
          <a:r>
            <a:rPr lang="es-US" sz="2100" kern="1200" dirty="0">
              <a:latin typeface="Century Schoolbook" panose="02040604050505020304" pitchFamily="18" charset="0"/>
            </a:rPr>
            <a:t> en el sexo</a:t>
          </a:r>
        </a:p>
      </dsp:txBody>
      <dsp:txXfrm>
        <a:off x="3689061" y="2534747"/>
        <a:ext cx="2274074" cy="1331309"/>
      </dsp:txXfrm>
    </dsp:sp>
    <dsp:sp modelId="{FE0972FA-E1A4-4844-8646-8362423CE63E}">
      <dsp:nvSpPr>
        <dsp:cNvPr id="0" name=""/>
        <dsp:cNvSpPr/>
      </dsp:nvSpPr>
      <dsp:spPr>
        <a:xfrm rot="5435870">
          <a:off x="4608914" y="3991987"/>
          <a:ext cx="411749"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4640079" y="4078373"/>
        <a:ext cx="350708" cy="288224"/>
      </dsp:txXfrm>
    </dsp:sp>
    <dsp:sp modelId="{CCAFF87E-ACA0-469A-B98D-59BCF27AA19C}">
      <dsp:nvSpPr>
        <dsp:cNvPr id="0" name=""/>
        <dsp:cNvSpPr/>
      </dsp:nvSpPr>
      <dsp:spPr>
        <a:xfrm>
          <a:off x="3624780" y="4684319"/>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Demasiado grave</a:t>
          </a:r>
        </a:p>
      </dsp:txBody>
      <dsp:txXfrm>
        <a:off x="3666199" y="4725738"/>
        <a:ext cx="2274074" cy="1331309"/>
      </dsp:txXfrm>
    </dsp:sp>
    <dsp:sp modelId="{1F59A94D-BAAB-461C-921B-EE2A8720AB1E}">
      <dsp:nvSpPr>
        <dsp:cNvPr id="0" name=""/>
        <dsp:cNvSpPr/>
      </dsp:nvSpPr>
      <dsp:spPr>
        <a:xfrm rot="1345">
          <a:off x="6415752" y="5212542"/>
          <a:ext cx="490686" cy="35915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6415752" y="5284352"/>
        <a:ext cx="382940" cy="215492"/>
      </dsp:txXfrm>
    </dsp:sp>
    <dsp:sp modelId="{BABFDD99-4967-4EC8-B221-43AE65E9BB37}">
      <dsp:nvSpPr>
        <dsp:cNvPr id="0" name=""/>
        <dsp:cNvSpPr/>
      </dsp:nvSpPr>
      <dsp:spPr>
        <a:xfrm>
          <a:off x="7382523" y="4685789"/>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Persistente</a:t>
          </a:r>
        </a:p>
      </dsp:txBody>
      <dsp:txXfrm>
        <a:off x="7423942" y="4727208"/>
        <a:ext cx="2274074" cy="1331309"/>
      </dsp:txXfrm>
    </dsp:sp>
    <dsp:sp modelId="{D352E0FF-F778-4746-8BA8-5DC39757485C}">
      <dsp:nvSpPr>
        <dsp:cNvPr id="0" name=""/>
        <dsp:cNvSpPr/>
      </dsp:nvSpPr>
      <dsp:spPr>
        <a:xfrm rot="16114723">
          <a:off x="8327752" y="4016048"/>
          <a:ext cx="412635"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8360251" y="4225758"/>
        <a:ext cx="350708" cy="288845"/>
      </dsp:txXfrm>
    </dsp:sp>
    <dsp:sp modelId="{E46D8D43-2516-4330-8C2C-93CDC62A8F18}">
      <dsp:nvSpPr>
        <dsp:cNvPr id="0" name=""/>
        <dsp:cNvSpPr/>
      </dsp:nvSpPr>
      <dsp:spPr>
        <a:xfrm>
          <a:off x="7328125" y="2493324"/>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Objetivamente ofensivo</a:t>
          </a:r>
        </a:p>
      </dsp:txBody>
      <dsp:txXfrm>
        <a:off x="7369544" y="2534743"/>
        <a:ext cx="2274074" cy="1331309"/>
      </dsp:txXfrm>
    </dsp:sp>
    <dsp:sp modelId="{1FE86367-5290-4E78-A48B-63B1CB587839}">
      <dsp:nvSpPr>
        <dsp:cNvPr id="0" name=""/>
        <dsp:cNvSpPr/>
      </dsp:nvSpPr>
      <dsp:spPr>
        <a:xfrm rot="16059394">
          <a:off x="8241128" y="1798669"/>
          <a:ext cx="440101"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rot="5400000">
        <a:off x="8288524" y="2002850"/>
        <a:ext cx="350708" cy="308071"/>
      </dsp:txXfrm>
    </dsp:sp>
    <dsp:sp modelId="{18A4FD4D-7C6F-4268-B116-3E108C1A0033}">
      <dsp:nvSpPr>
        <dsp:cNvPr id="0" name=""/>
        <dsp:cNvSpPr/>
      </dsp:nvSpPr>
      <dsp:spPr>
        <a:xfrm>
          <a:off x="7236300" y="249491"/>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US" sz="2100" kern="1200">
              <a:latin typeface="Century Schoolbook" panose="02040604050505020304" pitchFamily="18" charset="0"/>
            </a:rPr>
            <a:t>Niega eficientemente el acceso equitativo</a:t>
          </a:r>
        </a:p>
      </dsp:txBody>
      <dsp:txXfrm>
        <a:off x="7277719" y="290910"/>
        <a:ext cx="2274074" cy="13313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2B4C7-90D3-4B3A-952A-5D9420F85357}">
      <dsp:nvSpPr>
        <dsp:cNvPr id="0" name=""/>
        <dsp:cNvSpPr/>
      </dsp:nvSpPr>
      <dsp:spPr>
        <a:xfrm>
          <a:off x="0" y="230990"/>
          <a:ext cx="2356912" cy="1414147"/>
        </a:xfrm>
        <a:prstGeom prst="roundRect">
          <a:avLst>
            <a:gd name="adj" fmla="val 10000"/>
          </a:avLst>
        </a:prstGeom>
        <a:solidFill>
          <a:schemeClr val="bg2"/>
        </a:solidFill>
        <a:ln>
          <a:solidFill>
            <a:schemeClr val="bg2"/>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Ambiente hostil según el Título IX</a:t>
          </a:r>
        </a:p>
      </dsp:txBody>
      <dsp:txXfrm>
        <a:off x="41419" y="272409"/>
        <a:ext cx="2274074" cy="1331309"/>
      </dsp:txXfrm>
    </dsp:sp>
    <dsp:sp modelId="{669992DF-4E00-4ED3-AEC8-37D608009178}">
      <dsp:nvSpPr>
        <dsp:cNvPr id="0" name=""/>
        <dsp:cNvSpPr/>
      </dsp:nvSpPr>
      <dsp:spPr>
        <a:xfrm rot="68528">
          <a:off x="2641675" y="681819"/>
          <a:ext cx="686321" cy="584514"/>
        </a:xfrm>
        <a:prstGeom prst="mathEqual">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a:off x="2641692" y="796974"/>
        <a:ext cx="510967" cy="350708"/>
      </dsp:txXfrm>
    </dsp:sp>
    <dsp:sp modelId="{23D4D8DF-C444-44E9-89E5-8264EA1BC153}">
      <dsp:nvSpPr>
        <dsp:cNvPr id="0" name=""/>
        <dsp:cNvSpPr/>
      </dsp:nvSpPr>
      <dsp:spPr>
        <a:xfrm>
          <a:off x="3651602" y="303790"/>
          <a:ext cx="2356912" cy="1414147"/>
        </a:xfrm>
        <a:prstGeom prst="roundRect">
          <a:avLst>
            <a:gd name="adj" fmla="val 10000"/>
          </a:avLst>
        </a:prstGeom>
        <a:solidFill>
          <a:schemeClr val="bg2"/>
        </a:solidFill>
        <a:ln>
          <a:solidFill>
            <a:schemeClr val="bg2"/>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Conducta no deseada	</a:t>
          </a:r>
        </a:p>
      </dsp:txBody>
      <dsp:txXfrm>
        <a:off x="3693021" y="345209"/>
        <a:ext cx="2274074" cy="1331309"/>
      </dsp:txXfrm>
    </dsp:sp>
    <dsp:sp modelId="{349AE803-B64F-4D22-A77E-DB67415F81A9}">
      <dsp:nvSpPr>
        <dsp:cNvPr id="0" name=""/>
        <dsp:cNvSpPr/>
      </dsp:nvSpPr>
      <dsp:spPr>
        <a:xfrm rot="5406217">
          <a:off x="4622620" y="1801745"/>
          <a:ext cx="410957"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4652856" y="1888524"/>
        <a:ext cx="350708" cy="287670"/>
      </dsp:txXfrm>
    </dsp:sp>
    <dsp:sp modelId="{5B055060-FD68-45A0-9F7C-C61D9EF82AF8}">
      <dsp:nvSpPr>
        <dsp:cNvPr id="0" name=""/>
        <dsp:cNvSpPr/>
      </dsp:nvSpPr>
      <dsp:spPr>
        <a:xfrm>
          <a:off x="3647642" y="2493328"/>
          <a:ext cx="2356912" cy="1414147"/>
        </a:xfrm>
        <a:prstGeom prst="roundRect">
          <a:avLst>
            <a:gd name="adj" fmla="val 10000"/>
          </a:avLst>
        </a:prstGeom>
        <a:solidFill>
          <a:schemeClr val="bg2"/>
        </a:solidFill>
        <a:ln>
          <a:solidFill>
            <a:schemeClr val="bg2"/>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dirty="0">
              <a:latin typeface="+mj-lt"/>
            </a:rPr>
            <a:t>Basad</a:t>
          </a:r>
          <a:r>
            <a:rPr lang="es-US" sz="2000" kern="1200" dirty="0">
              <a:solidFill>
                <a:srgbClr val="FFFF00"/>
              </a:solidFill>
              <a:latin typeface="+mj-lt"/>
            </a:rPr>
            <a:t>a </a:t>
          </a:r>
          <a:r>
            <a:rPr lang="es-US" sz="2000" kern="1200" dirty="0">
              <a:latin typeface="+mj-lt"/>
            </a:rPr>
            <a:t>en el sexo</a:t>
          </a:r>
        </a:p>
      </dsp:txBody>
      <dsp:txXfrm>
        <a:off x="3689061" y="2534747"/>
        <a:ext cx="2274074" cy="1331309"/>
      </dsp:txXfrm>
    </dsp:sp>
    <dsp:sp modelId="{FE0972FA-E1A4-4844-8646-8362423CE63E}">
      <dsp:nvSpPr>
        <dsp:cNvPr id="0" name=""/>
        <dsp:cNvSpPr/>
      </dsp:nvSpPr>
      <dsp:spPr>
        <a:xfrm rot="5435870">
          <a:off x="4608914" y="3991987"/>
          <a:ext cx="411749"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4640079" y="4078373"/>
        <a:ext cx="350708" cy="288224"/>
      </dsp:txXfrm>
    </dsp:sp>
    <dsp:sp modelId="{CCAFF87E-ACA0-469A-B98D-59BCF27AA19C}">
      <dsp:nvSpPr>
        <dsp:cNvPr id="0" name=""/>
        <dsp:cNvSpPr/>
      </dsp:nvSpPr>
      <dsp:spPr>
        <a:xfrm>
          <a:off x="3624780" y="4684319"/>
          <a:ext cx="2356912" cy="1414147"/>
        </a:xfrm>
        <a:prstGeom prst="roundRect">
          <a:avLst>
            <a:gd name="adj" fmla="val 10000"/>
          </a:avLst>
        </a:prstGeom>
        <a:solidFill>
          <a:srgbClr val="FF0000"/>
        </a:solidFill>
        <a:ln>
          <a:solidFill>
            <a:srgbClr val="002060"/>
          </a:solid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Demasiado grave</a:t>
          </a:r>
        </a:p>
      </dsp:txBody>
      <dsp:txXfrm>
        <a:off x="3666199" y="4725738"/>
        <a:ext cx="2274074" cy="1331309"/>
      </dsp:txXfrm>
    </dsp:sp>
    <dsp:sp modelId="{1F59A94D-BAAB-461C-921B-EE2A8720AB1E}">
      <dsp:nvSpPr>
        <dsp:cNvPr id="0" name=""/>
        <dsp:cNvSpPr/>
      </dsp:nvSpPr>
      <dsp:spPr>
        <a:xfrm rot="1345">
          <a:off x="6415752" y="5212542"/>
          <a:ext cx="490686" cy="35915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6415752" y="5284352"/>
        <a:ext cx="382940" cy="215492"/>
      </dsp:txXfrm>
    </dsp:sp>
    <dsp:sp modelId="{BABFDD99-4967-4EC8-B221-43AE65E9BB37}">
      <dsp:nvSpPr>
        <dsp:cNvPr id="0" name=""/>
        <dsp:cNvSpPr/>
      </dsp:nvSpPr>
      <dsp:spPr>
        <a:xfrm>
          <a:off x="7382523" y="4685789"/>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Persistente</a:t>
          </a:r>
        </a:p>
      </dsp:txBody>
      <dsp:txXfrm>
        <a:off x="7423942" y="4727208"/>
        <a:ext cx="2274074" cy="1331309"/>
      </dsp:txXfrm>
    </dsp:sp>
    <dsp:sp modelId="{D352E0FF-F778-4746-8BA8-5DC39757485C}">
      <dsp:nvSpPr>
        <dsp:cNvPr id="0" name=""/>
        <dsp:cNvSpPr/>
      </dsp:nvSpPr>
      <dsp:spPr>
        <a:xfrm rot="16114723">
          <a:off x="8327752" y="4016048"/>
          <a:ext cx="412635"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8360251" y="4225758"/>
        <a:ext cx="350708" cy="288845"/>
      </dsp:txXfrm>
    </dsp:sp>
    <dsp:sp modelId="{E46D8D43-2516-4330-8C2C-93CDC62A8F18}">
      <dsp:nvSpPr>
        <dsp:cNvPr id="0" name=""/>
        <dsp:cNvSpPr/>
      </dsp:nvSpPr>
      <dsp:spPr>
        <a:xfrm>
          <a:off x="7328125" y="2493324"/>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Objetivamente ofensivo</a:t>
          </a:r>
        </a:p>
      </dsp:txBody>
      <dsp:txXfrm>
        <a:off x="7369544" y="2534743"/>
        <a:ext cx="2274074" cy="1331309"/>
      </dsp:txXfrm>
    </dsp:sp>
    <dsp:sp modelId="{1FE86367-5290-4E78-A48B-63B1CB587839}">
      <dsp:nvSpPr>
        <dsp:cNvPr id="0" name=""/>
        <dsp:cNvSpPr/>
      </dsp:nvSpPr>
      <dsp:spPr>
        <a:xfrm rot="16059394">
          <a:off x="8241128" y="1798669"/>
          <a:ext cx="440101" cy="584514"/>
        </a:xfrm>
        <a:prstGeom prst="mathPlus">
          <a:avLst/>
        </a:prstGeom>
        <a:solidFill>
          <a:srgbClr val="FF0000"/>
        </a:solidFill>
        <a:ln>
          <a:solidFill>
            <a:schemeClr val="tx2"/>
          </a:solid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8288524" y="2002850"/>
        <a:ext cx="350708" cy="308071"/>
      </dsp:txXfrm>
    </dsp:sp>
    <dsp:sp modelId="{18A4FD4D-7C6F-4268-B116-3E108C1A0033}">
      <dsp:nvSpPr>
        <dsp:cNvPr id="0" name=""/>
        <dsp:cNvSpPr/>
      </dsp:nvSpPr>
      <dsp:spPr>
        <a:xfrm>
          <a:off x="7236300" y="249491"/>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Niega eficientemente el acceso equitativo</a:t>
          </a:r>
        </a:p>
      </dsp:txBody>
      <dsp:txXfrm>
        <a:off x="7277719" y="290910"/>
        <a:ext cx="2274074" cy="13313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2B4C7-90D3-4B3A-952A-5D9420F85357}">
      <dsp:nvSpPr>
        <dsp:cNvPr id="0" name=""/>
        <dsp:cNvSpPr/>
      </dsp:nvSpPr>
      <dsp:spPr>
        <a:xfrm>
          <a:off x="0" y="230990"/>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Ambiente hostil según el Título IX</a:t>
          </a:r>
        </a:p>
      </dsp:txBody>
      <dsp:txXfrm>
        <a:off x="41419" y="272409"/>
        <a:ext cx="2274074" cy="1331309"/>
      </dsp:txXfrm>
    </dsp:sp>
    <dsp:sp modelId="{669992DF-4E00-4ED3-AEC8-37D608009178}">
      <dsp:nvSpPr>
        <dsp:cNvPr id="0" name=""/>
        <dsp:cNvSpPr/>
      </dsp:nvSpPr>
      <dsp:spPr>
        <a:xfrm rot="68528">
          <a:off x="2641675" y="681819"/>
          <a:ext cx="686321" cy="584514"/>
        </a:xfrm>
        <a:prstGeom prst="mathEqual">
          <a:avLst/>
        </a:prstGeom>
        <a:gradFill rotWithShape="0">
          <a:gsLst>
            <a:gs pos="0">
              <a:schemeClr val="dk2">
                <a:tint val="60000"/>
                <a:hueOff val="0"/>
                <a:satOff val="0"/>
                <a:lumOff val="0"/>
                <a:alphaOff val="0"/>
                <a:tint val="98000"/>
                <a:lumMod val="114000"/>
              </a:schemeClr>
            </a:gs>
            <a:gs pos="100000">
              <a:schemeClr val="dk2">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a:off x="2641692" y="796974"/>
        <a:ext cx="510967" cy="350708"/>
      </dsp:txXfrm>
    </dsp:sp>
    <dsp:sp modelId="{23D4D8DF-C444-44E9-89E5-8264EA1BC153}">
      <dsp:nvSpPr>
        <dsp:cNvPr id="0" name=""/>
        <dsp:cNvSpPr/>
      </dsp:nvSpPr>
      <dsp:spPr>
        <a:xfrm>
          <a:off x="3651602" y="303790"/>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Conducta no deseada	</a:t>
          </a:r>
        </a:p>
      </dsp:txBody>
      <dsp:txXfrm>
        <a:off x="3693021" y="345209"/>
        <a:ext cx="2274074" cy="1331309"/>
      </dsp:txXfrm>
    </dsp:sp>
    <dsp:sp modelId="{349AE803-B64F-4D22-A77E-DB67415F81A9}">
      <dsp:nvSpPr>
        <dsp:cNvPr id="0" name=""/>
        <dsp:cNvSpPr/>
      </dsp:nvSpPr>
      <dsp:spPr>
        <a:xfrm rot="5406217">
          <a:off x="4622620" y="1801745"/>
          <a:ext cx="410957" cy="584514"/>
        </a:xfrm>
        <a:prstGeom prst="mathPlus">
          <a:avLst/>
        </a:prstGeom>
        <a:gradFill rotWithShape="0">
          <a:gsLst>
            <a:gs pos="0">
              <a:schemeClr val="dk2">
                <a:tint val="60000"/>
                <a:hueOff val="0"/>
                <a:satOff val="0"/>
                <a:lumOff val="0"/>
                <a:alphaOff val="0"/>
                <a:tint val="98000"/>
                <a:lumMod val="114000"/>
              </a:schemeClr>
            </a:gs>
            <a:gs pos="100000">
              <a:schemeClr val="dk2">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4652856" y="1888524"/>
        <a:ext cx="350708" cy="287670"/>
      </dsp:txXfrm>
    </dsp:sp>
    <dsp:sp modelId="{5B055060-FD68-45A0-9F7C-C61D9EF82AF8}">
      <dsp:nvSpPr>
        <dsp:cNvPr id="0" name=""/>
        <dsp:cNvSpPr/>
      </dsp:nvSpPr>
      <dsp:spPr>
        <a:xfrm>
          <a:off x="3647642" y="2493328"/>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dirty="0">
              <a:latin typeface="+mj-lt"/>
            </a:rPr>
            <a:t>Basad</a:t>
          </a:r>
          <a:r>
            <a:rPr lang="es-US" sz="2000" kern="1200" dirty="0">
              <a:solidFill>
                <a:srgbClr val="FFFF00"/>
              </a:solidFill>
              <a:latin typeface="+mj-lt"/>
            </a:rPr>
            <a:t>a </a:t>
          </a:r>
          <a:r>
            <a:rPr lang="es-US" sz="2000" kern="1200" dirty="0">
              <a:latin typeface="+mj-lt"/>
            </a:rPr>
            <a:t>en el sexo</a:t>
          </a:r>
        </a:p>
      </dsp:txBody>
      <dsp:txXfrm>
        <a:off x="3689061" y="2534747"/>
        <a:ext cx="2274074" cy="1331309"/>
      </dsp:txXfrm>
    </dsp:sp>
    <dsp:sp modelId="{FE0972FA-E1A4-4844-8646-8362423CE63E}">
      <dsp:nvSpPr>
        <dsp:cNvPr id="0" name=""/>
        <dsp:cNvSpPr/>
      </dsp:nvSpPr>
      <dsp:spPr>
        <a:xfrm rot="5435870">
          <a:off x="4608914" y="3991987"/>
          <a:ext cx="411749" cy="584514"/>
        </a:xfrm>
        <a:prstGeom prst="mathPlus">
          <a:avLst/>
        </a:prstGeom>
        <a:gradFill rotWithShape="0">
          <a:gsLst>
            <a:gs pos="0">
              <a:schemeClr val="dk2">
                <a:tint val="60000"/>
                <a:hueOff val="0"/>
                <a:satOff val="0"/>
                <a:lumOff val="0"/>
                <a:alphaOff val="0"/>
                <a:tint val="98000"/>
                <a:lumMod val="114000"/>
              </a:schemeClr>
            </a:gs>
            <a:gs pos="100000">
              <a:schemeClr val="dk2">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4640079" y="4078373"/>
        <a:ext cx="350708" cy="288224"/>
      </dsp:txXfrm>
    </dsp:sp>
    <dsp:sp modelId="{CCAFF87E-ACA0-469A-B98D-59BCF27AA19C}">
      <dsp:nvSpPr>
        <dsp:cNvPr id="0" name=""/>
        <dsp:cNvSpPr/>
      </dsp:nvSpPr>
      <dsp:spPr>
        <a:xfrm>
          <a:off x="3624780" y="4684319"/>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Demasiado grave</a:t>
          </a:r>
        </a:p>
      </dsp:txBody>
      <dsp:txXfrm>
        <a:off x="3666199" y="4725738"/>
        <a:ext cx="2274074" cy="1331309"/>
      </dsp:txXfrm>
    </dsp:sp>
    <dsp:sp modelId="{1F59A94D-BAAB-461C-921B-EE2A8720AB1E}">
      <dsp:nvSpPr>
        <dsp:cNvPr id="0" name=""/>
        <dsp:cNvSpPr/>
      </dsp:nvSpPr>
      <dsp:spPr>
        <a:xfrm rot="1345">
          <a:off x="6415752" y="5212542"/>
          <a:ext cx="490686" cy="359154"/>
        </a:xfrm>
        <a:prstGeom prst="mathPlus">
          <a:avLst/>
        </a:prstGeom>
        <a:gradFill rotWithShape="0">
          <a:gsLst>
            <a:gs pos="0">
              <a:schemeClr val="dk2">
                <a:tint val="60000"/>
                <a:hueOff val="0"/>
                <a:satOff val="0"/>
                <a:lumOff val="0"/>
                <a:alphaOff val="0"/>
                <a:tint val="98000"/>
                <a:lumMod val="114000"/>
              </a:schemeClr>
            </a:gs>
            <a:gs pos="100000">
              <a:schemeClr val="dk2">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6415752" y="5284352"/>
        <a:ext cx="382940" cy="215492"/>
      </dsp:txXfrm>
    </dsp:sp>
    <dsp:sp modelId="{BABFDD99-4967-4EC8-B221-43AE65E9BB37}">
      <dsp:nvSpPr>
        <dsp:cNvPr id="0" name=""/>
        <dsp:cNvSpPr/>
      </dsp:nvSpPr>
      <dsp:spPr>
        <a:xfrm>
          <a:off x="7382523" y="4685789"/>
          <a:ext cx="2356912" cy="1414147"/>
        </a:xfrm>
        <a:prstGeom prst="roundRect">
          <a:avLst>
            <a:gd name="adj" fmla="val 10000"/>
          </a:avLst>
        </a:prstGeom>
        <a:solidFill>
          <a:srgbClr val="FF0000"/>
        </a:soli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Persistente</a:t>
          </a:r>
        </a:p>
      </dsp:txBody>
      <dsp:txXfrm>
        <a:off x="7423942" y="4727208"/>
        <a:ext cx="2274074" cy="1331309"/>
      </dsp:txXfrm>
    </dsp:sp>
    <dsp:sp modelId="{D352E0FF-F778-4746-8BA8-5DC39757485C}">
      <dsp:nvSpPr>
        <dsp:cNvPr id="0" name=""/>
        <dsp:cNvSpPr/>
      </dsp:nvSpPr>
      <dsp:spPr>
        <a:xfrm rot="16114723">
          <a:off x="8327752" y="4016048"/>
          <a:ext cx="412635" cy="584514"/>
        </a:xfrm>
        <a:prstGeom prst="mathPlus">
          <a:avLst/>
        </a:prstGeom>
        <a:gradFill rotWithShape="0">
          <a:gsLst>
            <a:gs pos="0">
              <a:schemeClr val="dk2">
                <a:tint val="60000"/>
                <a:hueOff val="0"/>
                <a:satOff val="0"/>
                <a:lumOff val="0"/>
                <a:alphaOff val="0"/>
                <a:tint val="98000"/>
                <a:lumMod val="114000"/>
              </a:schemeClr>
            </a:gs>
            <a:gs pos="100000">
              <a:schemeClr val="dk2">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8360251" y="4225758"/>
        <a:ext cx="350708" cy="288845"/>
      </dsp:txXfrm>
    </dsp:sp>
    <dsp:sp modelId="{E46D8D43-2516-4330-8C2C-93CDC62A8F18}">
      <dsp:nvSpPr>
        <dsp:cNvPr id="0" name=""/>
        <dsp:cNvSpPr/>
      </dsp:nvSpPr>
      <dsp:spPr>
        <a:xfrm>
          <a:off x="7328125" y="2493324"/>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Objetivamente ofensivo</a:t>
          </a:r>
        </a:p>
      </dsp:txBody>
      <dsp:txXfrm>
        <a:off x="7369544" y="2534743"/>
        <a:ext cx="2274074" cy="1331309"/>
      </dsp:txXfrm>
    </dsp:sp>
    <dsp:sp modelId="{1FE86367-5290-4E78-A48B-63B1CB587839}">
      <dsp:nvSpPr>
        <dsp:cNvPr id="0" name=""/>
        <dsp:cNvSpPr/>
      </dsp:nvSpPr>
      <dsp:spPr>
        <a:xfrm rot="16059394">
          <a:off x="8241128" y="1798669"/>
          <a:ext cx="440101" cy="584514"/>
        </a:xfrm>
        <a:prstGeom prst="mathPlus">
          <a:avLst/>
        </a:prstGeom>
        <a:gradFill rotWithShape="0">
          <a:gsLst>
            <a:gs pos="0">
              <a:schemeClr val="dk2">
                <a:tint val="60000"/>
                <a:hueOff val="0"/>
                <a:satOff val="0"/>
                <a:lumOff val="0"/>
                <a:alphaOff val="0"/>
                <a:tint val="98000"/>
                <a:lumMod val="114000"/>
              </a:schemeClr>
            </a:gs>
            <a:gs pos="100000">
              <a:schemeClr val="dk2">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8288524" y="2002850"/>
        <a:ext cx="350708" cy="308071"/>
      </dsp:txXfrm>
    </dsp:sp>
    <dsp:sp modelId="{18A4FD4D-7C6F-4268-B116-3E108C1A0033}">
      <dsp:nvSpPr>
        <dsp:cNvPr id="0" name=""/>
        <dsp:cNvSpPr/>
      </dsp:nvSpPr>
      <dsp:spPr>
        <a:xfrm>
          <a:off x="7236300" y="249491"/>
          <a:ext cx="2356912" cy="1414147"/>
        </a:xfrm>
        <a:prstGeom prst="roundRect">
          <a:avLst>
            <a:gd name="adj" fmla="val 10000"/>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US" sz="2000" kern="1200">
              <a:latin typeface="+mj-lt"/>
            </a:rPr>
            <a:t>Niega eficientemente el acceso equitativo</a:t>
          </a:r>
        </a:p>
      </dsp:txBody>
      <dsp:txXfrm>
        <a:off x="7277719" y="290910"/>
        <a:ext cx="2274074" cy="1331309"/>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3D320-BD5A-466B-AD68-0DEFD317272B}"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3B8CD-90BB-4428-BBA5-59BB79A0322D}" type="slidenum">
              <a:rPr lang="en-US" smtClean="0"/>
              <a:t>‹#›</a:t>
            </a:fld>
            <a:endParaRPr lang="en-US"/>
          </a:p>
        </p:txBody>
      </p:sp>
    </p:spTree>
    <p:extLst>
      <p:ext uri="{BB962C8B-B14F-4D97-AF65-F5344CB8AC3E}">
        <p14:creationId xmlns:p14="http://schemas.microsoft.com/office/powerpoint/2010/main" val="1853067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2.ed.gov/about/offices/list/ocr/docs/shguide.html#_edn58" TargetMode="External"/><Relationship Id="rId3" Type="http://schemas.openxmlformats.org/officeDocument/2006/relationships/hyperlink" Target="https://www2.ed.gov/about/offices/list/ocr/docs/shguide.html#_edn53" TargetMode="External"/><Relationship Id="rId7" Type="http://schemas.openxmlformats.org/officeDocument/2006/relationships/hyperlink" Target="https://www2.ed.gov/about/offices/list/ocr/docs/shguide.html#_edn57"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2.ed.gov/about/offices/list/ocr/docs/shguide.html#_edn56" TargetMode="External"/><Relationship Id="rId5" Type="http://schemas.openxmlformats.org/officeDocument/2006/relationships/hyperlink" Target="https://www2.ed.gov/about/offices/list/ocr/docs/shguide.html#_edn55" TargetMode="External"/><Relationship Id="rId4" Type="http://schemas.openxmlformats.org/officeDocument/2006/relationships/hyperlink" Target="https://www2.ed.gov/about/offices/list/ocr/docs/shguide.html#_edn54" TargetMode="External"/><Relationship Id="rId9" Type="http://schemas.openxmlformats.org/officeDocument/2006/relationships/hyperlink" Target="https://www2.ed.gov/about/offices/list/ocr/docs/shguide.html#_edn59"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54959">
              <a:defRPr/>
            </a:pPr>
            <a:endParaRPr lang="en-US" sz="2000" dirty="0">
              <a:solidFill>
                <a:srgbClr val="000000"/>
              </a:solidFill>
              <a:latin typeface="Century Schoolbook" panose="02040604050505020304" pitchFamily="18" charset="0"/>
              <a:ea typeface="Cambria" panose="02040503050406030204" pitchFamily="18" charset="0"/>
              <a:cs typeface="+mj-cs"/>
            </a:endParaRPr>
          </a:p>
        </p:txBody>
      </p:sp>
      <p:sp>
        <p:nvSpPr>
          <p:cNvPr id="4" name="Slide Number Placeholder 3"/>
          <p:cNvSpPr>
            <a:spLocks noGrp="1"/>
          </p:cNvSpPr>
          <p:nvPr>
            <p:ph type="sldNum" sz="quarter" idx="5"/>
          </p:nvPr>
        </p:nvSpPr>
        <p:spPr/>
        <p:txBody>
          <a:bodyPr/>
          <a:lstStyle/>
          <a:p>
            <a:pPr marL="0" marR="0" lvl="0" indent="0" algn="r" defTabSz="1154959" rtl="0" eaLnBrk="1" fontAlgn="auto" latinLnBrk="0" hangingPunct="1">
              <a:lnSpc>
                <a:spcPct val="100000"/>
              </a:lnSpc>
              <a:spcBef>
                <a:spcPts val="0"/>
              </a:spcBef>
              <a:spcAft>
                <a:spcPts val="0"/>
              </a:spcAft>
              <a:buClrTx/>
              <a:buSzTx/>
              <a:buFontTx/>
              <a:buNone/>
              <a:tabLst/>
              <a:defRPr/>
            </a:pPr>
            <a:fld id="{7279F93D-B7F1-4C4A-89DF-1ED7FF233FD5}" type="slidenum">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54959"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61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F6DE8A7-C1FB-4F88-9294-939EB1D72219}"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6026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conduct in the school's educational program or activity?
https://www.polleverywhere.com/multiple_choice_polls/6PyRc7DtV6Tij1mGd8OhI?state=opened&amp;flow=Default&amp;onscreen=persist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1E6599-8029-B98D-AB80-E8FE1C3EAFBB}"/>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615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Hostile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6066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conduct in the school's educational program or activity?
https://www.polleverywhere.com/multiple_choice_polls/lOd44h0LZk0ssm5IbYeUa?state=opened&amp;flow=Default&amp;onscreen=persist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A00562-10A8-8F2F-B585-A796769E64DA}"/>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5742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F6DE8A7-C1FB-4F88-9294-939EB1D72219}"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107</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2937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Hostile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97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Is the conduct in the school's educational program or activity?
https://www.polleverywhere.com/multiple_choice_polls/qChVFmCe2jIW9ob89jp9Y?state=opened&amp;flow=Default&amp;onscreen=persist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A152A4-5435-3F1F-66B0-8A090E696CCB}"/>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6274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F6DE8A7-C1FB-4F88-9294-939EB1D72219}"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110</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676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6C86F199-FB0B-437B-A0EB-40C8F4BA7E51}" type="slidenum">
              <a:rPr lang="en-US" sz="1400">
                <a:solidFill>
                  <a:prstClr val="black"/>
                </a:solidFill>
                <a:latin typeface="Calibri" panose="020F0502020204030204"/>
              </a:rPr>
              <a:pPr defTabSz="966612">
                <a:defRPr/>
              </a:pPr>
              <a:t>111</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8565726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112</a:t>
            </a:fld>
            <a:endParaRPr lang="en-US"/>
          </a:p>
        </p:txBody>
      </p:sp>
    </p:spTree>
    <p:extLst>
      <p:ext uri="{BB962C8B-B14F-4D97-AF65-F5344CB8AC3E}">
        <p14:creationId xmlns:p14="http://schemas.microsoft.com/office/powerpoint/2010/main" val="21481766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5F6DE8A7-C1FB-4F88-9294-939EB1D72219}" type="slidenum">
              <a:rPr lang="en-US" sz="1400">
                <a:solidFill>
                  <a:prstClr val="black"/>
                </a:solidFill>
                <a:latin typeface="Calibri" panose="020F0502020204030204"/>
              </a:rPr>
              <a:pPr defTabSz="966612">
                <a:defRPr/>
              </a:pPr>
              <a:t>113</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5650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Title IX sexual harassment, t</a:t>
            </a:r>
          </a:p>
          <a:p>
            <a:r>
              <a:rPr lang="en-US" dirty="0"/>
              <a:t>School must designate at least one employee as a Title IX Coordinator; they are responsible for coordinating compliance with Title IX</a:t>
            </a:r>
          </a:p>
          <a:p>
            <a:r>
              <a:rPr lang="en-US" dirty="0"/>
              <a:t>Must inform certain individuals of the Title IX Coordinator’s identity</a:t>
            </a:r>
          </a:p>
          <a:p>
            <a:pPr lvl="2">
              <a:buFont typeface="Wingdings" panose="05000000000000000000" pitchFamily="2" charset="2"/>
              <a:buChar char="Ø"/>
            </a:pPr>
            <a:r>
              <a:rPr lang="en-US" dirty="0"/>
              <a:t> Applicant for admission and employment</a:t>
            </a:r>
          </a:p>
          <a:p>
            <a:pPr lvl="2">
              <a:buFont typeface="Wingdings" panose="05000000000000000000" pitchFamily="2" charset="2"/>
              <a:buChar char="Ø"/>
            </a:pPr>
            <a:r>
              <a:rPr lang="en-US" dirty="0"/>
              <a:t> Students</a:t>
            </a:r>
          </a:p>
          <a:p>
            <a:pPr lvl="2">
              <a:buFont typeface="Wingdings" panose="05000000000000000000" pitchFamily="2" charset="2"/>
              <a:buChar char="Ø"/>
            </a:pPr>
            <a:r>
              <a:rPr lang="en-US" dirty="0"/>
              <a:t> Parents or legal guardians of students</a:t>
            </a:r>
          </a:p>
          <a:p>
            <a:pPr lvl="2">
              <a:buFont typeface="Wingdings" panose="05000000000000000000" pitchFamily="2" charset="2"/>
              <a:buChar char="Ø"/>
            </a:pPr>
            <a:r>
              <a:rPr lang="en-US" dirty="0"/>
              <a:t> Employees</a:t>
            </a:r>
          </a:p>
          <a:p>
            <a:pPr lvl="2">
              <a:buFont typeface="Wingdings" panose="05000000000000000000" pitchFamily="2" charset="2"/>
              <a:buChar char="Ø"/>
            </a:pPr>
            <a:r>
              <a:rPr lang="en-US" dirty="0"/>
              <a:t> All unions or professional organizations holding a CBA or professional agreement with the school</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20810B5-5A15-4E1D-941B-1DE24306266A}"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387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pPr marL="198735" indent="-198735">
              <a:buFont typeface="Arial" panose="020B0604020202020204" pitchFamily="34" charset="0"/>
              <a:buChar char="•"/>
            </a:pPr>
            <a:r>
              <a:rPr lang="en-US" b="1" dirty="0"/>
              <a:t>Title IX Coordinator</a:t>
            </a:r>
            <a:r>
              <a:rPr lang="en-US" dirty="0"/>
              <a:t> (similar to before, but with an expanded emphasis on coordinating the complaints process and working with students to provide and supervise “supportive measures” during and after the investigation); </a:t>
            </a:r>
          </a:p>
          <a:p>
            <a:pPr marL="198735" indent="-198735">
              <a:buFont typeface="Arial" panose="020B0604020202020204" pitchFamily="34" charset="0"/>
              <a:buChar char="•"/>
            </a:pPr>
            <a:r>
              <a:rPr lang="en-US" b="1" dirty="0"/>
              <a:t>Investigator </a:t>
            </a:r>
            <a:r>
              <a:rPr lang="en-US" dirty="0"/>
              <a:t>(the new Title IX investigation will be different than other investigations, time-consuming, and require a significant written report at the end);</a:t>
            </a:r>
          </a:p>
          <a:p>
            <a:pPr marL="198735" indent="-198735">
              <a:buFont typeface="Arial" panose="020B0604020202020204" pitchFamily="34" charset="0"/>
              <a:buChar char="•"/>
            </a:pPr>
            <a:r>
              <a:rPr lang="en-US" b="1" dirty="0"/>
              <a:t>Decisionmaker</a:t>
            </a:r>
            <a:r>
              <a:rPr lang="en-US" dirty="0"/>
              <a:t> (the person who will ultimately take the investigation report and other written submissions and will make the ultimate decision regarding responsibility (i.e. guilt or innocence); cannot be the Title IX Coordinator);</a:t>
            </a:r>
          </a:p>
          <a:p>
            <a:pPr marL="198735" indent="-198735">
              <a:buFont typeface="Arial" panose="020B0604020202020204" pitchFamily="34" charset="0"/>
              <a:buChar char="•"/>
            </a:pPr>
            <a:r>
              <a:rPr lang="en-US" b="1" dirty="0"/>
              <a:t>Appellate Decisionmaker</a:t>
            </a:r>
            <a:r>
              <a:rPr lang="en-US" dirty="0"/>
              <a:t> (any appeals will be based on the record and look a lot like the District’s regular grievance appeals, but we do NOT recommend that you use DGBA/FNG for appeals, since that would require the entire school board to have Title IX training);</a:t>
            </a:r>
          </a:p>
          <a:p>
            <a:pPr marL="198735" indent="-198735">
              <a:buFont typeface="Arial" panose="020B0604020202020204" pitchFamily="34" charset="0"/>
              <a:buChar char="•"/>
            </a:pPr>
            <a:r>
              <a:rPr lang="en-US" b="1" dirty="0"/>
              <a:t>Informal Facilitator </a:t>
            </a:r>
            <a:r>
              <a:rPr lang="en-US" dirty="0"/>
              <a:t>(optional, if the District decides to allow for an informal “mediation” process);</a:t>
            </a:r>
          </a:p>
          <a:p>
            <a:pPr marL="198735" indent="-198735">
              <a:buFont typeface="Arial" panose="020B0604020202020204" pitchFamily="34" charset="0"/>
              <a:buChar char="•"/>
            </a:pPr>
            <a:r>
              <a:rPr lang="en-US" b="1" dirty="0"/>
              <a:t>Hearing Advisers (</a:t>
            </a:r>
            <a:r>
              <a:rPr lang="en-US" dirty="0"/>
              <a:t>ONLY required if the District decides to allow live hearings, which we do not recommend – see below).</a:t>
            </a:r>
          </a:p>
          <a:p>
            <a:pPr marL="198735" indent="-198735">
              <a:buFont typeface="Arial" panose="020B0604020202020204" pitchFamily="34" charset="0"/>
              <a:buChar char="•"/>
            </a:pPr>
            <a:endParaRPr lang="en-US" dirty="0"/>
          </a:p>
          <a:p>
            <a:pPr marL="198735" indent="-198735">
              <a:buFont typeface="Arial" panose="020B0604020202020204" pitchFamily="34" charset="0"/>
              <a:buChar char="•"/>
            </a:pPr>
            <a:r>
              <a:rPr lang="en-US" dirty="0"/>
              <a:t>Although targeted separate training can be provided to each “Title IX role,” we recommend that initially everyone undertake the same basic training, so that everyone on the Title IX team understands the entire process.  This would also allow people to change roles for different investigations (not necessarily recommended, but not prohibited by the regulations, and would provide for greater flexibility).</a:t>
            </a:r>
          </a:p>
          <a:p>
            <a:pPr marL="198735" indent="-19873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defTabSz="966612">
              <a:defRPr/>
            </a:pPr>
            <a:fld id="{F229AA69-675E-4B6C-B8DB-5AF3BD304229}" type="slidenum">
              <a:rPr lang="en-US" sz="1400">
                <a:solidFill>
                  <a:prstClr val="black"/>
                </a:solidFill>
                <a:latin typeface="Calibri" panose="020F0502020204030204"/>
              </a:rPr>
              <a:pPr defTabSz="966612">
                <a:defRPr/>
              </a:pPr>
              <a:t>114</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9289876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Address immediate threats to health and safety </a:t>
            </a:r>
          </a:p>
          <a:p>
            <a:r>
              <a:rPr lang="en-US" sz="1200" dirty="0"/>
              <a:t>Consider whether you must or should contact law enforcement, help the Complainant get medical care, or contact the parents/guardians of students involved</a:t>
            </a:r>
          </a:p>
          <a:p>
            <a:r>
              <a:rPr lang="en-US" sz="1200" dirty="0"/>
              <a:t>Consider reporting abuse, neglect, or exploitation </a:t>
            </a:r>
          </a:p>
          <a:p>
            <a:r>
              <a:rPr lang="en-US" sz="1200" dirty="0"/>
              <a:t>Consider contacting special education or disability services</a:t>
            </a:r>
          </a:p>
          <a:p>
            <a:endParaRPr lang="en-US" dirty="0"/>
          </a:p>
        </p:txBody>
      </p:sp>
      <p:sp>
        <p:nvSpPr>
          <p:cNvPr id="4" name="Slide Number Placeholder 3"/>
          <p:cNvSpPr>
            <a:spLocks noGrp="1"/>
          </p:cNvSpPr>
          <p:nvPr>
            <p:ph type="sldNum" sz="quarter" idx="5"/>
          </p:nvPr>
        </p:nvSpPr>
        <p:spPr/>
        <p:txBody>
          <a:bodyPr/>
          <a:lstStyle/>
          <a:p>
            <a:fld id="{FCA3B8CD-90BB-4428-BBA5-59BB79A0322D}" type="slidenum">
              <a:rPr lang="en-US" smtClean="0"/>
              <a:t>119</a:t>
            </a:fld>
            <a:endParaRPr lang="en-US"/>
          </a:p>
        </p:txBody>
      </p:sp>
    </p:spTree>
    <p:extLst>
      <p:ext uri="{BB962C8B-B14F-4D97-AF65-F5344CB8AC3E}">
        <p14:creationId xmlns:p14="http://schemas.microsoft.com/office/powerpoint/2010/main" val="2770795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121</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1339902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122</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1911631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123</a:t>
            </a:fld>
            <a:endParaRPr lang="en-US"/>
          </a:p>
        </p:txBody>
      </p:sp>
    </p:spTree>
    <p:extLst>
      <p:ext uri="{BB962C8B-B14F-4D97-AF65-F5344CB8AC3E}">
        <p14:creationId xmlns:p14="http://schemas.microsoft.com/office/powerpoint/2010/main" val="28156109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BDC024A5-EE13-4755-A49C-A333F06FD889}" type="slidenum">
              <a:rPr lang="en-US" sz="1400">
                <a:solidFill>
                  <a:prstClr val="black"/>
                </a:solidFill>
                <a:latin typeface="Calibri" panose="020F0502020204030204"/>
              </a:rPr>
              <a:pPr defTabSz="1021806">
                <a:defRPr/>
              </a:pPr>
              <a:t>124</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5493308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BDC024A5-EE13-4755-A49C-A333F06FD889}" type="slidenum">
              <a:rPr lang="en-US" sz="1400">
                <a:solidFill>
                  <a:prstClr val="black"/>
                </a:solidFill>
                <a:latin typeface="Calibri" panose="020F0502020204030204"/>
              </a:rPr>
              <a:pPr defTabSz="1021806">
                <a:defRPr/>
              </a:pPr>
              <a:t>125</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5244627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BDC024A5-EE13-4755-A49C-A333F06FD889}" type="slidenum">
              <a:rPr lang="en-US" sz="1400">
                <a:solidFill>
                  <a:prstClr val="black"/>
                </a:solidFill>
                <a:latin typeface="Calibri" panose="020F0502020204030204"/>
              </a:rPr>
              <a:pPr defTabSz="1021806">
                <a:defRPr/>
              </a:pPr>
              <a:t>126</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84157802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BDC024A5-EE13-4755-A49C-A333F06FD889}" type="slidenum">
              <a:rPr lang="en-US" sz="1400">
                <a:solidFill>
                  <a:prstClr val="black"/>
                </a:solidFill>
                <a:latin typeface="Calibri" panose="020F0502020204030204"/>
              </a:rPr>
              <a:pPr defTabSz="1021806">
                <a:defRPr/>
              </a:pPr>
              <a:t>127</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1114854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Intake</a:t>
            </a:r>
            <a:r>
              <a:rPr lang="en-US" dirty="0"/>
              <a:t> is NOT an investigatory interview. </a:t>
            </a:r>
          </a:p>
          <a:p>
            <a:pPr marL="0" indent="0">
              <a:buNone/>
            </a:pPr>
            <a:r>
              <a:rPr lang="en-US" dirty="0"/>
              <a:t>It is not the time to ask for evidence to support the claims about what happened, to ask for witnesses, or to look for other information that might help prove or disprove the complaint. </a:t>
            </a:r>
          </a:p>
          <a:p>
            <a:pPr marL="0" indent="0">
              <a:buNone/>
            </a:pPr>
            <a:r>
              <a:rPr lang="en-US" dirty="0"/>
              <a:t>Instead, this is an opportunity to make sure you know all the conduct that the complainant and their parents/guardians </a:t>
            </a:r>
            <a:r>
              <a:rPr lang="en-US" dirty="0">
                <a:solidFill>
                  <a:srgbClr val="FF0000"/>
                </a:solidFill>
              </a:rPr>
              <a:t>claim occurred </a:t>
            </a:r>
            <a:r>
              <a:rPr lang="en-US" dirty="0"/>
              <a:t>so that the school can evaluate whether the conduct should be addressed under Title IX.</a:t>
            </a:r>
          </a:p>
          <a:p>
            <a:endParaRPr lang="en-US" dirty="0"/>
          </a:p>
        </p:txBody>
      </p:sp>
      <p:sp>
        <p:nvSpPr>
          <p:cNvPr id="4" name="Slide Number Placeholder 3"/>
          <p:cNvSpPr>
            <a:spLocks noGrp="1"/>
          </p:cNvSpPr>
          <p:nvPr>
            <p:ph type="sldNum" sz="quarter" idx="5"/>
          </p:nvPr>
        </p:nvSpPr>
        <p:spPr/>
        <p:txBody>
          <a:bodyPr/>
          <a:lstStyle/>
          <a:p>
            <a:pPr defTabSz="966612">
              <a:defRPr/>
            </a:pPr>
            <a:fld id="{6C86F199-FB0B-437B-A0EB-40C8F4BA7E51}" type="slidenum">
              <a:rPr lang="en-US" sz="1400">
                <a:solidFill>
                  <a:prstClr val="black"/>
                </a:solidFill>
                <a:latin typeface="Calibri" panose="020F0502020204030204"/>
              </a:rPr>
              <a:pPr defTabSz="966612">
                <a:defRPr/>
              </a:pPr>
              <a:t>128</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177097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20810B5-5A15-4E1D-941B-1DE24306266A}"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613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BDC024A5-EE13-4755-A49C-A333F06FD889}" type="slidenum">
              <a:rPr lang="en-US" sz="1400">
                <a:solidFill>
                  <a:prstClr val="black"/>
                </a:solidFill>
                <a:latin typeface="Calibri" panose="020F0502020204030204"/>
              </a:rPr>
              <a:pPr defTabSz="1021806">
                <a:defRPr/>
              </a:pPr>
              <a:t>129</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7834175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130</a:t>
            </a:fld>
            <a:endParaRPr lang="en-US"/>
          </a:p>
        </p:txBody>
      </p:sp>
    </p:spTree>
    <p:extLst>
      <p:ext uri="{BB962C8B-B14F-4D97-AF65-F5344CB8AC3E}">
        <p14:creationId xmlns:p14="http://schemas.microsoft.com/office/powerpoint/2010/main" val="11921939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AC9F4-B755-459E-B927-F80AA8427BEF}" type="slidenum">
              <a:rPr lang="en-US" smtClean="0"/>
              <a:t>131</a:t>
            </a:fld>
            <a:endParaRPr lang="en-US"/>
          </a:p>
        </p:txBody>
      </p:sp>
    </p:spTree>
    <p:extLst>
      <p:ext uri="{BB962C8B-B14F-4D97-AF65-F5344CB8AC3E}">
        <p14:creationId xmlns:p14="http://schemas.microsoft.com/office/powerpoint/2010/main" val="17232017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AC9F4-B755-459E-B927-F80AA8427BEF}" type="slidenum">
              <a:rPr lang="en-US" smtClean="0"/>
              <a:t>132</a:t>
            </a:fld>
            <a:endParaRPr lang="en-US"/>
          </a:p>
        </p:txBody>
      </p:sp>
    </p:spTree>
    <p:extLst>
      <p:ext uri="{BB962C8B-B14F-4D97-AF65-F5344CB8AC3E}">
        <p14:creationId xmlns:p14="http://schemas.microsoft.com/office/powerpoint/2010/main" val="42578971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133</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97916971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135</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5554108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136</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0739546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137</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21321124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138</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4460639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139</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606344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20810B5-5A15-4E1D-941B-1DE24306266A}"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8253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6C86F199-FB0B-437B-A0EB-40C8F4BA7E51}" type="slidenum">
              <a:rPr lang="en-US" sz="1400">
                <a:solidFill>
                  <a:prstClr val="black"/>
                </a:solidFill>
                <a:latin typeface="Calibri" panose="020F0502020204030204"/>
              </a:rPr>
              <a:pPr defTabSz="966612">
                <a:defRPr/>
              </a:pPr>
              <a:t>140</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2185584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entury Schoolbook" panose="02040604050505020304" pitchFamily="18" charset="0"/>
            </a:endParaRPr>
          </a:p>
          <a:p>
            <a:r>
              <a:rPr lang="en-US" dirty="0">
                <a:latin typeface="Century Schoolbook" panose="02040604050505020304" pitchFamily="18" charset="0"/>
              </a:rPr>
              <a:t>The Title IX coordinator is responsible for implementing the supportive measures and should be kept confidential, and importantly checking in on those supportive measures while the investigation is in motion. Often, in lawsuits, issues occur where measures were implemented at the outset of a complaint but are not followed up on as the complaint process progresses. For example, the parties are not staying apart per a mutual contact restriction. So during the investigation process, the Title IX coordinator should be checking in with the Complainant and Respondent to determine if the supportive measures are continuing to be implemented as intended, are effective, or whether the measures need to be reconsidered or revised. </a:t>
            </a:r>
          </a:p>
          <a:p>
            <a:endParaRPr lang="en-US" dirty="0">
              <a:latin typeface="Century Schoolbook" panose="02040604050505020304" pitchFamily="18" charset="0"/>
            </a:endParaRPr>
          </a:p>
          <a:p>
            <a:pPr marL="510903" indent="-415108"/>
            <a:r>
              <a:rPr lang="en-US" sz="1400" dirty="0">
                <a:latin typeface="+mj-lt"/>
              </a:rPr>
              <a:t>The courts have held that schools have a duty to evaluate whether their efforts to stop ongoing harassment are ineffective, and potentially increase the severity of the measures they have put in place or take new measures to avoid new liability.</a:t>
            </a:r>
          </a:p>
          <a:p>
            <a:endParaRPr lang="en-US" dirty="0">
              <a:latin typeface="+mj-lt"/>
            </a:endParaRPr>
          </a:p>
          <a:p>
            <a:pPr marL="95794"/>
            <a:r>
              <a:rPr lang="en-US" dirty="0">
                <a:latin typeface="+mj-lt"/>
              </a:rPr>
              <a:t> </a:t>
            </a:r>
            <a:r>
              <a:rPr lang="en-US" i="1" dirty="0">
                <a:latin typeface="+mj-lt"/>
              </a:rPr>
              <a:t>Patterson v. Hudson Area </a:t>
            </a:r>
            <a:r>
              <a:rPr lang="en-US" i="1" dirty="0" err="1">
                <a:latin typeface="+mj-lt"/>
              </a:rPr>
              <a:t>Schs</a:t>
            </a:r>
            <a:r>
              <a:rPr lang="en-US" dirty="0">
                <a:latin typeface="+mj-lt"/>
              </a:rPr>
              <a:t>., 551 F.3d 438, 444 (6th Cir. 2009).</a:t>
            </a:r>
          </a:p>
          <a:p>
            <a:pPr marL="95794"/>
            <a:r>
              <a:rPr lang="en-US" i="1" dirty="0">
                <a:latin typeface="+mj-lt"/>
              </a:rPr>
              <a:t>Vance v. Spencer </a:t>
            </a:r>
            <a:r>
              <a:rPr lang="en-US" i="1" dirty="0" err="1">
                <a:latin typeface="+mj-lt"/>
              </a:rPr>
              <a:t>Cty</a:t>
            </a:r>
            <a:r>
              <a:rPr lang="en-US" i="1" dirty="0">
                <a:latin typeface="+mj-lt"/>
              </a:rPr>
              <a:t>. Pub. Sch. Dist</a:t>
            </a:r>
            <a:r>
              <a:rPr lang="en-US" dirty="0">
                <a:latin typeface="+mj-lt"/>
              </a:rPr>
              <a:t>., 231 F.3d 253, 262 (6th Cir. 2000).</a:t>
            </a:r>
          </a:p>
          <a:p>
            <a:endParaRPr lang="en-US" dirty="0">
              <a:latin typeface="Century Schoolbook" panose="020406040505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364AC9F4-B755-459E-B927-F80AA8427BEF}" type="slidenum">
              <a:rPr lang="en-US" smtClean="0"/>
              <a:t>141</a:t>
            </a:fld>
            <a:endParaRPr lang="en-US"/>
          </a:p>
        </p:txBody>
      </p:sp>
    </p:spTree>
    <p:extLst>
      <p:ext uri="{BB962C8B-B14F-4D97-AF65-F5344CB8AC3E}">
        <p14:creationId xmlns:p14="http://schemas.microsoft.com/office/powerpoint/2010/main" val="204661286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dirty="0"/>
              <a:t>Note: Unless a Formal Complaint is filed, must keep the report and the Complainant’s identity confidential—including from the alleged perpetrator (Respondent)</a:t>
            </a:r>
          </a:p>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142</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89375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3B8CD-90BB-4428-BBA5-59BB79A0322D}" type="slidenum">
              <a:rPr lang="en-US" smtClean="0"/>
              <a:t>143</a:t>
            </a:fld>
            <a:endParaRPr lang="en-US"/>
          </a:p>
        </p:txBody>
      </p:sp>
    </p:spTree>
    <p:extLst>
      <p:ext uri="{BB962C8B-B14F-4D97-AF65-F5344CB8AC3E}">
        <p14:creationId xmlns:p14="http://schemas.microsoft.com/office/powerpoint/2010/main" val="124504077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144</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085121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145</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6951959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146</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354125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spcAft>
                <a:spcPts val="1000"/>
              </a:spcAft>
              <a:buNone/>
            </a:pPr>
            <a:r>
              <a:rPr lang="en-US" sz="1800" b="1" dirty="0"/>
              <a:t>Student Discipline Implications</a:t>
            </a:r>
          </a:p>
          <a:p>
            <a:pPr>
              <a:spcBef>
                <a:spcPts val="0"/>
              </a:spcBef>
              <a:spcAft>
                <a:spcPts val="600"/>
              </a:spcAft>
            </a:pPr>
            <a:r>
              <a:rPr lang="en-US" sz="1200" dirty="0"/>
              <a:t>Prior to removing a student, the Title IX Coordinator must consider if state discipline laws are implemented in any way</a:t>
            </a:r>
          </a:p>
          <a:p>
            <a:pPr>
              <a:spcBef>
                <a:spcPts val="0"/>
              </a:spcBef>
              <a:spcAft>
                <a:spcPts val="600"/>
              </a:spcAft>
            </a:pPr>
            <a:r>
              <a:rPr lang="en-US" sz="1200" dirty="0"/>
              <a:t>Emergency removals can be tantamount to suspension or expulsion and state laws governing those types of discipline cannot be ignored even if we are calling something an “emergency removal” under Title IX</a:t>
            </a:r>
          </a:p>
          <a:p>
            <a:pPr>
              <a:spcBef>
                <a:spcPts val="0"/>
              </a:spcBef>
              <a:spcAft>
                <a:spcPts val="600"/>
              </a:spcAft>
            </a:pPr>
            <a:r>
              <a:rPr lang="en-US" sz="1200" dirty="0"/>
              <a:t>Although emergency removal is not intended to be disciplinary, unless some state law method allows for removal without consent, you may not be able to effectuate the removal</a:t>
            </a:r>
          </a:p>
          <a:p>
            <a:pPr>
              <a:spcBef>
                <a:spcPts val="0"/>
              </a:spcBef>
              <a:spcAft>
                <a:spcPts val="600"/>
              </a:spcAft>
            </a:pPr>
            <a:r>
              <a:rPr lang="en-US" sz="1200" dirty="0"/>
              <a:t>Work with legal counsel to determine how to handle this interplay, including securing voluntary agreement to a removal if no method is available</a:t>
            </a:r>
          </a:p>
          <a:p>
            <a:pPr>
              <a:spcAft>
                <a:spcPts val="1000"/>
              </a:spcAft>
            </a:pPr>
            <a:endParaRPr lang="en-US" sz="1200" b="1" dirty="0"/>
          </a:p>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147</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19598628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148</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8653631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149</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87073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DE8A7-C1FB-4F88-9294-939EB1D7221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2871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Robin allegedly sexually assaulted Carson at school. Can Robin be removed on an emergency basis?
https://www.polleverywhere.com/multiple_choice_polls/i9Na79vV3LjssxpbjAUst?state=opened&amp;flow=Default&amp;onscreen=persist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150</a:t>
            </a:fld>
            <a:endParaRPr lang="en-US"/>
          </a:p>
        </p:txBody>
      </p:sp>
      <p:sp>
        <p:nvSpPr>
          <p:cNvPr id="5" name="TextBox 4">
            <a:extLst>
              <a:ext uri="{FF2B5EF4-FFF2-40B4-BE49-F238E27FC236}">
                <a16:creationId xmlns:a16="http://schemas.microsoft.com/office/drawing/2014/main" id="{ABED749C-0141-2337-4DB3-F896F3D5EE6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5695056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Robin allegedly subjected Carson to severe, cruel, demeaning, pervasive, objectively offensive verbal harassment based on sex. Can Robin be removed on an emergency basis?
https://www.polleverywhere.com/multiple_choice_polls/3PSah0C1NxNCeMlmXclqF?state=opened&amp;flow=Default&amp;onscreen=persist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151</a:t>
            </a:fld>
            <a:endParaRPr lang="en-US"/>
          </a:p>
        </p:txBody>
      </p:sp>
      <p:sp>
        <p:nvSpPr>
          <p:cNvPr id="5" name="TextBox 4">
            <a:extLst>
              <a:ext uri="{FF2B5EF4-FFF2-40B4-BE49-F238E27FC236}">
                <a16:creationId xmlns:a16="http://schemas.microsoft.com/office/drawing/2014/main" id="{1B50E6E3-0B71-8F00-9B32-576DD571B4B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400810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Robin allegedly fondled Carson at school. Can Robin be removed on an emergency basis?
https://www.polleverywhere.com/multiple_choice_polls/AcYilBeicTT3pqUMzBD2N?state=opened&amp;flow=Default&amp;onscreen=persist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152</a:t>
            </a:fld>
            <a:endParaRPr lang="en-US"/>
          </a:p>
        </p:txBody>
      </p:sp>
      <p:sp>
        <p:nvSpPr>
          <p:cNvPr id="5" name="TextBox 4">
            <a:extLst>
              <a:ext uri="{FF2B5EF4-FFF2-40B4-BE49-F238E27FC236}">
                <a16:creationId xmlns:a16="http://schemas.microsoft.com/office/drawing/2014/main" id="{CC78EC95-2A1E-B624-7DAC-42B7B850CBE7}"/>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1241456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Robin threatened to sexually assault Carson on multiple occasions. The two dispute whether Robin was being serious. Can Robin be removed on an emergency basis?
https://www.polleverywhere.com/multiple_choice_polls/gsVQ07e3590JocsoEZAkO?state=opened&amp;flow=Default&amp;onscreen=persist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153</a:t>
            </a:fld>
            <a:endParaRPr lang="en-US"/>
          </a:p>
        </p:txBody>
      </p:sp>
      <p:sp>
        <p:nvSpPr>
          <p:cNvPr id="5" name="TextBox 4">
            <a:extLst>
              <a:ext uri="{FF2B5EF4-FFF2-40B4-BE49-F238E27FC236}">
                <a16:creationId xmlns:a16="http://schemas.microsoft.com/office/drawing/2014/main" id="{30E1F59B-F652-9953-DD84-986DC3D94F6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6320066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154</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42428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B20810B5-5A15-4E1D-941B-1DE24306266A}" type="slidenum">
              <a:rPr lang="en-US" sz="1400">
                <a:solidFill>
                  <a:prstClr val="black"/>
                </a:solidFill>
                <a:latin typeface="Calibri" panose="020F0502020204030204"/>
              </a:rPr>
              <a:pPr defTabSz="966612">
                <a:defRPr/>
              </a:pPr>
              <a:t>155</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73928797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156</a:t>
            </a:fld>
            <a:endParaRPr lang="en-US"/>
          </a:p>
        </p:txBody>
      </p:sp>
    </p:spTree>
    <p:extLst>
      <p:ext uri="{BB962C8B-B14F-4D97-AF65-F5344CB8AC3E}">
        <p14:creationId xmlns:p14="http://schemas.microsoft.com/office/powerpoint/2010/main" val="34817325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157</a:t>
            </a:fld>
            <a:endParaRPr lang="en-US"/>
          </a:p>
        </p:txBody>
      </p:sp>
    </p:spTree>
    <p:extLst>
      <p:ext uri="{BB962C8B-B14F-4D97-AF65-F5344CB8AC3E}">
        <p14:creationId xmlns:p14="http://schemas.microsoft.com/office/powerpoint/2010/main" val="311504090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158</a:t>
            </a:fld>
            <a:endParaRPr lang="en-US"/>
          </a:p>
        </p:txBody>
      </p:sp>
    </p:spTree>
    <p:extLst>
      <p:ext uri="{BB962C8B-B14F-4D97-AF65-F5344CB8AC3E}">
        <p14:creationId xmlns:p14="http://schemas.microsoft.com/office/powerpoint/2010/main" val="107200402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159</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510564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F6DE8A7-C1FB-4F88-9294-939EB1D72219}"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866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3B8CD-90BB-4428-BBA5-59BB79A0322D}" type="slidenum">
              <a:rPr lang="en-US" smtClean="0"/>
              <a:t>160</a:t>
            </a:fld>
            <a:endParaRPr lang="en-US"/>
          </a:p>
        </p:txBody>
      </p:sp>
    </p:spTree>
    <p:extLst>
      <p:ext uri="{BB962C8B-B14F-4D97-AF65-F5344CB8AC3E}">
        <p14:creationId xmlns:p14="http://schemas.microsoft.com/office/powerpoint/2010/main" val="381885382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r>
              <a:rPr lang="en-US" dirty="0"/>
              <a:t>Notice of the allegations of sexual harassment potentially constituting sexual harassment as defined in § 106.30, including sufficient details known at the time and with sufficient time to prepare a response before any initial interview. Sufficient details include the identities of the parties involved in the incident, if known, the conduct allegedly constituting sexual harassment under § 106.30, and the date and location of the alleged incident, if known. The written notice must include a statement that the respondent is presumed not responsible for the alleged conduct and that a determination regarding responsibility is made at the conclusion of the grievance process. The written notice must inform the parties that they may have an advisor of their choice, who may be, but is not required to be, an attorney, under paragraph (b)(5)(iv) of this section, and may inspect and review evidence under paragraph (b)(5)(vi) of this section. The written notice must inform the parties of any provision in the school’s code of conduct that prohibits knowingly making false statements or knowingly submitting false information during the grievance process.</a:t>
            </a:r>
          </a:p>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161</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13779712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5F6DE8A7-C1FB-4F88-9294-939EB1D72219}" type="slidenum">
              <a:rPr lang="en-US" sz="1400">
                <a:solidFill>
                  <a:prstClr val="black"/>
                </a:solidFill>
                <a:latin typeface="Calibri" panose="020F0502020204030204"/>
              </a:rPr>
              <a:pPr defTabSz="966612">
                <a:defRPr/>
              </a:pPr>
              <a:t>162</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68870823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AC9F4-B755-459E-B927-F80AA8427BEF}" type="slidenum">
              <a:rPr lang="en-US" smtClean="0"/>
              <a:t>163</a:t>
            </a:fld>
            <a:endParaRPr lang="en-US"/>
          </a:p>
        </p:txBody>
      </p:sp>
    </p:spTree>
    <p:extLst>
      <p:ext uri="{BB962C8B-B14F-4D97-AF65-F5344CB8AC3E}">
        <p14:creationId xmlns:p14="http://schemas.microsoft.com/office/powerpoint/2010/main" val="33227522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164</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39844733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r>
              <a:rPr lang="en-US" dirty="0"/>
              <a:t>Must provide notice of dismissal and reason therefore to the parties. </a:t>
            </a:r>
          </a:p>
          <a:p>
            <a:endParaRPr lang="en-US" dirty="0"/>
          </a:p>
          <a:p>
            <a:r>
              <a:rPr lang="en-US" dirty="0"/>
              <a:t>Why can’t you use another policy/code for permissive? Not jurisdictional. Would allow end run around Title IX procedures because CP could ask in every case to withdraw the CP.</a:t>
            </a:r>
          </a:p>
          <a:p>
            <a:endParaRPr lang="en-US" dirty="0"/>
          </a:p>
        </p:txBody>
      </p:sp>
      <p:sp>
        <p:nvSpPr>
          <p:cNvPr id="4" name="Slide Number Placeholder 3"/>
          <p:cNvSpPr>
            <a:spLocks noGrp="1"/>
          </p:cNvSpPr>
          <p:nvPr>
            <p:ph type="sldNum" sz="quarter" idx="10"/>
          </p:nvPr>
        </p:nvSpPr>
        <p:spPr/>
        <p:txBody>
          <a:bodyPr/>
          <a:lstStyle/>
          <a:p>
            <a:pPr defTabSz="529960">
              <a:defRPr/>
            </a:pPr>
            <a:fld id="{A75F024F-B605-4665-B7B2-1AF849DD0D0F}" type="slidenum">
              <a:rPr lang="en-US" sz="1400">
                <a:solidFill>
                  <a:prstClr val="black"/>
                </a:solidFill>
                <a:latin typeface="Calibri" panose="020F0502020204030204"/>
              </a:rPr>
              <a:pPr defTabSz="529960">
                <a:defRPr/>
              </a:pPr>
              <a:t>166</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26831760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r>
              <a:rPr lang="en-US" dirty="0"/>
              <a:t>Must provide notice of dismissal and reason therefore to the parties. </a:t>
            </a:r>
          </a:p>
          <a:p>
            <a:endParaRPr lang="en-US" dirty="0"/>
          </a:p>
          <a:p>
            <a:r>
              <a:rPr lang="en-US" dirty="0"/>
              <a:t>Dismissal does not preclude action under another provision of the school’s code of conduct</a:t>
            </a:r>
          </a:p>
          <a:p>
            <a:endParaRPr lang="en-US" dirty="0"/>
          </a:p>
        </p:txBody>
      </p:sp>
      <p:sp>
        <p:nvSpPr>
          <p:cNvPr id="4" name="Slide Number Placeholder 3"/>
          <p:cNvSpPr>
            <a:spLocks noGrp="1"/>
          </p:cNvSpPr>
          <p:nvPr>
            <p:ph type="sldNum" sz="quarter" idx="5"/>
          </p:nvPr>
        </p:nvSpPr>
        <p:spPr/>
        <p:txBody>
          <a:bodyPr/>
          <a:lstStyle/>
          <a:p>
            <a:pPr defTabSz="966612">
              <a:defRPr/>
            </a:pPr>
            <a:fld id="{F229AA69-675E-4B6C-B8DB-5AF3BD304229}" type="slidenum">
              <a:rPr lang="en-US" sz="1400">
                <a:solidFill>
                  <a:prstClr val="black"/>
                </a:solidFill>
                <a:latin typeface="Calibri" panose="020F0502020204030204"/>
              </a:rPr>
              <a:pPr defTabSz="966612">
                <a:defRPr/>
              </a:pPr>
              <a:t>167</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45575083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168</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03415975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170</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2067344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171</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573808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19</a:t>
            </a:fld>
            <a:endParaRPr lang="en-US"/>
          </a:p>
        </p:txBody>
      </p:sp>
    </p:spTree>
    <p:extLst>
      <p:ext uri="{BB962C8B-B14F-4D97-AF65-F5344CB8AC3E}">
        <p14:creationId xmlns:p14="http://schemas.microsoft.com/office/powerpoint/2010/main" val="1457319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172</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242813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pPr marL="198735" indent="-198735">
              <a:buFont typeface="Arial" panose="020B0604020202020204" pitchFamily="34" charset="0"/>
              <a:buChar char="•"/>
            </a:pPr>
            <a:r>
              <a:rPr lang="en-US" b="1" dirty="0"/>
              <a:t>Title IX Coordinator</a:t>
            </a:r>
            <a:r>
              <a:rPr lang="en-US" dirty="0"/>
              <a:t> (similar to before, but with an expanded emphasis on coordinating the complaints process and working with students to provide and supervise “supportive measures” during and after the investigation); </a:t>
            </a:r>
          </a:p>
          <a:p>
            <a:pPr marL="198735" indent="-198735">
              <a:buFont typeface="Arial" panose="020B0604020202020204" pitchFamily="34" charset="0"/>
              <a:buChar char="•"/>
            </a:pPr>
            <a:r>
              <a:rPr lang="en-US" b="1" dirty="0"/>
              <a:t>Investigator </a:t>
            </a:r>
            <a:r>
              <a:rPr lang="en-US" dirty="0"/>
              <a:t>(the new Title IX investigation will be different than other investigations, time-consuming, and require a significant written report at the end);</a:t>
            </a:r>
          </a:p>
          <a:p>
            <a:pPr marL="198735" indent="-198735">
              <a:buFont typeface="Arial" panose="020B0604020202020204" pitchFamily="34" charset="0"/>
              <a:buChar char="•"/>
            </a:pPr>
            <a:r>
              <a:rPr lang="en-US" b="1" dirty="0"/>
              <a:t>Decisionmaker</a:t>
            </a:r>
            <a:r>
              <a:rPr lang="en-US" dirty="0"/>
              <a:t> (the person who will ultimately take the investigation report and other written submissions and will make the ultimate decision regarding responsibility (i.e. guilt or innocence); cannot be the Title IX Coordinator);</a:t>
            </a:r>
          </a:p>
          <a:p>
            <a:pPr marL="198735" indent="-198735">
              <a:buFont typeface="Arial" panose="020B0604020202020204" pitchFamily="34" charset="0"/>
              <a:buChar char="•"/>
            </a:pPr>
            <a:r>
              <a:rPr lang="en-US" b="1" dirty="0"/>
              <a:t>Appellate Decisionmaker</a:t>
            </a:r>
            <a:r>
              <a:rPr lang="en-US" dirty="0"/>
              <a:t> (any appeals will be based on the record and look a lot like the District’s regular grievance appeals, but we do NOT recommend that you use DGBA/FNG for appeals, since that would require the entire school board to have Title IX training);</a:t>
            </a:r>
          </a:p>
          <a:p>
            <a:pPr marL="198735" indent="-198735">
              <a:buFont typeface="Arial" panose="020B0604020202020204" pitchFamily="34" charset="0"/>
              <a:buChar char="•"/>
            </a:pPr>
            <a:r>
              <a:rPr lang="en-US" b="1" dirty="0"/>
              <a:t>Informal Facilitator </a:t>
            </a:r>
            <a:r>
              <a:rPr lang="en-US" dirty="0"/>
              <a:t>(optional, if the District decides to allow for an informal “mediation” process);</a:t>
            </a:r>
          </a:p>
          <a:p>
            <a:pPr marL="198735" indent="-198735">
              <a:buFont typeface="Arial" panose="020B0604020202020204" pitchFamily="34" charset="0"/>
              <a:buChar char="•"/>
            </a:pPr>
            <a:r>
              <a:rPr lang="en-US" b="1" dirty="0"/>
              <a:t>Hearing Advisers (</a:t>
            </a:r>
            <a:r>
              <a:rPr lang="en-US" dirty="0"/>
              <a:t>ONLY required if the District decides to allow live hearings, which we do not recommend – see below).</a:t>
            </a:r>
          </a:p>
          <a:p>
            <a:pPr marL="198735" indent="-198735">
              <a:buFont typeface="Arial" panose="020B0604020202020204" pitchFamily="34" charset="0"/>
              <a:buChar char="•"/>
            </a:pPr>
            <a:endParaRPr lang="en-US" dirty="0"/>
          </a:p>
          <a:p>
            <a:pPr marL="198735" indent="-198735">
              <a:buFont typeface="Arial" panose="020B0604020202020204" pitchFamily="34" charset="0"/>
              <a:buChar char="•"/>
            </a:pPr>
            <a:r>
              <a:rPr lang="en-US" dirty="0"/>
              <a:t>Although targeted separate training can be provided to each “Title IX role,” we recommend that initially everyone undertake the same basic training, so that everyone on the Title IX team understands the entire process.  This would also allow people to change roles for different investigations (not necessarily recommended, but not prohibited by the regulations, and would provide for greater flexibility).</a:t>
            </a:r>
          </a:p>
          <a:p>
            <a:pPr marL="198735" indent="-19873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defTabSz="966612">
              <a:defRPr/>
            </a:pPr>
            <a:fld id="{F229AA69-675E-4B6C-B8DB-5AF3BD304229}" type="slidenum">
              <a:rPr lang="en-US" sz="1400">
                <a:solidFill>
                  <a:prstClr val="black"/>
                </a:solidFill>
                <a:latin typeface="Calibri" panose="020F0502020204030204"/>
              </a:rPr>
              <a:pPr defTabSz="966612">
                <a:defRPr/>
              </a:pPr>
              <a:t>173</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89333910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Holly</a:t>
            </a:r>
          </a:p>
        </p:txBody>
      </p:sp>
      <p:sp>
        <p:nvSpPr>
          <p:cNvPr id="4" name="Slide Number Placeholder 3"/>
          <p:cNvSpPr>
            <a:spLocks noGrp="1"/>
          </p:cNvSpPr>
          <p:nvPr>
            <p:ph type="sldNum" sz="quarter" idx="5"/>
          </p:nvPr>
        </p:nvSpPr>
        <p:spPr/>
        <p:txBody>
          <a:bodyPr/>
          <a:lstStyle/>
          <a:p>
            <a:fld id="{022D8686-7B10-44EF-84E2-81F796F78076}" type="slidenum">
              <a:rPr lang="en-US" smtClean="0"/>
              <a:t>174</a:t>
            </a:fld>
            <a:endParaRPr lang="en-US"/>
          </a:p>
        </p:txBody>
      </p:sp>
    </p:spTree>
    <p:extLst>
      <p:ext uri="{BB962C8B-B14F-4D97-AF65-F5344CB8AC3E}">
        <p14:creationId xmlns:p14="http://schemas.microsoft.com/office/powerpoint/2010/main" val="44365877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
Poll Title: Do not modify the notes in this section to avoid tampering with the Poll Everywhere activity.
More info at polleverywhere.com/support
Which is not a required element for rape (a type of sexual assault)?
https://www.polleverywhere.com/multiple_choice_polls/FHDJtP0qSxigAnDK37pCf?state=opened&amp;flow=Default&amp;onscreen=persist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9525F-4650-4C3B-A7DE-01440BB58A2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1ABCFF1-F7FE-300E-8478-9D57486F616F}"/>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89447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8375" cy="3402013"/>
          </a:xfrm>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F229AA69-675E-4B6C-B8DB-5AF3BD30422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176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35114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5"/>
          </p:nvPr>
        </p:nvSpPr>
        <p:spPr/>
        <p:txBody>
          <a:bodyPr/>
          <a:lstStyle/>
          <a:p>
            <a:fld id="{022D8686-7B10-44EF-84E2-81F796F78076}" type="slidenum">
              <a:rPr lang="en-US" smtClean="0"/>
              <a:t>177</a:t>
            </a:fld>
            <a:endParaRPr lang="en-US"/>
          </a:p>
        </p:txBody>
      </p:sp>
    </p:spTree>
    <p:extLst>
      <p:ext uri="{BB962C8B-B14F-4D97-AF65-F5344CB8AC3E}">
        <p14:creationId xmlns:p14="http://schemas.microsoft.com/office/powerpoint/2010/main" val="426816274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5"/>
          </p:nvPr>
        </p:nvSpPr>
        <p:spPr/>
        <p:txBody>
          <a:bodyPr/>
          <a:lstStyle/>
          <a:p>
            <a:fld id="{022D8686-7B10-44EF-84E2-81F796F78076}" type="slidenum">
              <a:rPr lang="en-US" smtClean="0"/>
              <a:t>178</a:t>
            </a:fld>
            <a:endParaRPr lang="en-US"/>
          </a:p>
        </p:txBody>
      </p:sp>
    </p:spTree>
    <p:extLst>
      <p:ext uri="{BB962C8B-B14F-4D97-AF65-F5344CB8AC3E}">
        <p14:creationId xmlns:p14="http://schemas.microsoft.com/office/powerpoint/2010/main" val="265544934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179</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1002822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5"/>
          </p:nvPr>
        </p:nvSpPr>
        <p:spPr/>
        <p:txBody>
          <a:bodyPr/>
          <a:lstStyle/>
          <a:p>
            <a:fld id="{022D8686-7B10-44EF-84E2-81F796F78076}" type="slidenum">
              <a:rPr lang="en-US" smtClean="0"/>
              <a:t>180</a:t>
            </a:fld>
            <a:endParaRPr lang="en-US"/>
          </a:p>
        </p:txBody>
      </p:sp>
    </p:spTree>
    <p:extLst>
      <p:ext uri="{BB962C8B-B14F-4D97-AF65-F5344CB8AC3E}">
        <p14:creationId xmlns:p14="http://schemas.microsoft.com/office/powerpoint/2010/main" val="46554853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5"/>
          </p:nvPr>
        </p:nvSpPr>
        <p:spPr/>
        <p:txBody>
          <a:bodyPr/>
          <a:lstStyle/>
          <a:p>
            <a:fld id="{022D8686-7B10-44EF-84E2-81F796F78076}" type="slidenum">
              <a:rPr lang="en-US" smtClean="0"/>
              <a:t>181</a:t>
            </a:fld>
            <a:endParaRPr lang="en-US"/>
          </a:p>
        </p:txBody>
      </p:sp>
    </p:spTree>
    <p:extLst>
      <p:ext uri="{BB962C8B-B14F-4D97-AF65-F5344CB8AC3E}">
        <p14:creationId xmlns:p14="http://schemas.microsoft.com/office/powerpoint/2010/main" val="75698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5F6DE8A7-C1FB-4F88-9294-939EB1D72219}" type="slidenum">
              <a:rPr lang="en-US" sz="1400">
                <a:solidFill>
                  <a:prstClr val="black"/>
                </a:solidFill>
                <a:latin typeface="Calibri" panose="020F0502020204030204"/>
              </a:rPr>
              <a:pPr defTabSz="966612">
                <a:defRPr/>
              </a:pPr>
              <a:t>20</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69845092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5"/>
          </p:nvPr>
        </p:nvSpPr>
        <p:spPr/>
        <p:txBody>
          <a:bodyPr/>
          <a:lstStyle/>
          <a:p>
            <a:fld id="{022D8686-7B10-44EF-84E2-81F796F78076}" type="slidenum">
              <a:rPr lang="en-US" smtClean="0"/>
              <a:t>182</a:t>
            </a:fld>
            <a:endParaRPr lang="en-US"/>
          </a:p>
        </p:txBody>
      </p:sp>
    </p:spTree>
    <p:extLst>
      <p:ext uri="{BB962C8B-B14F-4D97-AF65-F5344CB8AC3E}">
        <p14:creationId xmlns:p14="http://schemas.microsoft.com/office/powerpoint/2010/main" val="262460202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Jackie</a:t>
            </a:r>
          </a:p>
          <a:p>
            <a:pPr marL="0" indent="0">
              <a:buNone/>
            </a:pPr>
            <a:endParaRPr lang="en-US"/>
          </a:p>
          <a:p>
            <a:pPr marL="0" indent="0">
              <a:buNone/>
            </a:pPr>
            <a:r>
              <a:rPr lang="en-US"/>
              <a:t>“Although a school may need to delay temporarily the fact-finding portion of a Title IX investigation while the police are gathering evidence, once notified that the police department has completed its gathering of evidence (not the ultimate outcome of the investigation or the filing of any charges), the school must promptly resume and complete its fact-finding for the Title IX investigation.” </a:t>
            </a:r>
          </a:p>
          <a:p>
            <a:pPr marL="0" indent="0">
              <a:buNone/>
            </a:pPr>
            <a:endParaRPr lang="en-US" b="1"/>
          </a:p>
          <a:p>
            <a:pPr marL="0" indent="0">
              <a:buNone/>
            </a:pPr>
            <a:r>
              <a:rPr lang="en-US"/>
              <a:t>“Police investigations may be useful for fact-gathering; but because the standards for criminal investigations are different, police investigations or reports are not determinative of whether sexual harassment or violence violates Title IX. Conduct may constitute unlawful sexual harassment under Title IX even if the police do not have sufficient evidence of a criminal violation.”</a:t>
            </a:r>
          </a:p>
          <a:p>
            <a:pPr marL="0" indent="0">
              <a:buNone/>
            </a:pPr>
            <a:endParaRPr lang="en-US" b="1"/>
          </a:p>
          <a:p>
            <a:pPr marL="0" indent="0">
              <a:buNone/>
            </a:pPr>
            <a:r>
              <a:rPr lang="en-US" b="1"/>
              <a:t>OCR 2011 DCL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BD369-2F31-4BFC-BC64-7B2BDC6C2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27155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55DF4EA-17D3-43D2-A095-AD72DBBBBCAF}"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184</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2822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Jackie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Answer: 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example, if a concurrent law enforcement investigation uncovers evidence that the police plan to release on a specific time frame and that evidence would likely be material to the recipient’s determination regarding responsibility, limited delay may be appropriate</a:t>
            </a:r>
          </a:p>
          <a:p>
            <a:r>
              <a:rPr lang="en-US"/>
              <a:t>
Poll Title: Do not modify the notes in this section to avoid tampering with the Poll Everywhere activity.
More info at </a:t>
            </a:r>
            <a:r>
              <a:rPr lang="en-US" err="1"/>
              <a:t>polleverywhere.com</a:t>
            </a:r>
            <a:r>
              <a:rPr lang="en-US"/>
              <a:t>/support
What can justify a delay for concurrent law enforcement purposes?
https://</a:t>
            </a:r>
            <a:r>
              <a:rPr lang="en-US" err="1"/>
              <a:t>www.polleverywhere.com</a:t>
            </a:r>
            <a:r>
              <a:rPr lang="en-US"/>
              <a:t>/</a:t>
            </a:r>
            <a:r>
              <a:rPr lang="en-US" err="1"/>
              <a:t>multiple_choice_polls</a:t>
            </a:r>
            <a:r>
              <a:rPr lang="en-US"/>
              <a:t>/H7koSLCtStvXXIC7B8XsO?state=</a:t>
            </a:r>
            <a:r>
              <a:rPr lang="en-US" err="1"/>
              <a:t>opened&amp;flow</a:t>
            </a:r>
            <a:r>
              <a:rPr lang="en-US"/>
              <a:t>=</a:t>
            </a:r>
            <a:r>
              <a:rPr lang="en-US" err="1"/>
              <a:t>Default&amp;onscreen</a:t>
            </a:r>
            <a:r>
              <a:rPr lang="en-US"/>
              <a:t>=persist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BD369-2F31-4BFC-BC64-7B2BDC6C2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2181142-DBD5-8C1B-EF30-B0EEF08183EC}"/>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18754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55DF4EA-17D3-43D2-A095-AD72DBBBBCAF}"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186</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06752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55DF4EA-17D3-43D2-A095-AD72DBBBBCAF}"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187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31076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Jackie</a:t>
            </a:r>
          </a:p>
        </p:txBody>
      </p:sp>
      <p:sp>
        <p:nvSpPr>
          <p:cNvPr id="4" name="Slide Number Placeholder 3"/>
          <p:cNvSpPr>
            <a:spLocks noGrp="1"/>
          </p:cNvSpPr>
          <p:nvPr>
            <p:ph type="sldNum" sz="quarter" idx="5"/>
          </p:nvPr>
        </p:nvSpPr>
        <p:spPr/>
        <p:txBody>
          <a:bodyPr/>
          <a:lstStyle/>
          <a:p>
            <a:fld id="{022D8686-7B10-44EF-84E2-81F796F78076}" type="slidenum">
              <a:rPr lang="en-US" smtClean="0"/>
              <a:t>188</a:t>
            </a:fld>
            <a:endParaRPr lang="en-US"/>
          </a:p>
        </p:txBody>
      </p:sp>
    </p:spTree>
    <p:extLst>
      <p:ext uri="{BB962C8B-B14F-4D97-AF65-F5344CB8AC3E}">
        <p14:creationId xmlns:p14="http://schemas.microsoft.com/office/powerpoint/2010/main" val="281857992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D8686-7B10-44EF-84E2-81F796F780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01089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AC9F4-B755-459E-B927-F80AA8427BEF}" type="slidenum">
              <a:rPr lang="en-US" smtClean="0"/>
              <a:t>190</a:t>
            </a:fld>
            <a:endParaRPr lang="en-US"/>
          </a:p>
        </p:txBody>
      </p:sp>
    </p:spTree>
    <p:extLst>
      <p:ext uri="{BB962C8B-B14F-4D97-AF65-F5344CB8AC3E}">
        <p14:creationId xmlns:p14="http://schemas.microsoft.com/office/powerpoint/2010/main" val="287115442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C86F199-FB0B-437B-A0EB-40C8F4BA7E5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191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897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6064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7BD369-2F31-4BFC-BC64-7B2BDC6C2412}" type="slidenum">
              <a:rPr lang="en-US" smtClean="0"/>
              <a:t>192</a:t>
            </a:fld>
            <a:endParaRPr lang="en-US"/>
          </a:p>
        </p:txBody>
      </p:sp>
    </p:spTree>
    <p:extLst>
      <p:ext uri="{BB962C8B-B14F-4D97-AF65-F5344CB8AC3E}">
        <p14:creationId xmlns:p14="http://schemas.microsoft.com/office/powerpoint/2010/main" val="209567045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C86F199-FB0B-437B-A0EB-40C8F4BA7E5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194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27043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Century Schoolbook"/>
            </a:endParaRPr>
          </a:p>
          <a:p>
            <a:pPr marL="0" indent="0">
              <a:buNone/>
            </a:pPr>
            <a:r>
              <a:rPr lang="en-US" sz="1200" b="1" dirty="0">
                <a:solidFill>
                  <a:srgbClr val="FF0000"/>
                </a:solidFill>
                <a:latin typeface="Century Schoolbook"/>
              </a:rPr>
              <a:t>If a party wishes that you use such evidence, you should get written consent from the party and (for a minor) their parents/guardians</a:t>
            </a:r>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C86F199-FB0B-437B-A0EB-40C8F4BA7E5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195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46440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196</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51263507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pPr marL="198735" indent="-198735">
              <a:buFont typeface="Arial" panose="020B0604020202020204" pitchFamily="34" charset="0"/>
              <a:buChar char="•"/>
            </a:pPr>
            <a:r>
              <a:rPr lang="en-US" b="1" dirty="0"/>
              <a:t>Title IX Coordinator</a:t>
            </a:r>
            <a:r>
              <a:rPr lang="en-US" dirty="0"/>
              <a:t> (similar to before, but with an expanded emphasis on coordinating the complaints process and working with students to provide and supervise “supportive measures” during and after the investigation); </a:t>
            </a:r>
          </a:p>
          <a:p>
            <a:pPr marL="198735" indent="-198735">
              <a:buFont typeface="Arial" panose="020B0604020202020204" pitchFamily="34" charset="0"/>
              <a:buChar char="•"/>
            </a:pPr>
            <a:r>
              <a:rPr lang="en-US" b="1" dirty="0"/>
              <a:t>Investigator </a:t>
            </a:r>
            <a:r>
              <a:rPr lang="en-US" dirty="0"/>
              <a:t>(the new Title IX investigation will be different than other investigations, time-consuming, and require a significant written report at the end);</a:t>
            </a:r>
          </a:p>
          <a:p>
            <a:pPr marL="198735" indent="-198735">
              <a:buFont typeface="Arial" panose="020B0604020202020204" pitchFamily="34" charset="0"/>
              <a:buChar char="•"/>
            </a:pPr>
            <a:r>
              <a:rPr lang="en-US" b="1" dirty="0"/>
              <a:t>Decisionmaker</a:t>
            </a:r>
            <a:r>
              <a:rPr lang="en-US" dirty="0"/>
              <a:t> (the person who will ultimately take the investigation report and other written submissions and will make the ultimate decision regarding responsibility (i.e. guilt or innocence); cannot be the Title IX Coordinator);</a:t>
            </a:r>
          </a:p>
          <a:p>
            <a:pPr marL="198735" indent="-198735">
              <a:buFont typeface="Arial" panose="020B0604020202020204" pitchFamily="34" charset="0"/>
              <a:buChar char="•"/>
            </a:pPr>
            <a:r>
              <a:rPr lang="en-US" b="1" dirty="0"/>
              <a:t>Appellate Decisionmaker</a:t>
            </a:r>
            <a:r>
              <a:rPr lang="en-US" dirty="0"/>
              <a:t> (any appeals will be based on the record and look a lot like the District’s regular grievance appeals, but we do NOT recommend that you use DGBA/FNG for appeals, since that would require the entire school board to have Title IX training);</a:t>
            </a:r>
          </a:p>
          <a:p>
            <a:pPr marL="198735" indent="-198735">
              <a:buFont typeface="Arial" panose="020B0604020202020204" pitchFamily="34" charset="0"/>
              <a:buChar char="•"/>
            </a:pPr>
            <a:r>
              <a:rPr lang="en-US" b="1" dirty="0"/>
              <a:t>Informal Facilitator </a:t>
            </a:r>
            <a:r>
              <a:rPr lang="en-US" dirty="0"/>
              <a:t>(optional, if the District decides to allow for an informal “mediation” process);</a:t>
            </a:r>
          </a:p>
          <a:p>
            <a:pPr marL="198735" indent="-198735">
              <a:buFont typeface="Arial" panose="020B0604020202020204" pitchFamily="34" charset="0"/>
              <a:buChar char="•"/>
            </a:pPr>
            <a:r>
              <a:rPr lang="en-US" b="1" dirty="0"/>
              <a:t>Hearing Advisers (</a:t>
            </a:r>
            <a:r>
              <a:rPr lang="en-US" dirty="0"/>
              <a:t>ONLY required if the District decides to allow live hearings, which we do not recommend – see below).</a:t>
            </a:r>
          </a:p>
          <a:p>
            <a:pPr marL="198735" indent="-198735">
              <a:buFont typeface="Arial" panose="020B0604020202020204" pitchFamily="34" charset="0"/>
              <a:buChar char="•"/>
            </a:pPr>
            <a:endParaRPr lang="en-US" dirty="0"/>
          </a:p>
          <a:p>
            <a:pPr marL="198735" indent="-198735">
              <a:buFont typeface="Arial" panose="020B0604020202020204" pitchFamily="34" charset="0"/>
              <a:buChar char="•"/>
            </a:pPr>
            <a:r>
              <a:rPr lang="en-US" dirty="0"/>
              <a:t>Although targeted separate training can be provided to each “Title IX role,” we recommend that initially everyone undertake the same basic training, so that everyone on the Title IX team understands the entire process.  This would also allow people to change roles for different investigations (not necessarily recommended, but not prohibited by the regulations, and would provide for greater flexibility).</a:t>
            </a:r>
          </a:p>
          <a:p>
            <a:pPr marL="198735" indent="-19873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defTabSz="966612">
              <a:defRPr/>
            </a:pPr>
            <a:fld id="{F229AA69-675E-4B6C-B8DB-5AF3BD304229}" type="slidenum">
              <a:rPr lang="en-US" sz="1400">
                <a:solidFill>
                  <a:prstClr val="black"/>
                </a:solidFill>
                <a:latin typeface="Calibri" panose="020F0502020204030204"/>
              </a:rPr>
              <a:pPr defTabSz="966612">
                <a:defRPr/>
              </a:pPr>
              <a:t>197</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8516529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198</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0355565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To Carson: You regularly "make out" with people at school, don't you?
https://www.polleverywhere.com/multiple_choice_polls/q1Vlm6te0xzZSlVJwkbP0?state=opened&amp;flow=Default&amp;onscreen=persist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201</a:t>
            </a:fld>
            <a:endParaRPr lang="en-US"/>
          </a:p>
        </p:txBody>
      </p:sp>
      <p:sp>
        <p:nvSpPr>
          <p:cNvPr id="5" name="TextBox 4">
            <a:extLst>
              <a:ext uri="{FF2B5EF4-FFF2-40B4-BE49-F238E27FC236}">
                <a16:creationId xmlns:a16="http://schemas.microsoft.com/office/drawing/2014/main" id="{494AD371-087D-FE8A-FB57-A4750DC3184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3548869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To Carson: Isn't it true that you and Robin regularly make and engage in other sexual activity at school, just like you did on the day in question?
https://www.polleverywhere.com/multiple_choice_polls/2Zk6t5mZEfXdQtOGCEawB?state=opened&amp;flow=Default&amp;onscreen=persist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202</a:t>
            </a:fld>
            <a:endParaRPr lang="en-US"/>
          </a:p>
        </p:txBody>
      </p:sp>
      <p:sp>
        <p:nvSpPr>
          <p:cNvPr id="5" name="TextBox 4">
            <a:extLst>
              <a:ext uri="{FF2B5EF4-FFF2-40B4-BE49-F238E27FC236}">
                <a16:creationId xmlns:a16="http://schemas.microsoft.com/office/drawing/2014/main" id="{9CFC5620-0F1A-E91E-5C06-8D170E4D6EC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0897135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To Robin: Isn't it true that you often make out and engage in sexual activity with others in the school parking lot?
https://www.polleverywhere.com/multiple_choice_polls/UkLWhINF8Yeij2YZ8kEjs?state=opened&amp;flow=Default&amp;onscreen=persist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203</a:t>
            </a:fld>
            <a:endParaRPr lang="en-US"/>
          </a:p>
        </p:txBody>
      </p:sp>
      <p:sp>
        <p:nvSpPr>
          <p:cNvPr id="5" name="TextBox 4">
            <a:extLst>
              <a:ext uri="{FF2B5EF4-FFF2-40B4-BE49-F238E27FC236}">
                <a16:creationId xmlns:a16="http://schemas.microsoft.com/office/drawing/2014/main" id="{8D987C90-5E9F-3BD9-E25D-45E14F78A82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306150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To Robin: You receive therapy for impulsive sexual behavior, don't you?
https://www.polleverywhere.com/multiple_choice_polls/oJwqjg0TBakkd2pbDg1L8?state=opened&amp;flow=Default&amp;onscreen=persist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204</a:t>
            </a:fld>
            <a:endParaRPr lang="en-US"/>
          </a:p>
        </p:txBody>
      </p:sp>
      <p:sp>
        <p:nvSpPr>
          <p:cNvPr id="5" name="TextBox 4">
            <a:extLst>
              <a:ext uri="{FF2B5EF4-FFF2-40B4-BE49-F238E27FC236}">
                <a16:creationId xmlns:a16="http://schemas.microsoft.com/office/drawing/2014/main" id="{BC2C41EE-9F5F-3C7C-54E9-F6834972F35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46076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0569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To Carson: Isn't it true that you told your friend that you lied about what Robin did because you were afraid your parents would find out you engaged in sexual activity?
https://www.polleverywhere.com/multiple_choice_polls/aYfMQ6gZlFXLtFgt5Gzk4?state=opened&amp;flow=Default&amp;onscreen=persist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205</a:t>
            </a:fld>
            <a:endParaRPr lang="en-US"/>
          </a:p>
        </p:txBody>
      </p:sp>
      <p:sp>
        <p:nvSpPr>
          <p:cNvPr id="5" name="TextBox 4">
            <a:extLst>
              <a:ext uri="{FF2B5EF4-FFF2-40B4-BE49-F238E27FC236}">
                <a16:creationId xmlns:a16="http://schemas.microsoft.com/office/drawing/2014/main" id="{659CD3B3-ED7C-6089-C811-67C8737F2B9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0045336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To Robin: Isn't it true that you confessed to your priest that you sexually assaulted Carson?
https://www.polleverywhere.com/multiple_choice_polls/rmmMsL2dZWJk1Co8Zyvvx?state=opened&amp;flow=Default&amp;onscreen=persist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206</a:t>
            </a:fld>
            <a:endParaRPr lang="en-US"/>
          </a:p>
        </p:txBody>
      </p:sp>
      <p:sp>
        <p:nvSpPr>
          <p:cNvPr id="5" name="TextBox 4">
            <a:extLst>
              <a:ext uri="{FF2B5EF4-FFF2-40B4-BE49-F238E27FC236}">
                <a16:creationId xmlns:a16="http://schemas.microsoft.com/office/drawing/2014/main" id="{DC891BDF-57DF-6213-24F5-49084349DD2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4606554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To Carson: Isn't it true that you were drinking on the night in question and felt uninhibited and now regret your decision?
https://www.polleverywhere.com/multiple_choice_polls/Y0AejRDplImbJmTpG3O3H?state=opened&amp;flow=Default&amp;onscreen=persist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207</a:t>
            </a:fld>
            <a:endParaRPr lang="en-US"/>
          </a:p>
        </p:txBody>
      </p:sp>
      <p:sp>
        <p:nvSpPr>
          <p:cNvPr id="5" name="TextBox 4">
            <a:extLst>
              <a:ext uri="{FF2B5EF4-FFF2-40B4-BE49-F238E27FC236}">
                <a16:creationId xmlns:a16="http://schemas.microsoft.com/office/drawing/2014/main" id="{E9742F36-3457-5B65-A910-381F370DBF4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5905506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To Carson: You "made out" with Robin the day after the alleged incident, didn't you?
https://www.polleverywhere.com/multiple_choice_polls/3GHvEPL0DciTAEXQZibo4?state=opened&amp;flow=Default&amp;onscreen=persist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208</a:t>
            </a:fld>
            <a:endParaRPr lang="en-US"/>
          </a:p>
        </p:txBody>
      </p:sp>
      <p:sp>
        <p:nvSpPr>
          <p:cNvPr id="5" name="TextBox 4">
            <a:extLst>
              <a:ext uri="{FF2B5EF4-FFF2-40B4-BE49-F238E27FC236}">
                <a16:creationId xmlns:a16="http://schemas.microsoft.com/office/drawing/2014/main" id="{FCFC282A-91F2-95B0-94E6-BCBF355E91C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7818124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To Carson: Isn't it true that you made out with your significant other (not Robin) the day after the incident?
https://www.polleverywhere.com/multiple_choice_polls/nawwIT6IdiLulS6eUY7Qd?state=opened&amp;flow=Default&amp;onscreen=persist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209</a:t>
            </a:fld>
            <a:endParaRPr lang="en-US"/>
          </a:p>
        </p:txBody>
      </p:sp>
      <p:sp>
        <p:nvSpPr>
          <p:cNvPr id="5" name="TextBox 4">
            <a:extLst>
              <a:ext uri="{FF2B5EF4-FFF2-40B4-BE49-F238E27FC236}">
                <a16:creationId xmlns:a16="http://schemas.microsoft.com/office/drawing/2014/main" id="{F5B7D427-813D-24EC-2994-4B13FCEF0DA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3895144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What if there is really no evidence other than "they said, they said"?
https://www.polleverywhere.com/multiple_choice_polls/L0hvYJrzoCgXRdAdnS7KS?state=opened&amp;flow=Default&amp;onscreen=persist</a:t>
            </a:r>
          </a:p>
        </p:txBody>
      </p:sp>
      <p:sp>
        <p:nvSpPr>
          <p:cNvPr id="4" name="Slide Number Placeholder 3"/>
          <p:cNvSpPr>
            <a:spLocks noGrp="1"/>
          </p:cNvSpPr>
          <p:nvPr>
            <p:ph type="sldNum" sz="quarter" idx="5"/>
          </p:nvPr>
        </p:nvSpPr>
        <p:spPr/>
        <p:txBody>
          <a:bodyPr/>
          <a:lstStyle/>
          <a:p>
            <a:fld id="{9E7BD369-2F31-4BFC-BC64-7B2BDC6C2412}" type="slidenum">
              <a:rPr lang="en-US" smtClean="0"/>
              <a:t>210</a:t>
            </a:fld>
            <a:endParaRPr lang="en-US"/>
          </a:p>
        </p:txBody>
      </p:sp>
      <p:sp>
        <p:nvSpPr>
          <p:cNvPr id="5" name="TextBox 4">
            <a:extLst>
              <a:ext uri="{FF2B5EF4-FFF2-40B4-BE49-F238E27FC236}">
                <a16:creationId xmlns:a16="http://schemas.microsoft.com/office/drawing/2014/main" id="{8283C104-0E87-4379-E7B9-B7E9465669A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5508316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the allegations at issue that potentially constitute sexual harassment</a:t>
            </a:r>
          </a:p>
          <a:p>
            <a:r>
              <a:rPr lang="en-US" dirty="0"/>
              <a:t>Include specific policy provision that the conduct allegedly violates </a:t>
            </a:r>
          </a:p>
          <a:p>
            <a:r>
              <a:rPr lang="en-US" dirty="0"/>
              <a:t>Describe the school’s procedural steps to date, from receipt of the complaint to the determination</a:t>
            </a:r>
          </a:p>
          <a:p>
            <a:r>
              <a:rPr lang="en-US" dirty="0"/>
              <a:t>Include findings of fact supporting the determination</a:t>
            </a:r>
          </a:p>
          <a:p>
            <a:r>
              <a:rPr lang="en-US" dirty="0"/>
              <a:t>Include conclusions regarding application of the school’s code of conduct to the facts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211</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86082698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Decision must include a statement of, and rationale for, the result as to each allegation, including:</a:t>
            </a:r>
          </a:p>
          <a:p>
            <a:pPr lvl="1">
              <a:buFont typeface="Wingdings" panose="05000000000000000000" pitchFamily="2" charset="2"/>
              <a:buChar char="Ø"/>
            </a:pPr>
            <a:r>
              <a:rPr lang="en-US" dirty="0"/>
              <a:t>Determination regarding responsibility</a:t>
            </a:r>
          </a:p>
          <a:p>
            <a:pPr lvl="1">
              <a:buFont typeface="Wingdings" panose="05000000000000000000" pitchFamily="2" charset="2"/>
              <a:buChar char="Ø"/>
            </a:pPr>
            <a:r>
              <a:rPr lang="en-US" dirty="0"/>
              <a:t>Any disciplinary sanctions imposed on the respondent</a:t>
            </a:r>
          </a:p>
          <a:p>
            <a:pPr lvl="1">
              <a:buFont typeface="Wingdings" panose="05000000000000000000" pitchFamily="2" charset="2"/>
              <a:buChar char="Ø"/>
            </a:pPr>
            <a:r>
              <a:rPr lang="en-US" dirty="0"/>
              <a:t>Whether remedies designed to restore or preserve equal access to educational program will be provided by the school to the complainant</a:t>
            </a:r>
          </a:p>
          <a:p>
            <a:r>
              <a:rPr lang="en-US" dirty="0"/>
              <a:t>Must explain appeal process and permissible grounds for each party to appeal</a:t>
            </a:r>
          </a:p>
          <a:p>
            <a:r>
              <a:rPr lang="en-US" dirty="0"/>
              <a:t>Must provide the written determination to the parties simultaneously</a:t>
            </a:r>
          </a:p>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212</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75219518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213</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49297181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pPr marL="198735" indent="-198735">
              <a:buFont typeface="Arial" panose="020B0604020202020204" pitchFamily="34" charset="0"/>
              <a:buChar char="•"/>
            </a:pPr>
            <a:r>
              <a:rPr lang="en-US" b="1" dirty="0"/>
              <a:t>Title IX Coordinator</a:t>
            </a:r>
            <a:r>
              <a:rPr lang="en-US" dirty="0"/>
              <a:t> (similar to before, but with an expanded emphasis on coordinating the complaints process and working with students to provide and supervise “supportive measures” during and after the investigation); </a:t>
            </a:r>
          </a:p>
          <a:p>
            <a:pPr marL="198735" indent="-198735">
              <a:buFont typeface="Arial" panose="020B0604020202020204" pitchFamily="34" charset="0"/>
              <a:buChar char="•"/>
            </a:pPr>
            <a:r>
              <a:rPr lang="en-US" b="1" dirty="0"/>
              <a:t>Investigator </a:t>
            </a:r>
            <a:r>
              <a:rPr lang="en-US" dirty="0"/>
              <a:t>(the new Title IX investigation will be different than other investigations, time-consuming, and require a significant written report at the end);</a:t>
            </a:r>
          </a:p>
          <a:p>
            <a:pPr marL="198735" indent="-198735">
              <a:buFont typeface="Arial" panose="020B0604020202020204" pitchFamily="34" charset="0"/>
              <a:buChar char="•"/>
            </a:pPr>
            <a:r>
              <a:rPr lang="en-US" b="1" dirty="0"/>
              <a:t>Decisionmaker</a:t>
            </a:r>
            <a:r>
              <a:rPr lang="en-US" dirty="0"/>
              <a:t> (the person who will ultimately take the investigation report and other written submissions and will make the ultimate decision regarding responsibility (i.e. guilt or innocence); cannot be the Title IX Coordinator);</a:t>
            </a:r>
          </a:p>
          <a:p>
            <a:pPr marL="198735" indent="-198735">
              <a:buFont typeface="Arial" panose="020B0604020202020204" pitchFamily="34" charset="0"/>
              <a:buChar char="•"/>
            </a:pPr>
            <a:r>
              <a:rPr lang="en-US" b="1" dirty="0"/>
              <a:t>Appellate Decisionmaker</a:t>
            </a:r>
            <a:r>
              <a:rPr lang="en-US" dirty="0"/>
              <a:t> (any appeals will be based on the record and look a lot like the District’s regular grievance appeals, but we do NOT recommend that you use DGBA/FNG for appeals, since that would require the entire school board to have Title IX training);</a:t>
            </a:r>
          </a:p>
          <a:p>
            <a:pPr marL="198735" indent="-198735">
              <a:buFont typeface="Arial" panose="020B0604020202020204" pitchFamily="34" charset="0"/>
              <a:buChar char="•"/>
            </a:pPr>
            <a:r>
              <a:rPr lang="en-US" b="1" dirty="0"/>
              <a:t>Informal Facilitator </a:t>
            </a:r>
            <a:r>
              <a:rPr lang="en-US" dirty="0"/>
              <a:t>(optional, if the District decides to allow for an informal “mediation” process);</a:t>
            </a:r>
          </a:p>
          <a:p>
            <a:pPr marL="198735" indent="-198735">
              <a:buFont typeface="Arial" panose="020B0604020202020204" pitchFamily="34" charset="0"/>
              <a:buChar char="•"/>
            </a:pPr>
            <a:r>
              <a:rPr lang="en-US" b="1" dirty="0"/>
              <a:t>Hearing Advisers (</a:t>
            </a:r>
            <a:r>
              <a:rPr lang="en-US" dirty="0"/>
              <a:t>ONLY required if the District decides to allow live hearings, which we do not recommend – see below).</a:t>
            </a:r>
          </a:p>
          <a:p>
            <a:pPr marL="198735" indent="-198735">
              <a:buFont typeface="Arial" panose="020B0604020202020204" pitchFamily="34" charset="0"/>
              <a:buChar char="•"/>
            </a:pPr>
            <a:endParaRPr lang="en-US" dirty="0"/>
          </a:p>
          <a:p>
            <a:pPr marL="198735" indent="-198735">
              <a:buFont typeface="Arial" panose="020B0604020202020204" pitchFamily="34" charset="0"/>
              <a:buChar char="•"/>
            </a:pPr>
            <a:r>
              <a:rPr lang="en-US" dirty="0"/>
              <a:t>Although targeted separate training can be provided to each “Title IX role,” we recommend that initially everyone undertake the same basic training, so that everyone on the Title IX team understands the entire process.  This would also allow people to change roles for different investigations (not necessarily recommended, but not prohibited by the regulations, and would provide for greater flexibility).</a:t>
            </a:r>
          </a:p>
          <a:p>
            <a:pPr marL="198735" indent="-19873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defTabSz="966612">
              <a:defRPr/>
            </a:pPr>
            <a:fld id="{F229AA69-675E-4B6C-B8DB-5AF3BD304229}" type="slidenum">
              <a:rPr lang="en-US" sz="1400">
                <a:solidFill>
                  <a:prstClr val="black"/>
                </a:solidFill>
                <a:latin typeface="Calibri" panose="020F0502020204030204"/>
              </a:rPr>
              <a:pPr defTabSz="966612">
                <a:defRPr/>
              </a:pPr>
              <a:t>214</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64318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20810B5-5A15-4E1D-941B-1DE24306266A}"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790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there actual knowledge?
https://www.polleverywhere.com/multiple_choice_polls/sStUWiSxPLbNSBoWnGLSa?state=opened&amp;flow=Default&amp;onscreen=persist</a:t>
            </a:r>
          </a:p>
        </p:txBody>
      </p:sp>
      <p:sp>
        <p:nvSpPr>
          <p:cNvPr id="4" name="Slide Number Placeholder 3"/>
          <p:cNvSpPr>
            <a:spLocks noGrp="1"/>
          </p:cNvSpPr>
          <p:nvPr>
            <p:ph type="sldNum" sz="quarter" idx="5"/>
          </p:nvPr>
        </p:nvSpPr>
        <p:spPr/>
        <p:txBody>
          <a:bodyPr/>
          <a:lstStyle/>
          <a:p>
            <a:fld id="{FCA3B8CD-90BB-4428-BBA5-59BB79A0322D}" type="slidenum">
              <a:rPr lang="en-US" smtClean="0"/>
              <a:t>24</a:t>
            </a:fld>
            <a:endParaRPr lang="en-US"/>
          </a:p>
        </p:txBody>
      </p:sp>
      <p:sp>
        <p:nvSpPr>
          <p:cNvPr id="5" name="TextBox 4">
            <a:extLst>
              <a:ext uri="{FF2B5EF4-FFF2-40B4-BE49-F238E27FC236}">
                <a16:creationId xmlns:a16="http://schemas.microsoft.com/office/drawing/2014/main" id="{3BCF96FE-B373-76A3-BB33-53B98B8E17BE}"/>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960000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215</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27190950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216</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21836511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B20810B5-5A15-4E1D-941B-1DE24306266A}" type="slidenum">
              <a:rPr lang="en-US" sz="1400">
                <a:solidFill>
                  <a:prstClr val="black"/>
                </a:solidFill>
                <a:latin typeface="Calibri" panose="020F0502020204030204"/>
              </a:rPr>
              <a:pPr defTabSz="966612">
                <a:defRPr/>
              </a:pPr>
              <a:t>218</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70320419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2741" indent="-510903">
              <a:lnSpc>
                <a:spcPct val="90000"/>
              </a:lnSpc>
              <a:spcBef>
                <a:spcPts val="670"/>
              </a:spcBef>
              <a:spcAft>
                <a:spcPts val="670"/>
              </a:spcAft>
              <a:buFont typeface="Wingdings" panose="05000000000000000000" pitchFamily="2" charset="2"/>
              <a:buChar char="Ø"/>
            </a:pPr>
            <a:r>
              <a:rPr lang="en-US" sz="1400" dirty="0">
                <a:latin typeface="+mj-lt"/>
              </a:rPr>
              <a:t>Final determination;</a:t>
            </a:r>
            <a:endParaRPr lang="en-US" sz="1400" dirty="0">
              <a:latin typeface="+mj-lt"/>
              <a:ea typeface="Cambria"/>
            </a:endParaRPr>
          </a:p>
          <a:p>
            <a:pPr marL="772741" indent="-510903">
              <a:lnSpc>
                <a:spcPct val="90000"/>
              </a:lnSpc>
              <a:spcBef>
                <a:spcPts val="670"/>
              </a:spcBef>
              <a:spcAft>
                <a:spcPts val="670"/>
              </a:spcAft>
              <a:buFont typeface="Wingdings" panose="05000000000000000000" pitchFamily="2" charset="2"/>
              <a:buChar char="Ø"/>
            </a:pPr>
            <a:r>
              <a:rPr lang="en-US" sz="1400" dirty="0">
                <a:latin typeface="+mj-lt"/>
              </a:rPr>
              <a:t>Any audio/visual records or transcripts;</a:t>
            </a:r>
            <a:endParaRPr lang="en-US" sz="1400" dirty="0">
              <a:latin typeface="+mj-lt"/>
              <a:ea typeface="Cambria"/>
            </a:endParaRPr>
          </a:p>
          <a:p>
            <a:pPr marL="772741" indent="-510903">
              <a:lnSpc>
                <a:spcPct val="90000"/>
              </a:lnSpc>
              <a:spcBef>
                <a:spcPts val="670"/>
              </a:spcBef>
              <a:spcAft>
                <a:spcPts val="670"/>
              </a:spcAft>
              <a:buFont typeface="Wingdings" panose="05000000000000000000" pitchFamily="2" charset="2"/>
              <a:buChar char="Ø"/>
            </a:pPr>
            <a:r>
              <a:rPr lang="en-US" sz="1400" dirty="0">
                <a:latin typeface="+mj-lt"/>
              </a:rPr>
              <a:t>Supportive measures taken or reason for no supportive measures;</a:t>
            </a:r>
            <a:endParaRPr lang="en-US" sz="1400" dirty="0">
              <a:latin typeface="+mj-lt"/>
              <a:ea typeface="Cambria"/>
            </a:endParaRPr>
          </a:p>
          <a:p>
            <a:pPr marL="772741" indent="-510903">
              <a:lnSpc>
                <a:spcPct val="90000"/>
              </a:lnSpc>
              <a:spcBef>
                <a:spcPts val="670"/>
              </a:spcBef>
              <a:spcAft>
                <a:spcPts val="670"/>
              </a:spcAft>
              <a:buFont typeface="Wingdings" panose="05000000000000000000" pitchFamily="2" charset="2"/>
              <a:buChar char="Ø"/>
            </a:pPr>
            <a:r>
              <a:rPr lang="en-US" sz="1400" dirty="0">
                <a:latin typeface="+mj-lt"/>
              </a:rPr>
              <a:t>Sanctions imposed;</a:t>
            </a:r>
            <a:endParaRPr lang="en-US" sz="1400" dirty="0">
              <a:latin typeface="+mj-lt"/>
              <a:ea typeface="Cambria"/>
            </a:endParaRPr>
          </a:p>
          <a:p>
            <a:pPr marL="772741" indent="-510903">
              <a:lnSpc>
                <a:spcPct val="90000"/>
              </a:lnSpc>
              <a:spcBef>
                <a:spcPts val="670"/>
              </a:spcBef>
              <a:spcAft>
                <a:spcPts val="670"/>
              </a:spcAft>
              <a:buFont typeface="Wingdings" panose="05000000000000000000" pitchFamily="2" charset="2"/>
              <a:buChar char="Ø"/>
            </a:pPr>
            <a:r>
              <a:rPr lang="en-US" sz="1400" dirty="0">
                <a:latin typeface="+mj-lt"/>
              </a:rPr>
              <a:t>Remedies provided;</a:t>
            </a:r>
            <a:endParaRPr lang="en-US" sz="1400" dirty="0">
              <a:latin typeface="+mj-lt"/>
              <a:ea typeface="Cambria"/>
            </a:endParaRPr>
          </a:p>
          <a:p>
            <a:pPr marL="772741" indent="-510903">
              <a:lnSpc>
                <a:spcPct val="90000"/>
              </a:lnSpc>
              <a:spcBef>
                <a:spcPts val="670"/>
              </a:spcBef>
              <a:spcAft>
                <a:spcPts val="670"/>
              </a:spcAft>
              <a:buFont typeface="Wingdings" panose="05000000000000000000" pitchFamily="2" charset="2"/>
              <a:buChar char="Ø"/>
            </a:pPr>
            <a:r>
              <a:rPr lang="en-US" sz="1400" dirty="0">
                <a:latin typeface="+mj-lt"/>
              </a:rPr>
              <a:t>Appeal and result;</a:t>
            </a:r>
            <a:endParaRPr lang="en-US" sz="1400" dirty="0">
              <a:latin typeface="+mj-lt"/>
              <a:ea typeface="Cambria"/>
            </a:endParaRPr>
          </a:p>
          <a:p>
            <a:pPr marL="772741" indent="-510903">
              <a:lnSpc>
                <a:spcPct val="90000"/>
              </a:lnSpc>
              <a:spcBef>
                <a:spcPts val="670"/>
              </a:spcBef>
              <a:spcAft>
                <a:spcPts val="670"/>
              </a:spcAft>
              <a:buFont typeface="Wingdings" panose="05000000000000000000" pitchFamily="2" charset="2"/>
              <a:buChar char="Ø"/>
            </a:pPr>
            <a:r>
              <a:rPr lang="en-US" sz="1400" dirty="0">
                <a:latin typeface="+mj-lt"/>
              </a:rPr>
              <a:t>Informal resolution and result;</a:t>
            </a:r>
            <a:endParaRPr lang="en-US" sz="1400" dirty="0">
              <a:latin typeface="+mj-lt"/>
              <a:ea typeface="Cambria"/>
            </a:endParaRPr>
          </a:p>
          <a:p>
            <a:pPr marL="772741" indent="-510903">
              <a:lnSpc>
                <a:spcPct val="90000"/>
              </a:lnSpc>
              <a:spcBef>
                <a:spcPts val="670"/>
              </a:spcBef>
              <a:spcAft>
                <a:spcPts val="670"/>
              </a:spcAft>
              <a:buFont typeface="Wingdings" panose="05000000000000000000" pitchFamily="2" charset="2"/>
              <a:buChar char="Ø"/>
            </a:pPr>
            <a:r>
              <a:rPr lang="en-US" sz="1400" dirty="0">
                <a:latin typeface="+mj-lt"/>
              </a:rPr>
              <a:t>All training materials; and</a:t>
            </a:r>
            <a:endParaRPr lang="en-US" sz="1400" dirty="0">
              <a:latin typeface="+mj-lt"/>
              <a:ea typeface="Cambria"/>
            </a:endParaRPr>
          </a:p>
          <a:p>
            <a:pPr marL="772741" indent="-510903">
              <a:lnSpc>
                <a:spcPct val="90000"/>
              </a:lnSpc>
              <a:spcBef>
                <a:spcPts val="670"/>
              </a:spcBef>
              <a:spcAft>
                <a:spcPts val="670"/>
              </a:spcAft>
              <a:buFont typeface="Wingdings" panose="05000000000000000000" pitchFamily="2" charset="2"/>
              <a:buChar char="Ø"/>
            </a:pPr>
            <a:r>
              <a:rPr lang="en-US" sz="1400" dirty="0">
                <a:latin typeface="+mj-lt"/>
              </a:rPr>
              <a:t>The basis for the school’s conclusion that any response to an allegation of sexual assault was not deliberately indifferent and that it took measures to restore/preserve equal access</a:t>
            </a:r>
            <a:endParaRPr lang="en-US" sz="1400" dirty="0">
              <a:latin typeface="+mj-lt"/>
              <a:ea typeface="Cambria"/>
            </a:endParaRPr>
          </a:p>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219</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59662753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B20810B5-5A15-4E1D-941B-1DE24306266A}" type="slidenum">
              <a:rPr lang="en-US" sz="1400">
                <a:solidFill>
                  <a:prstClr val="black"/>
                </a:solidFill>
                <a:latin typeface="Calibri" panose="020F0502020204030204"/>
              </a:rPr>
              <a:pPr defTabSz="966612">
                <a:defRPr/>
              </a:pPr>
              <a:t>220</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78079212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221</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93872824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The investigator is a basketball coach and Robin is the star of the team, key to winning State; can they be impartial?
https://www.polleverywhere.com/multiple_choice_polls/UZYKWheuWDRwPsuErqNlK?state=opened&amp;flow=Default&amp;onscreen=persist</a:t>
            </a:r>
          </a:p>
        </p:txBody>
      </p:sp>
      <p:sp>
        <p:nvSpPr>
          <p:cNvPr id="4" name="Slide Number Placeholder 3"/>
          <p:cNvSpPr>
            <a:spLocks noGrp="1"/>
          </p:cNvSpPr>
          <p:nvPr>
            <p:ph type="sldNum" sz="quarter" idx="5"/>
          </p:nvPr>
        </p:nvSpPr>
        <p:spPr/>
        <p:txBody>
          <a:bodyPr/>
          <a:lstStyle/>
          <a:p>
            <a:fld id="{9E7BD369-2F31-4BFC-BC64-7B2BDC6C2412}" type="slidenum">
              <a:rPr lang="en-US" smtClean="0"/>
              <a:t>223</a:t>
            </a:fld>
            <a:endParaRPr lang="en-US"/>
          </a:p>
        </p:txBody>
      </p:sp>
      <p:sp>
        <p:nvSpPr>
          <p:cNvPr id="5" name="TextBox 4">
            <a:extLst>
              <a:ext uri="{FF2B5EF4-FFF2-40B4-BE49-F238E27FC236}">
                <a16:creationId xmlns:a16="http://schemas.microsoft.com/office/drawing/2014/main" id="{B3D5D1E7-CB33-0A1A-13EA-BDCD69EDF819}"/>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3918606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The investigator has a disciplinary role in the school and has imposed discipline on Robin in the past; can they be impartial?
https://www.polleverywhere.com/multiple_choice_polls/KVaQLAyKoil7DceCnSPa8?state=opened&amp;flow=Default&amp;onscreen=persist</a:t>
            </a:r>
          </a:p>
        </p:txBody>
      </p:sp>
      <p:sp>
        <p:nvSpPr>
          <p:cNvPr id="4" name="Slide Number Placeholder 3"/>
          <p:cNvSpPr>
            <a:spLocks noGrp="1"/>
          </p:cNvSpPr>
          <p:nvPr>
            <p:ph type="sldNum" sz="quarter" idx="5"/>
          </p:nvPr>
        </p:nvSpPr>
        <p:spPr/>
        <p:txBody>
          <a:bodyPr/>
          <a:lstStyle/>
          <a:p>
            <a:fld id="{9E7BD369-2F31-4BFC-BC64-7B2BDC6C2412}" type="slidenum">
              <a:rPr lang="en-US" smtClean="0"/>
              <a:t>224</a:t>
            </a:fld>
            <a:endParaRPr lang="en-US"/>
          </a:p>
        </p:txBody>
      </p:sp>
      <p:sp>
        <p:nvSpPr>
          <p:cNvPr id="5" name="TextBox 4">
            <a:extLst>
              <a:ext uri="{FF2B5EF4-FFF2-40B4-BE49-F238E27FC236}">
                <a16:creationId xmlns:a16="http://schemas.microsoft.com/office/drawing/2014/main" id="{7B072E05-677A-7CB4-AEE1-FE38EAAA9A0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8549162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The investigator attends the same religious institution as Robin; can they be impartial?
https://www.polleverywhere.com/multiple_choice_polls/ku9rOuA8PwqhEYNsDxCAN?state=opened&amp;flow=Default&amp;onscreen=persist</a:t>
            </a:r>
          </a:p>
        </p:txBody>
      </p:sp>
      <p:sp>
        <p:nvSpPr>
          <p:cNvPr id="4" name="Slide Number Placeholder 3"/>
          <p:cNvSpPr>
            <a:spLocks noGrp="1"/>
          </p:cNvSpPr>
          <p:nvPr>
            <p:ph type="sldNum" sz="quarter" idx="5"/>
          </p:nvPr>
        </p:nvSpPr>
        <p:spPr/>
        <p:txBody>
          <a:bodyPr/>
          <a:lstStyle/>
          <a:p>
            <a:fld id="{9E7BD369-2F31-4BFC-BC64-7B2BDC6C2412}" type="slidenum">
              <a:rPr lang="en-US" smtClean="0"/>
              <a:t>225</a:t>
            </a:fld>
            <a:endParaRPr lang="en-US"/>
          </a:p>
        </p:txBody>
      </p:sp>
      <p:sp>
        <p:nvSpPr>
          <p:cNvPr id="5" name="TextBox 4">
            <a:extLst>
              <a:ext uri="{FF2B5EF4-FFF2-40B4-BE49-F238E27FC236}">
                <a16:creationId xmlns:a16="http://schemas.microsoft.com/office/drawing/2014/main" id="{8148D7E2-3ADC-2D7F-801F-7CEC7D69A41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6946901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The investigator has raised money and marched for victims-rights advocacy groups; can they be impartial?
https://www.polleverywhere.com/multiple_choice_polls/DqwOhMTjOH7ZcuiroGXFp?state=opened&amp;flow=Default&amp;onscreen=persist</a:t>
            </a:r>
          </a:p>
        </p:txBody>
      </p:sp>
      <p:sp>
        <p:nvSpPr>
          <p:cNvPr id="4" name="Slide Number Placeholder 3"/>
          <p:cNvSpPr>
            <a:spLocks noGrp="1"/>
          </p:cNvSpPr>
          <p:nvPr>
            <p:ph type="sldNum" sz="quarter" idx="5"/>
          </p:nvPr>
        </p:nvSpPr>
        <p:spPr/>
        <p:txBody>
          <a:bodyPr/>
          <a:lstStyle/>
          <a:p>
            <a:fld id="{9E7BD369-2F31-4BFC-BC64-7B2BDC6C2412}" type="slidenum">
              <a:rPr lang="en-US" smtClean="0"/>
              <a:t>226</a:t>
            </a:fld>
            <a:endParaRPr lang="en-US"/>
          </a:p>
        </p:txBody>
      </p:sp>
      <p:sp>
        <p:nvSpPr>
          <p:cNvPr id="5" name="TextBox 4">
            <a:extLst>
              <a:ext uri="{FF2B5EF4-FFF2-40B4-BE49-F238E27FC236}">
                <a16:creationId xmlns:a16="http://schemas.microsoft.com/office/drawing/2014/main" id="{849C8647-61ED-71C1-D230-F80D2FB9032E}"/>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22614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0569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The investigator believes traumatic stress affects brain function and, in turn, memory and behavior; can they be impartial?
https://www.polleverywhere.com/multiple_choice_polls/pJ32QgojZXWomgfN774Bu?state=opened&amp;flow=Default&amp;onscreen=persist</a:t>
            </a:r>
          </a:p>
        </p:txBody>
      </p:sp>
      <p:sp>
        <p:nvSpPr>
          <p:cNvPr id="4" name="Slide Number Placeholder 3"/>
          <p:cNvSpPr>
            <a:spLocks noGrp="1"/>
          </p:cNvSpPr>
          <p:nvPr>
            <p:ph type="sldNum" sz="quarter" idx="5"/>
          </p:nvPr>
        </p:nvSpPr>
        <p:spPr/>
        <p:txBody>
          <a:bodyPr/>
          <a:lstStyle/>
          <a:p>
            <a:fld id="{9E7BD369-2F31-4BFC-BC64-7B2BDC6C2412}" type="slidenum">
              <a:rPr lang="en-US" smtClean="0"/>
              <a:t>227</a:t>
            </a:fld>
            <a:endParaRPr lang="en-US"/>
          </a:p>
        </p:txBody>
      </p:sp>
      <p:sp>
        <p:nvSpPr>
          <p:cNvPr id="5" name="TextBox 4">
            <a:extLst>
              <a:ext uri="{FF2B5EF4-FFF2-40B4-BE49-F238E27FC236}">
                <a16:creationId xmlns:a16="http://schemas.microsoft.com/office/drawing/2014/main" id="{0D26D61F-21E1-BA86-B8D8-7A7C81CA372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0407655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1021806">
              <a:defRPr/>
            </a:pPr>
            <a:fld id="{6C86F199-FB0B-437B-A0EB-40C8F4BA7E51}" type="slidenum">
              <a:rPr lang="en-US" sz="1400">
                <a:solidFill>
                  <a:prstClr val="black"/>
                </a:solidFill>
                <a:latin typeface="Calibri" panose="020F0502020204030204"/>
              </a:rPr>
              <a:pPr defTabSz="1021806">
                <a:defRPr/>
              </a:pPr>
              <a:t>228</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37968427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54959">
              <a:defRPr/>
            </a:pPr>
            <a:endParaRPr lang="en-US" sz="2000" dirty="0">
              <a:solidFill>
                <a:srgbClr val="000000"/>
              </a:solidFill>
              <a:latin typeface="Century Schoolbook" panose="02040604050505020304" pitchFamily="18" charset="0"/>
              <a:ea typeface="Cambria" panose="02040503050406030204" pitchFamily="18" charset="0"/>
              <a:cs typeface="+mj-cs"/>
            </a:endParaRPr>
          </a:p>
        </p:txBody>
      </p:sp>
      <p:sp>
        <p:nvSpPr>
          <p:cNvPr id="4" name="Slide Number Placeholder 3"/>
          <p:cNvSpPr>
            <a:spLocks noGrp="1"/>
          </p:cNvSpPr>
          <p:nvPr>
            <p:ph type="sldNum" sz="quarter" idx="5"/>
          </p:nvPr>
        </p:nvSpPr>
        <p:spPr/>
        <p:txBody>
          <a:bodyPr/>
          <a:lstStyle/>
          <a:p>
            <a:pPr marL="0" marR="0" lvl="0" indent="0" algn="r" defTabSz="1154959" rtl="0" eaLnBrk="1" fontAlgn="auto" latinLnBrk="0" hangingPunct="1">
              <a:lnSpc>
                <a:spcPct val="100000"/>
              </a:lnSpc>
              <a:spcBef>
                <a:spcPts val="0"/>
              </a:spcBef>
              <a:spcAft>
                <a:spcPts val="0"/>
              </a:spcAft>
              <a:buClrTx/>
              <a:buSzTx/>
              <a:buFontTx/>
              <a:buNone/>
              <a:tabLst/>
              <a:defRPr/>
            </a:pPr>
            <a:fld id="{7279F93D-B7F1-4C4A-89DF-1ED7FF233FD5}" type="slidenum">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54959"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431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there actual knowledge?
https://www.polleverywhere.com/multiple_choice_polls/j68CEue63snyZ2rGvOYqf?state=opened&amp;flow=Default&amp;onscreen=persist</a:t>
            </a:r>
          </a:p>
        </p:txBody>
      </p:sp>
      <p:sp>
        <p:nvSpPr>
          <p:cNvPr id="4" name="Slide Number Placeholder 3"/>
          <p:cNvSpPr>
            <a:spLocks noGrp="1"/>
          </p:cNvSpPr>
          <p:nvPr>
            <p:ph type="sldNum" sz="quarter" idx="5"/>
          </p:nvPr>
        </p:nvSpPr>
        <p:spPr/>
        <p:txBody>
          <a:bodyPr/>
          <a:lstStyle/>
          <a:p>
            <a:fld id="{FCA3B8CD-90BB-4428-BBA5-59BB79A0322D}" type="slidenum">
              <a:rPr lang="en-US" smtClean="0"/>
              <a:t>26</a:t>
            </a:fld>
            <a:endParaRPr lang="en-US"/>
          </a:p>
        </p:txBody>
      </p:sp>
      <p:sp>
        <p:nvSpPr>
          <p:cNvPr id="5" name="TextBox 4">
            <a:extLst>
              <a:ext uri="{FF2B5EF4-FFF2-40B4-BE49-F238E27FC236}">
                <a16:creationId xmlns:a16="http://schemas.microsoft.com/office/drawing/2014/main" id="{662E479C-17EB-C74A-B93D-C5375D6737A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9736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913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there actual knowledge?
https://www.polleverywhere.com/multiple_choice_polls/Zp8rR1hlKXQa0FA6reMsh?state=opened&amp;flow=Default&amp;onscreen=persist</a:t>
            </a:r>
          </a:p>
        </p:txBody>
      </p:sp>
      <p:sp>
        <p:nvSpPr>
          <p:cNvPr id="4" name="Slide Number Placeholder 3"/>
          <p:cNvSpPr>
            <a:spLocks noGrp="1"/>
          </p:cNvSpPr>
          <p:nvPr>
            <p:ph type="sldNum" sz="quarter" idx="5"/>
          </p:nvPr>
        </p:nvSpPr>
        <p:spPr/>
        <p:txBody>
          <a:bodyPr/>
          <a:lstStyle/>
          <a:p>
            <a:fld id="{FCA3B8CD-90BB-4428-BBA5-59BB79A0322D}" type="slidenum">
              <a:rPr lang="en-US" smtClean="0"/>
              <a:t>28</a:t>
            </a:fld>
            <a:endParaRPr lang="en-US"/>
          </a:p>
        </p:txBody>
      </p:sp>
      <p:sp>
        <p:nvSpPr>
          <p:cNvPr id="5" name="TextBox 4">
            <a:extLst>
              <a:ext uri="{FF2B5EF4-FFF2-40B4-BE49-F238E27FC236}">
                <a16:creationId xmlns:a16="http://schemas.microsoft.com/office/drawing/2014/main" id="{075F875C-213F-01F4-53B5-02490B18AD16}"/>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27620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F6DE8A7-C1FB-4F88-9294-939EB1D72219}"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977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3B8CD-90BB-4428-BBA5-59BB79A0322D}" type="slidenum">
              <a:rPr lang="en-US" smtClean="0"/>
              <a:t>30</a:t>
            </a:fld>
            <a:endParaRPr lang="en-US"/>
          </a:p>
        </p:txBody>
      </p:sp>
    </p:spTree>
    <p:extLst>
      <p:ext uri="{BB962C8B-B14F-4D97-AF65-F5344CB8AC3E}">
        <p14:creationId xmlns:p14="http://schemas.microsoft.com/office/powerpoint/2010/main" val="3101345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30A13"/>
                </a:solidFill>
                <a:effectLst/>
                <a:latin typeface="Helvetica Neue"/>
              </a:rPr>
              <a:t>The section entitled "Sexual Harassment" explains that in order for conduct of a sexual nature to be sexual harassment, it must be unwelcome. Conduct is unwelcome if the student did not request or invite it and "regarded the conduct as undesirable or offensive." </a:t>
            </a:r>
            <a:r>
              <a:rPr lang="en-US" b="0" i="0" u="none" strike="noStrike" dirty="0">
                <a:solidFill>
                  <a:srgbClr val="115CA7"/>
                </a:solidFill>
                <a:effectLst/>
                <a:latin typeface="Helvetica Neue"/>
                <a:hlinkClick r:id="rId3"/>
              </a:rPr>
              <a:t>[53]</a:t>
            </a:r>
            <a:r>
              <a:rPr lang="en-US" b="0" i="0" dirty="0">
                <a:solidFill>
                  <a:srgbClr val="030A13"/>
                </a:solidFill>
                <a:effectLst/>
                <a:latin typeface="Helvetica Neue"/>
              </a:rPr>
              <a:t> Acquiescence in the conduct or the failure to complain does not always mean that the conduct was welcome. </a:t>
            </a:r>
            <a:r>
              <a:rPr lang="en-US" b="0" i="0" u="none" strike="noStrike" dirty="0">
                <a:solidFill>
                  <a:srgbClr val="115CA7"/>
                </a:solidFill>
                <a:effectLst/>
                <a:latin typeface="Helvetica Neue"/>
                <a:hlinkClick r:id="rId4"/>
              </a:rPr>
              <a:t>[54]</a:t>
            </a:r>
            <a:r>
              <a:rPr lang="en-US" b="0" i="0" dirty="0">
                <a:solidFill>
                  <a:srgbClr val="030A13"/>
                </a:solidFill>
                <a:effectLst/>
                <a:latin typeface="Helvetica Neue"/>
              </a:rPr>
              <a:t> </a:t>
            </a:r>
            <a:r>
              <a:rPr lang="en-US" b="1" i="0" dirty="0">
                <a:solidFill>
                  <a:srgbClr val="030A13"/>
                </a:solidFill>
                <a:effectLst/>
                <a:latin typeface="Helvetica Neue"/>
              </a:rPr>
              <a:t>For example, a student may decide not to resist sexual advances of another student or may not file a complaint out of fear. In addition, a student may not object to a pattern of demeaning comments directed at him or her by a group of students out of a concern that objections might cause the harassers to make more comments. </a:t>
            </a:r>
            <a:r>
              <a:rPr lang="en-US" b="0" i="0" dirty="0">
                <a:solidFill>
                  <a:srgbClr val="030A13"/>
                </a:solidFill>
                <a:effectLst/>
                <a:latin typeface="Helvetica Neue"/>
              </a:rPr>
              <a:t>The fact that a student may have accepted the conduct does not mean that he or she welcomed it. </a:t>
            </a:r>
            <a:r>
              <a:rPr lang="en-US" b="0" i="0" u="none" strike="noStrike" dirty="0">
                <a:solidFill>
                  <a:srgbClr val="115CA7"/>
                </a:solidFill>
                <a:effectLst/>
                <a:latin typeface="Helvetica Neue"/>
                <a:hlinkClick r:id="rId5"/>
              </a:rPr>
              <a:t>[55]</a:t>
            </a:r>
            <a:r>
              <a:rPr lang="en-US" b="0" i="0" dirty="0">
                <a:solidFill>
                  <a:srgbClr val="030A13"/>
                </a:solidFill>
                <a:effectLst/>
                <a:latin typeface="Helvetica Neue"/>
              </a:rPr>
              <a:t> Also, the fact that a student willingly participated in conduct on one occasion does not prevent him or her from indicating that the same conduct has become unwelcome on a subsequent occasion. On the other hand, if a student actively participates in sexual banter and discussions and gives no indication that he or she objects, then the evidence generally will not support a conclusion that the conduct was unwelcome. </a:t>
            </a:r>
            <a:r>
              <a:rPr lang="en-US" b="0" i="0" u="none" strike="noStrike" dirty="0">
                <a:solidFill>
                  <a:srgbClr val="115CA7"/>
                </a:solidFill>
                <a:effectLst/>
                <a:latin typeface="Helvetica Neue"/>
                <a:hlinkClick r:id="rId6"/>
              </a:rPr>
              <a:t>[56]</a:t>
            </a:r>
            <a:endParaRPr lang="en-US" b="0" i="0" dirty="0">
              <a:solidFill>
                <a:srgbClr val="030A13"/>
              </a:solidFill>
              <a:effectLst/>
              <a:latin typeface="Helvetica Neue"/>
            </a:endParaRPr>
          </a:p>
          <a:p>
            <a:pPr algn="l"/>
            <a:r>
              <a:rPr lang="en-US" b="0" i="0" dirty="0">
                <a:solidFill>
                  <a:srgbClr val="030A13"/>
                </a:solidFill>
                <a:effectLst/>
                <a:latin typeface="Helvetica Neue"/>
              </a:rPr>
              <a:t>If younger children are involved, it may be necessary to determine the degree to which they are able to recognize that certain sexual conduct is conduct to which they can or should reasonably object and the degree to which they can articulate an objection. Accordingly, OCR will consider the age of the student, the nature of the conduct involved, and other relevant factors in determining whether a student had the capacity to welcome sexual conduct.</a:t>
            </a:r>
          </a:p>
          <a:p>
            <a:pPr algn="l"/>
            <a:r>
              <a:rPr lang="en-US" b="0" i="0" dirty="0">
                <a:solidFill>
                  <a:srgbClr val="030A13"/>
                </a:solidFill>
                <a:effectLst/>
                <a:latin typeface="Helvetica Neue"/>
              </a:rPr>
              <a:t>Schools should be particularly concerned about the issue of welcomeness if the harasser is in a position of authority. For instance, because students may be encouraged to believe that a teacher has absolute authority over the operation of his or her classroom, a student may not object to a teacher's sexually harassing comments during class; however, this does not necessarily mean that the conduct was welcome. Instead, the student may believe that any objections would be ineffective in stopping the harassment or may fear that by making objections he or she will be singled out for harassing comments or other retaliation.</a:t>
            </a:r>
          </a:p>
          <a:p>
            <a:pPr algn="l"/>
            <a:r>
              <a:rPr lang="en-US" b="0" i="0" dirty="0">
                <a:solidFill>
                  <a:srgbClr val="030A13"/>
                </a:solidFill>
                <a:effectLst/>
                <a:latin typeface="Helvetica Neue"/>
              </a:rPr>
              <a:t>In addition, OCR must consider particular issues of welcomeness if the alleged harassment relates to alleged "consensual" sexual relationships between a school's adult employees and its students. If elementary students are involved, welcomeness will not be an issue: OCR will never view sexual conduct between an adult school employee and an elementary school student as consensual. In cases involving secondary students, there will be a strong presumption that sexual conduct between an adult school employee and a student is not consensual. In cases involving older secondary students, subject to the presumption, </a:t>
            </a:r>
            <a:r>
              <a:rPr lang="en-US" b="0" i="0" u="none" strike="noStrike" dirty="0">
                <a:solidFill>
                  <a:srgbClr val="115CA7"/>
                </a:solidFill>
                <a:effectLst/>
                <a:latin typeface="Helvetica Neue"/>
                <a:hlinkClick r:id="rId7"/>
              </a:rPr>
              <a:t>[57]</a:t>
            </a:r>
            <a:r>
              <a:rPr lang="en-US" b="0" i="0" dirty="0">
                <a:solidFill>
                  <a:srgbClr val="030A13"/>
                </a:solidFill>
                <a:effectLst/>
                <a:latin typeface="Helvetica Neue"/>
              </a:rPr>
              <a:t> OCR will consider a number of factors in determining whether a school employee's sexual advances or other sexual conduct could be considered welcome. </a:t>
            </a:r>
            <a:r>
              <a:rPr lang="en-US" b="0" i="0" u="none" strike="noStrike" dirty="0">
                <a:solidFill>
                  <a:srgbClr val="115CA7"/>
                </a:solidFill>
                <a:effectLst/>
                <a:latin typeface="Helvetica Neue"/>
                <a:hlinkClick r:id="rId8"/>
              </a:rPr>
              <a:t>[58]</a:t>
            </a:r>
            <a:r>
              <a:rPr lang="en-US" b="0" i="0" dirty="0">
                <a:solidFill>
                  <a:srgbClr val="030A13"/>
                </a:solidFill>
                <a:effectLst/>
                <a:latin typeface="Helvetica Neue"/>
              </a:rPr>
              <a:t> In addition, OCR will consider these factors in all cases involving postsecondary students in making those determinations. </a:t>
            </a:r>
            <a:r>
              <a:rPr lang="en-US" b="0" i="0" u="none" strike="noStrike" dirty="0">
                <a:solidFill>
                  <a:srgbClr val="115CA7"/>
                </a:solidFill>
                <a:effectLst/>
                <a:latin typeface="Helvetica Neue"/>
                <a:hlinkClick r:id="rId9"/>
              </a:rPr>
              <a:t>[59]</a:t>
            </a:r>
            <a:r>
              <a:rPr lang="en-US" b="0" i="0" dirty="0">
                <a:solidFill>
                  <a:srgbClr val="030A13"/>
                </a:solidFill>
                <a:effectLst/>
                <a:latin typeface="Helvetica Neue"/>
              </a:rPr>
              <a:t> The factors include the following:</a:t>
            </a:r>
          </a:p>
          <a:p>
            <a:pPr algn="l">
              <a:buFont typeface="Arial" panose="020B0604020202020204" pitchFamily="34" charset="0"/>
              <a:buChar char="•"/>
            </a:pPr>
            <a:r>
              <a:rPr lang="en-US" b="0" i="0" dirty="0">
                <a:solidFill>
                  <a:srgbClr val="030A13"/>
                </a:solidFill>
                <a:effectLst/>
                <a:latin typeface="Helvetica Neue"/>
              </a:rPr>
              <a:t>The nature of the conduct and the relationship of the school employee to the student, including the degree of influence (which could, at least in part, be affected by the student's age), authority, or control the employee has over the student.</a:t>
            </a:r>
          </a:p>
          <a:p>
            <a:pPr algn="l">
              <a:buFont typeface="Arial" panose="020B0604020202020204" pitchFamily="34" charset="0"/>
              <a:buChar char="•"/>
            </a:pPr>
            <a:r>
              <a:rPr lang="en-US" b="0" i="0" dirty="0">
                <a:solidFill>
                  <a:srgbClr val="030A13"/>
                </a:solidFill>
                <a:effectLst/>
                <a:latin typeface="Helvetica Neue"/>
              </a:rPr>
              <a:t>Whether the student was legally or practically unable to consent to the sexual conduct in question. For example, a student's age could affect his or her ability to do so. Similarly, certain types of disabilities could affect a student's ability to do so.</a:t>
            </a:r>
          </a:p>
          <a:p>
            <a:pPr algn="l"/>
            <a:r>
              <a:rPr lang="en-US" b="0" i="0" dirty="0">
                <a:solidFill>
                  <a:srgbClr val="030A13"/>
                </a:solidFill>
                <a:effectLst/>
                <a:latin typeface="Helvetica Neue"/>
              </a:rPr>
              <a:t>If there is a dispute about whether harassment occurred or whether it was welcome in a case in which it is appropriate to consider whether the conduct would be welcome determinations should be made based on the totality of the circumstances. The following types of information may be helpful in resolving the dispute:</a:t>
            </a:r>
          </a:p>
          <a:p>
            <a:pPr algn="l">
              <a:buFont typeface="Arial" panose="020B0604020202020204" pitchFamily="34" charset="0"/>
              <a:buChar char="•"/>
            </a:pPr>
            <a:r>
              <a:rPr lang="en-US" b="0" i="0" dirty="0">
                <a:solidFill>
                  <a:srgbClr val="030A13"/>
                </a:solidFill>
                <a:effectLst/>
                <a:latin typeface="Helvetica Neue"/>
              </a:rPr>
              <a:t>Statements by any witnesses to the alleged incident.</a:t>
            </a:r>
          </a:p>
          <a:p>
            <a:pPr algn="l">
              <a:buFont typeface="Arial" panose="020B0604020202020204" pitchFamily="34" charset="0"/>
              <a:buChar char="•"/>
            </a:pPr>
            <a:r>
              <a:rPr lang="en-US" b="0" i="0" dirty="0">
                <a:solidFill>
                  <a:srgbClr val="030A13"/>
                </a:solidFill>
                <a:effectLst/>
                <a:latin typeface="Helvetica Neue"/>
              </a:rPr>
              <a:t>Evidence about the relative credibility of the allegedly harassed student and the alleged harasser. For example, the level of detail and consistency of each person's account should be compared in an attempt to determine who is telling the truth. Another way to assess credibility is to see if corroborative evidence is lacking where it should logically exist. However, the absence of witnesses may indicate only the unwillingness of others to step forward, perhaps due to fear of the harasser or a desire not to get involved.</a:t>
            </a:r>
          </a:p>
          <a:p>
            <a:pPr algn="l">
              <a:buFont typeface="Arial" panose="020B0604020202020204" pitchFamily="34" charset="0"/>
              <a:buChar char="•"/>
            </a:pPr>
            <a:r>
              <a:rPr lang="en-US" b="0" i="0" dirty="0">
                <a:solidFill>
                  <a:srgbClr val="030A13"/>
                </a:solidFill>
                <a:effectLst/>
                <a:latin typeface="Helvetica Neue"/>
              </a:rPr>
              <a:t>Evidence that the alleged harasser has been found to have harassed others may support the credibility of the student claiming the harassment; conversely, the student's claim will be weakened if he or she has been found to have made false allegations against other individuals.</a:t>
            </a:r>
          </a:p>
          <a:p>
            <a:pPr algn="l">
              <a:buFont typeface="Arial" panose="020B0604020202020204" pitchFamily="34" charset="0"/>
              <a:buChar char="•"/>
            </a:pPr>
            <a:r>
              <a:rPr lang="en-US" b="0" i="0" dirty="0">
                <a:solidFill>
                  <a:srgbClr val="030A13"/>
                </a:solidFill>
                <a:effectLst/>
                <a:latin typeface="Helvetica Neue"/>
              </a:rPr>
              <a:t>Evidence of the allegedly harassed student's reaction or behavior after the alleged harassment. For example, were there witnesses who saw the student immediately after the alleged incident who say that the student appeared to be upset? However, it is important to note that some students may respond to harassment in ways that do not manifest themselves right away, but may surface several days or weeks after the harassment. For example, a student may initially show no signs of having been harassed, but several weeks after the harassment, there may be significant changes in the student's behavior, including difficulty concentrating on academic work, symptoms of depression, and a desire to avoid certain individuals and places at school.</a:t>
            </a:r>
          </a:p>
          <a:p>
            <a:pPr algn="l">
              <a:buFont typeface="Arial" panose="020B0604020202020204" pitchFamily="34" charset="0"/>
              <a:buChar char="•"/>
            </a:pPr>
            <a:r>
              <a:rPr lang="en-US" b="0" i="0" dirty="0">
                <a:solidFill>
                  <a:srgbClr val="030A13"/>
                </a:solidFill>
                <a:effectLst/>
                <a:latin typeface="Helvetica Neue"/>
              </a:rPr>
              <a:t>Evidence about whether the student claiming harassment filed a complaint or took other action to protest the conduct soon after the alleged incident occurred. However, failure to immediately complain may merely reflect a fear of retaliation or a fear that the complainant may not be believed rather than that the alleged harassment did not occur.</a:t>
            </a:r>
          </a:p>
          <a:p>
            <a:pPr algn="l">
              <a:buFont typeface="Arial" panose="020B0604020202020204" pitchFamily="34" charset="0"/>
              <a:buChar char="•"/>
            </a:pPr>
            <a:r>
              <a:rPr lang="en-US" b="0" i="0" dirty="0">
                <a:solidFill>
                  <a:srgbClr val="030A13"/>
                </a:solidFill>
                <a:effectLst/>
                <a:latin typeface="Helvetica Neue"/>
              </a:rPr>
              <a:t>Other contemporaneous evidence. For example, did the student claiming harassment write about the conduct and his or her reaction to it soon after it occurred (e.g., in a diary or letter)? Did the student tell others (friends, parents) about the conduct (and his or her reaction to it) soon after it occurred?</a:t>
            </a:r>
          </a:p>
          <a:p>
            <a:endParaRPr lang="en-US" dirty="0"/>
          </a:p>
        </p:txBody>
      </p:sp>
      <p:sp>
        <p:nvSpPr>
          <p:cNvPr id="4" name="Slide Number Placeholder 3"/>
          <p:cNvSpPr>
            <a:spLocks noGrp="1"/>
          </p:cNvSpPr>
          <p:nvPr>
            <p:ph type="sldNum" sz="quarter" idx="5"/>
          </p:nvPr>
        </p:nvSpPr>
        <p:spPr/>
        <p:txBody>
          <a:bodyPr/>
          <a:lstStyle/>
          <a:p>
            <a:fld id="{364AC9F4-B755-459E-B927-F80AA8427BEF}" type="slidenum">
              <a:rPr lang="en-US" smtClean="0"/>
              <a:t>31</a:t>
            </a:fld>
            <a:endParaRPr lang="en-US"/>
          </a:p>
        </p:txBody>
      </p:sp>
    </p:spTree>
    <p:extLst>
      <p:ext uri="{BB962C8B-B14F-4D97-AF65-F5344CB8AC3E}">
        <p14:creationId xmlns:p14="http://schemas.microsoft.com/office/powerpoint/2010/main" val="643412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32</a:t>
            </a:fld>
            <a:endParaRPr lang="en-US"/>
          </a:p>
        </p:txBody>
      </p:sp>
    </p:spTree>
    <p:extLst>
      <p:ext uri="{BB962C8B-B14F-4D97-AF65-F5344CB8AC3E}">
        <p14:creationId xmlns:p14="http://schemas.microsoft.com/office/powerpoint/2010/main" val="139792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conduct unwelcome?
https://www.polleverywhere.com/multiple_choice_polls/Z9f9Et9qdmVX0npRGj4ff?state=opened&amp;flow=Default&amp;onscreen=persist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33</a:t>
            </a:fld>
            <a:endParaRPr lang="en-US"/>
          </a:p>
        </p:txBody>
      </p:sp>
      <p:sp>
        <p:nvSpPr>
          <p:cNvPr id="5" name="TextBox 4">
            <a:extLst>
              <a:ext uri="{FF2B5EF4-FFF2-40B4-BE49-F238E27FC236}">
                <a16:creationId xmlns:a16="http://schemas.microsoft.com/office/drawing/2014/main" id="{4D62EE9D-7BD4-EF4F-3CDC-F226C796640C}"/>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3947160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Jackie</a:t>
            </a:r>
          </a:p>
          <a:p>
            <a:endParaRPr lang="en-US" dirty="0"/>
          </a:p>
          <a:p>
            <a:r>
              <a:rPr lang="en-US" dirty="0"/>
              <a:t>And to do so we will now have our first poll for today. </a:t>
            </a:r>
          </a:p>
          <a:p>
            <a:endParaRPr lang="en-US" dirty="0"/>
          </a:p>
          <a:p>
            <a:r>
              <a:rPr lang="en-US" dirty="0"/>
              <a:t>This slide has the method for how to connect.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30A7E-0401-460F-B21E-4A5E3B71BF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52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34</a:t>
            </a:fld>
            <a:endParaRPr lang="en-US"/>
          </a:p>
        </p:txBody>
      </p:sp>
    </p:spTree>
    <p:extLst>
      <p:ext uri="{BB962C8B-B14F-4D97-AF65-F5344CB8AC3E}">
        <p14:creationId xmlns:p14="http://schemas.microsoft.com/office/powerpoint/2010/main" val="1878654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conduct unwelcome?
https://www.polleverywhere.com/multiple_choice_polls/86HGx5qqDSlG93cOquT3P?state=opened&amp;flow=Default&amp;onscreen=persist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35</a:t>
            </a:fld>
            <a:endParaRPr lang="en-US"/>
          </a:p>
        </p:txBody>
      </p:sp>
      <p:sp>
        <p:nvSpPr>
          <p:cNvPr id="5" name="TextBox 4">
            <a:extLst>
              <a:ext uri="{FF2B5EF4-FFF2-40B4-BE49-F238E27FC236}">
                <a16:creationId xmlns:a16="http://schemas.microsoft.com/office/drawing/2014/main" id="{3CFAC01E-5F0A-84E1-74AE-6F2BA8C4282A}"/>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3550284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36</a:t>
            </a:fld>
            <a:endParaRPr lang="en-US"/>
          </a:p>
        </p:txBody>
      </p:sp>
    </p:spTree>
    <p:extLst>
      <p:ext uri="{BB962C8B-B14F-4D97-AF65-F5344CB8AC3E}">
        <p14:creationId xmlns:p14="http://schemas.microsoft.com/office/powerpoint/2010/main" val="1105872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conduct unwelcome?
https://www.polleverywhere.com/multiple_choice_polls/FK7ehLDejbRQM9JoAJwRq?state=opened&amp;flow=Default&amp;onscreen=persist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37</a:t>
            </a:fld>
            <a:endParaRPr lang="en-US"/>
          </a:p>
        </p:txBody>
      </p:sp>
      <p:sp>
        <p:nvSpPr>
          <p:cNvPr id="5" name="TextBox 4">
            <a:extLst>
              <a:ext uri="{FF2B5EF4-FFF2-40B4-BE49-F238E27FC236}">
                <a16:creationId xmlns:a16="http://schemas.microsoft.com/office/drawing/2014/main" id="{A532FC42-6CC3-10ED-787F-C640C03A6900}"/>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2427170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comments, jokes, pressure for dates or sexual favors, sexual touching, sexual gestures, or sexual graffiti, cartoons or pictures</a:t>
            </a:r>
          </a:p>
          <a:p>
            <a:r>
              <a:rPr lang="en-US" dirty="0"/>
              <a:t>Non-sexual conduct that is based on your gender, such as comments about certain types of jobs being "women's work."</a:t>
            </a:r>
          </a:p>
          <a:p>
            <a:r>
              <a:rPr lang="en-US" dirty="0"/>
              <a:t>Offensive jokes or comments related to sexual orientation, homophobic slurs or name calling, and unwelcome touching or sexual gestures</a:t>
            </a:r>
          </a:p>
          <a:p>
            <a:r>
              <a:rPr lang="en-US" dirty="0"/>
              <a:t>Repeated, deliberate use of the wrong name or gender pronouns (such as he or she), shaming an employee for not acting or dressing in a way that reflects the sex the employee was assigned at birth, refusing to allow an employee to use the restroom associated with the gender the employee identifies with, or other offensive comments or conduct related to gender identity.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81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731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AF6E84-A0CA-4643-B5E7-EA59A4FF7BEA}" type="slidenum">
              <a:rPr lang="en-US" smtClean="0"/>
              <a:t>40</a:t>
            </a:fld>
            <a:endParaRPr lang="en-US"/>
          </a:p>
        </p:txBody>
      </p:sp>
    </p:spTree>
    <p:extLst>
      <p:ext uri="{BB962C8B-B14F-4D97-AF65-F5344CB8AC3E}">
        <p14:creationId xmlns:p14="http://schemas.microsoft.com/office/powerpoint/2010/main" val="1194830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529960">
              <a:defRPr/>
            </a:pPr>
            <a:fld id="{A75F024F-B605-4665-B7B2-1AF849DD0D0F}" type="slidenum">
              <a:rPr lang="en-US" sz="1400">
                <a:solidFill>
                  <a:prstClr val="black"/>
                </a:solidFill>
                <a:latin typeface="Calibri" panose="020F0502020204030204"/>
              </a:rPr>
              <a:pPr defTabSz="529960">
                <a:defRPr/>
              </a:pPr>
              <a:t>41</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294003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529960">
              <a:defRPr/>
            </a:pPr>
            <a:fld id="{A75F024F-B605-4665-B7B2-1AF849DD0D0F}" type="slidenum">
              <a:rPr lang="en-US" sz="1400">
                <a:solidFill>
                  <a:prstClr val="black"/>
                </a:solidFill>
                <a:latin typeface="Calibri" panose="020F0502020204030204"/>
              </a:rPr>
              <a:pPr defTabSz="529960">
                <a:defRPr/>
              </a:pPr>
              <a:t>42</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449423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529960">
              <a:defRPr/>
            </a:pPr>
            <a:fld id="{A75F024F-B605-4665-B7B2-1AF849DD0D0F}" type="slidenum">
              <a:rPr lang="en-US" sz="1400">
                <a:solidFill>
                  <a:prstClr val="black"/>
                </a:solidFill>
                <a:latin typeface="Calibri" panose="020F0502020204030204"/>
              </a:rPr>
              <a:pPr defTabSz="529960">
                <a:defRPr/>
              </a:pPr>
              <a:t>43</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66332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is the first word that comes to mind when you hear "Title IX"? (One word only)
https://www.polleverywhere.com/free_text_polls/jvg6LTF790BlcKIvK1L9k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6B9030D-7F85-960E-CEC1-BAB3A1AE082D}"/>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80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44</a:t>
            </a:fld>
            <a:endParaRPr lang="en-US"/>
          </a:p>
        </p:txBody>
      </p:sp>
    </p:spTree>
    <p:extLst>
      <p:ext uri="{BB962C8B-B14F-4D97-AF65-F5344CB8AC3E}">
        <p14:creationId xmlns:p14="http://schemas.microsoft.com/office/powerpoint/2010/main" val="4155292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AC9F4-B755-459E-B927-F80AA8427BEF}" type="slidenum">
              <a:rPr lang="en-US" smtClean="0"/>
              <a:t>45</a:t>
            </a:fld>
            <a:endParaRPr lang="en-US"/>
          </a:p>
        </p:txBody>
      </p:sp>
    </p:spTree>
    <p:extLst>
      <p:ext uri="{BB962C8B-B14F-4D97-AF65-F5344CB8AC3E}">
        <p14:creationId xmlns:p14="http://schemas.microsoft.com/office/powerpoint/2010/main" val="2858381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529960">
              <a:defRPr/>
            </a:pPr>
            <a:fld id="{A75F024F-B605-4665-B7B2-1AF849DD0D0F}" type="slidenum">
              <a:rPr lang="en-US" sz="1400">
                <a:solidFill>
                  <a:prstClr val="black"/>
                </a:solidFill>
                <a:latin typeface="Calibri" panose="020F0502020204030204"/>
              </a:rPr>
              <a:pPr defTabSz="529960">
                <a:defRPr/>
              </a:pPr>
              <a:t>46</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046334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529960">
              <a:defRPr/>
            </a:pPr>
            <a:fld id="{A75F024F-B605-4665-B7B2-1AF849DD0D0F}" type="slidenum">
              <a:rPr lang="en-US" sz="1400">
                <a:solidFill>
                  <a:prstClr val="black"/>
                </a:solidFill>
                <a:latin typeface="Calibri" panose="020F0502020204030204"/>
              </a:rPr>
              <a:pPr defTabSz="529960">
                <a:defRPr/>
              </a:pPr>
              <a:t>47</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725996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529960">
              <a:defRPr/>
            </a:pPr>
            <a:fld id="{A75F024F-B605-4665-B7B2-1AF849DD0D0F}" type="slidenum">
              <a:rPr lang="en-US" sz="1400">
                <a:solidFill>
                  <a:prstClr val="black"/>
                </a:solidFill>
                <a:latin typeface="Calibri" panose="020F0502020204030204"/>
              </a:rPr>
              <a:pPr defTabSz="529960">
                <a:defRPr/>
              </a:pPr>
              <a:t>48</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7016160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529960">
              <a:defRPr/>
            </a:pPr>
            <a:fld id="{A75F024F-B605-4665-B7B2-1AF849DD0D0F}" type="slidenum">
              <a:rPr lang="en-US" sz="1400">
                <a:solidFill>
                  <a:prstClr val="black"/>
                </a:solidFill>
                <a:latin typeface="Calibri" panose="020F0502020204030204"/>
              </a:rPr>
              <a:pPr defTabSz="529960">
                <a:defRPr/>
              </a:pPr>
              <a:t>49</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811637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987425" y="1323975"/>
            <a:ext cx="6350000" cy="35718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is a Title IX Hostile environment? </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3611" eaLnBrk="0" hangingPunct="0">
              <a:defRPr sz="800" u="sng">
                <a:solidFill>
                  <a:schemeClr val="tx1"/>
                </a:solidFill>
                <a:latin typeface="Comic Sans MS" pitchFamily="66" charset="0"/>
              </a:defRPr>
            </a:lvl1pPr>
            <a:lvl2pPr marL="903521" indent="-347510" defTabSz="1123611" eaLnBrk="0" hangingPunct="0">
              <a:defRPr sz="800" u="sng">
                <a:solidFill>
                  <a:schemeClr val="tx1"/>
                </a:solidFill>
                <a:latin typeface="Comic Sans MS" pitchFamily="66" charset="0"/>
              </a:defRPr>
            </a:lvl2pPr>
            <a:lvl3pPr marL="1390035" indent="-278007" defTabSz="1123611" eaLnBrk="0" hangingPunct="0">
              <a:defRPr sz="800" u="sng">
                <a:solidFill>
                  <a:schemeClr val="tx1"/>
                </a:solidFill>
                <a:latin typeface="Comic Sans MS" pitchFamily="66" charset="0"/>
              </a:defRPr>
            </a:lvl3pPr>
            <a:lvl4pPr marL="1946048" indent="-278007" defTabSz="1123611" eaLnBrk="0" hangingPunct="0">
              <a:defRPr sz="800" u="sng">
                <a:solidFill>
                  <a:schemeClr val="tx1"/>
                </a:solidFill>
                <a:latin typeface="Comic Sans MS" pitchFamily="66" charset="0"/>
              </a:defRPr>
            </a:lvl4pPr>
            <a:lvl5pPr marL="2502061" indent="-278007" defTabSz="1123611" eaLnBrk="0" hangingPunct="0">
              <a:defRPr sz="800" u="sng">
                <a:solidFill>
                  <a:schemeClr val="tx1"/>
                </a:solidFill>
                <a:latin typeface="Comic Sans MS" pitchFamily="66" charset="0"/>
              </a:defRPr>
            </a:lvl5pPr>
            <a:lvl6pPr marL="3058075" indent="-278007" algn="ctr" defTabSz="1123611" eaLnBrk="0" fontAlgn="base" hangingPunct="0">
              <a:spcBef>
                <a:spcPct val="0"/>
              </a:spcBef>
              <a:spcAft>
                <a:spcPct val="0"/>
              </a:spcAft>
              <a:defRPr sz="800" u="sng">
                <a:solidFill>
                  <a:schemeClr val="tx1"/>
                </a:solidFill>
                <a:latin typeface="Comic Sans MS" pitchFamily="66" charset="0"/>
              </a:defRPr>
            </a:lvl6pPr>
            <a:lvl7pPr marL="3614091" indent="-278007" algn="ctr" defTabSz="1123611" eaLnBrk="0" fontAlgn="base" hangingPunct="0">
              <a:spcBef>
                <a:spcPct val="0"/>
              </a:spcBef>
              <a:spcAft>
                <a:spcPct val="0"/>
              </a:spcAft>
              <a:defRPr sz="800" u="sng">
                <a:solidFill>
                  <a:schemeClr val="tx1"/>
                </a:solidFill>
                <a:latin typeface="Comic Sans MS" pitchFamily="66" charset="0"/>
              </a:defRPr>
            </a:lvl7pPr>
            <a:lvl8pPr marL="4170103" indent="-278007" algn="ctr" defTabSz="1123611" eaLnBrk="0" fontAlgn="base" hangingPunct="0">
              <a:spcBef>
                <a:spcPct val="0"/>
              </a:spcBef>
              <a:spcAft>
                <a:spcPct val="0"/>
              </a:spcAft>
              <a:defRPr sz="800" u="sng">
                <a:solidFill>
                  <a:schemeClr val="tx1"/>
                </a:solidFill>
                <a:latin typeface="Comic Sans MS" pitchFamily="66" charset="0"/>
              </a:defRPr>
            </a:lvl8pPr>
            <a:lvl9pPr marL="4726118" indent="-278007" algn="ctr" defTabSz="1123611" eaLnBrk="0" fontAlgn="base" hangingPunct="0">
              <a:spcBef>
                <a:spcPct val="0"/>
              </a:spcBef>
              <a:spcAft>
                <a:spcPct val="0"/>
              </a:spcAft>
              <a:defRPr sz="800" u="sng">
                <a:solidFill>
                  <a:schemeClr val="tx1"/>
                </a:solidFill>
                <a:latin typeface="Comic Sans MS" pitchFamily="66" charset="0"/>
              </a:defRPr>
            </a:lvl9pPr>
          </a:lstStyle>
          <a:p>
            <a:pPr eaLnBrk="1" hangingPunct="1">
              <a:defRPr/>
            </a:pPr>
            <a:fld id="{57A1E4E2-A55D-4B69-9C76-1C301884E4F8}" type="slidenum">
              <a:rPr lang="en-US" altLang="en-US" sz="1500" u="none">
                <a:solidFill>
                  <a:prstClr val="black"/>
                </a:solidFill>
                <a:latin typeface="Papyrus" pitchFamily="66" charset="0"/>
              </a:rPr>
              <a:pPr eaLnBrk="1" hangingPunct="1">
                <a:defRPr/>
              </a:pPr>
              <a:t>50</a:t>
            </a:fld>
            <a:endParaRPr lang="en-US" altLang="en-US" sz="1500" u="none" dirty="0">
              <a:solidFill>
                <a:prstClr val="black"/>
              </a:solidFill>
              <a:latin typeface="Papyrus" pitchFamily="66" charset="0"/>
            </a:endParaRPr>
          </a:p>
        </p:txBody>
      </p:sp>
    </p:spTree>
    <p:extLst>
      <p:ext uri="{BB962C8B-B14F-4D97-AF65-F5344CB8AC3E}">
        <p14:creationId xmlns:p14="http://schemas.microsoft.com/office/powerpoint/2010/main" val="12748779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987425" y="1323975"/>
            <a:ext cx="6350000" cy="35718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is a Title IX Hostile environment? </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3611" eaLnBrk="0" hangingPunct="0">
              <a:defRPr sz="800" u="sng">
                <a:solidFill>
                  <a:schemeClr val="tx1"/>
                </a:solidFill>
                <a:latin typeface="Comic Sans MS" pitchFamily="66" charset="0"/>
              </a:defRPr>
            </a:lvl1pPr>
            <a:lvl2pPr marL="903521" indent="-347510" defTabSz="1123611" eaLnBrk="0" hangingPunct="0">
              <a:defRPr sz="800" u="sng">
                <a:solidFill>
                  <a:schemeClr val="tx1"/>
                </a:solidFill>
                <a:latin typeface="Comic Sans MS" pitchFamily="66" charset="0"/>
              </a:defRPr>
            </a:lvl2pPr>
            <a:lvl3pPr marL="1390035" indent="-278007" defTabSz="1123611" eaLnBrk="0" hangingPunct="0">
              <a:defRPr sz="800" u="sng">
                <a:solidFill>
                  <a:schemeClr val="tx1"/>
                </a:solidFill>
                <a:latin typeface="Comic Sans MS" pitchFamily="66" charset="0"/>
              </a:defRPr>
            </a:lvl3pPr>
            <a:lvl4pPr marL="1946048" indent="-278007" defTabSz="1123611" eaLnBrk="0" hangingPunct="0">
              <a:defRPr sz="800" u="sng">
                <a:solidFill>
                  <a:schemeClr val="tx1"/>
                </a:solidFill>
                <a:latin typeface="Comic Sans MS" pitchFamily="66" charset="0"/>
              </a:defRPr>
            </a:lvl4pPr>
            <a:lvl5pPr marL="2502061" indent="-278007" defTabSz="1123611" eaLnBrk="0" hangingPunct="0">
              <a:defRPr sz="800" u="sng">
                <a:solidFill>
                  <a:schemeClr val="tx1"/>
                </a:solidFill>
                <a:latin typeface="Comic Sans MS" pitchFamily="66" charset="0"/>
              </a:defRPr>
            </a:lvl5pPr>
            <a:lvl6pPr marL="3058075" indent="-278007" algn="ctr" defTabSz="1123611" eaLnBrk="0" fontAlgn="base" hangingPunct="0">
              <a:spcBef>
                <a:spcPct val="0"/>
              </a:spcBef>
              <a:spcAft>
                <a:spcPct val="0"/>
              </a:spcAft>
              <a:defRPr sz="800" u="sng">
                <a:solidFill>
                  <a:schemeClr val="tx1"/>
                </a:solidFill>
                <a:latin typeface="Comic Sans MS" pitchFamily="66" charset="0"/>
              </a:defRPr>
            </a:lvl6pPr>
            <a:lvl7pPr marL="3614091" indent="-278007" algn="ctr" defTabSz="1123611" eaLnBrk="0" fontAlgn="base" hangingPunct="0">
              <a:spcBef>
                <a:spcPct val="0"/>
              </a:spcBef>
              <a:spcAft>
                <a:spcPct val="0"/>
              </a:spcAft>
              <a:defRPr sz="800" u="sng">
                <a:solidFill>
                  <a:schemeClr val="tx1"/>
                </a:solidFill>
                <a:latin typeface="Comic Sans MS" pitchFamily="66" charset="0"/>
              </a:defRPr>
            </a:lvl7pPr>
            <a:lvl8pPr marL="4170103" indent="-278007" algn="ctr" defTabSz="1123611" eaLnBrk="0" fontAlgn="base" hangingPunct="0">
              <a:spcBef>
                <a:spcPct val="0"/>
              </a:spcBef>
              <a:spcAft>
                <a:spcPct val="0"/>
              </a:spcAft>
              <a:defRPr sz="800" u="sng">
                <a:solidFill>
                  <a:schemeClr val="tx1"/>
                </a:solidFill>
                <a:latin typeface="Comic Sans MS" pitchFamily="66" charset="0"/>
              </a:defRPr>
            </a:lvl8pPr>
            <a:lvl9pPr marL="4726118" indent="-278007" algn="ctr" defTabSz="1123611" eaLnBrk="0" fontAlgn="base" hangingPunct="0">
              <a:spcBef>
                <a:spcPct val="0"/>
              </a:spcBef>
              <a:spcAft>
                <a:spcPct val="0"/>
              </a:spcAft>
              <a:defRPr sz="800" u="sng">
                <a:solidFill>
                  <a:schemeClr val="tx1"/>
                </a:solidFill>
                <a:latin typeface="Comic Sans MS" pitchFamily="66" charset="0"/>
              </a:defRPr>
            </a:lvl9pPr>
          </a:lstStyle>
          <a:p>
            <a:pPr eaLnBrk="1" hangingPunct="1">
              <a:defRPr/>
            </a:pPr>
            <a:fld id="{57A1E4E2-A55D-4B69-9C76-1C301884E4F8}" type="slidenum">
              <a:rPr lang="en-US" altLang="en-US" sz="1500" u="none">
                <a:solidFill>
                  <a:prstClr val="black"/>
                </a:solidFill>
                <a:latin typeface="Papyrus" pitchFamily="66" charset="0"/>
              </a:rPr>
              <a:pPr eaLnBrk="1" hangingPunct="1">
                <a:defRPr/>
              </a:pPr>
              <a:t>51</a:t>
            </a:fld>
            <a:endParaRPr lang="en-US" altLang="en-US" sz="1500" u="none" dirty="0">
              <a:solidFill>
                <a:prstClr val="black"/>
              </a:solidFill>
              <a:latin typeface="Papyrus" pitchFamily="66" charset="0"/>
            </a:endParaRPr>
          </a:p>
        </p:txBody>
      </p:sp>
    </p:spTree>
    <p:extLst>
      <p:ext uri="{BB962C8B-B14F-4D97-AF65-F5344CB8AC3E}">
        <p14:creationId xmlns:p14="http://schemas.microsoft.com/office/powerpoint/2010/main" val="3436689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does "severe" mean (one word)?
https://www.polleverywhere.com/free_text_polls/C6gvQrFDVkjeT59eHRiwM</a:t>
            </a:r>
          </a:p>
        </p:txBody>
      </p:sp>
      <p:sp>
        <p:nvSpPr>
          <p:cNvPr id="4" name="Slide Number Placeholder 3"/>
          <p:cNvSpPr>
            <a:spLocks noGrp="1"/>
          </p:cNvSpPr>
          <p:nvPr>
            <p:ph type="sldNum" sz="quarter" idx="5"/>
          </p:nvPr>
        </p:nvSpPr>
        <p:spPr/>
        <p:txBody>
          <a:bodyPr/>
          <a:lstStyle/>
          <a:p>
            <a:fld id="{364AC9F4-B755-459E-B927-F80AA8427BEF}" type="slidenum">
              <a:rPr lang="en-US" smtClean="0"/>
              <a:t>52</a:t>
            </a:fld>
            <a:endParaRPr lang="en-US"/>
          </a:p>
        </p:txBody>
      </p:sp>
      <p:sp>
        <p:nvSpPr>
          <p:cNvPr id="5" name="TextBox 4">
            <a:extLst>
              <a:ext uri="{FF2B5EF4-FFF2-40B4-BE49-F238E27FC236}">
                <a16:creationId xmlns:a16="http://schemas.microsoft.com/office/drawing/2014/main" id="{71139100-F942-E09B-D981-189F358E6484}"/>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1778132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53</a:t>
            </a:fld>
            <a:endParaRPr lang="en-US"/>
          </a:p>
        </p:txBody>
      </p:sp>
    </p:spTree>
    <p:extLst>
      <p:ext uri="{BB962C8B-B14F-4D97-AF65-F5344CB8AC3E}">
        <p14:creationId xmlns:p14="http://schemas.microsoft.com/office/powerpoint/2010/main" val="357641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8513" y="1212850"/>
            <a:ext cx="5816600" cy="3271838"/>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34147"/>
                </a:solidFill>
                <a:effectLst/>
                <a:latin typeface="mr-eaves-xl-modern"/>
              </a:rPr>
              <a:t>Recruitment, Admissions, and Counseling </a:t>
            </a:r>
          </a:p>
          <a:p>
            <a:pPr algn="l">
              <a:buFont typeface="Arial" panose="020B0604020202020204" pitchFamily="34" charset="0"/>
              <a:buChar char="•"/>
            </a:pPr>
            <a:r>
              <a:rPr lang="en-US" b="0" i="0" dirty="0">
                <a:solidFill>
                  <a:srgbClr val="334147"/>
                </a:solidFill>
                <a:effectLst/>
                <a:latin typeface="mr-eaves-xl-modern"/>
              </a:rPr>
              <a:t>Financial Assistance  </a:t>
            </a:r>
          </a:p>
          <a:p>
            <a:pPr algn="l">
              <a:buFont typeface="Arial" panose="020B0604020202020204" pitchFamily="34" charset="0"/>
              <a:buChar char="•"/>
            </a:pPr>
            <a:r>
              <a:rPr lang="en-US" b="0" i="0" dirty="0">
                <a:solidFill>
                  <a:srgbClr val="334147"/>
                </a:solidFill>
                <a:effectLst/>
                <a:latin typeface="mr-eaves-xl-modern"/>
              </a:rPr>
              <a:t>Athletics </a:t>
            </a:r>
          </a:p>
          <a:p>
            <a:pPr algn="l">
              <a:buFont typeface="Arial" panose="020B0604020202020204" pitchFamily="34" charset="0"/>
              <a:buChar char="•"/>
            </a:pPr>
            <a:r>
              <a:rPr lang="en-US" b="0" i="0" dirty="0">
                <a:solidFill>
                  <a:srgbClr val="334147"/>
                </a:solidFill>
                <a:effectLst/>
                <a:latin typeface="mr-eaves-xl-modern"/>
              </a:rPr>
              <a:t>Sex-Based Harassment </a:t>
            </a:r>
          </a:p>
          <a:p>
            <a:pPr algn="l">
              <a:buFont typeface="Arial" panose="020B0604020202020204" pitchFamily="34" charset="0"/>
              <a:buChar char="•"/>
            </a:pPr>
            <a:r>
              <a:rPr lang="en-US" b="0" i="0" dirty="0">
                <a:solidFill>
                  <a:srgbClr val="334147"/>
                </a:solidFill>
                <a:effectLst/>
                <a:latin typeface="mr-eaves-xl-modern"/>
              </a:rPr>
              <a:t>Pregnant and Parenting Students</a:t>
            </a:r>
          </a:p>
          <a:p>
            <a:pPr algn="l">
              <a:buFont typeface="Arial" panose="020B0604020202020204" pitchFamily="34" charset="0"/>
              <a:buChar char="•"/>
            </a:pPr>
            <a:r>
              <a:rPr lang="en-US" b="0" i="0" dirty="0">
                <a:solidFill>
                  <a:srgbClr val="334147"/>
                </a:solidFill>
                <a:effectLst/>
                <a:latin typeface="mr-eaves-xl-modern"/>
              </a:rPr>
              <a:t>Discipline</a:t>
            </a:r>
          </a:p>
          <a:p>
            <a:pPr algn="l">
              <a:buFont typeface="Arial" panose="020B0604020202020204" pitchFamily="34" charset="0"/>
              <a:buChar char="•"/>
            </a:pPr>
            <a:r>
              <a:rPr lang="en-US" b="0" i="0" dirty="0">
                <a:solidFill>
                  <a:srgbClr val="334147"/>
                </a:solidFill>
                <a:effectLst/>
                <a:latin typeface="mr-eaves-xl-modern"/>
              </a:rPr>
              <a:t>Single-Sex Education</a:t>
            </a:r>
          </a:p>
          <a:p>
            <a:pPr algn="l">
              <a:buFont typeface="Arial" panose="020B0604020202020204" pitchFamily="34" charset="0"/>
              <a:buChar char="•"/>
            </a:pPr>
            <a:r>
              <a:rPr lang="en-US" b="0" i="0" dirty="0">
                <a:solidFill>
                  <a:srgbClr val="334147"/>
                </a:solidFill>
                <a:effectLst/>
                <a:latin typeface="mr-eaves-xl-modern"/>
              </a:rPr>
              <a:t>Employment</a:t>
            </a:r>
          </a:p>
          <a:p>
            <a:pPr algn="l">
              <a:buFont typeface="Arial" panose="020B0604020202020204" pitchFamily="34" charset="0"/>
              <a:buChar char="•"/>
            </a:pPr>
            <a:r>
              <a:rPr lang="en-US" b="0" i="0" dirty="0">
                <a:solidFill>
                  <a:srgbClr val="334147"/>
                </a:solidFill>
                <a:effectLst/>
                <a:latin typeface="mr-eaves-xl-modern"/>
              </a:rPr>
              <a:t>Retaliation</a:t>
            </a:r>
          </a:p>
          <a:p>
            <a:pPr algn="l">
              <a:buFont typeface="Arial" panose="020B0604020202020204" pitchFamily="34" charset="0"/>
              <a:buChar char="•"/>
            </a:pPr>
            <a:r>
              <a:rPr lang="en-US" b="0" i="0" dirty="0">
                <a:solidFill>
                  <a:srgbClr val="334147"/>
                </a:solidFill>
                <a:effectLst/>
                <a:latin typeface="mr-eaves-xl-modern"/>
              </a:rPr>
              <a:t>Information Collection and Reporting </a:t>
            </a:r>
          </a:p>
          <a:p>
            <a:pPr algn="l">
              <a:buFont typeface="Arial" panose="020B0604020202020204" pitchFamily="34" charset="0"/>
              <a:buChar char="•"/>
            </a:pPr>
            <a:r>
              <a:rPr lang="en-US" b="0" i="0" dirty="0">
                <a:solidFill>
                  <a:srgbClr val="334147"/>
                </a:solidFill>
                <a:effectLst/>
                <a:latin typeface="mr-eaves-xl-modern"/>
              </a:rPr>
              <a:t>LGBTQ Students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A1D5FD-86B7-4F7A-8FBC-67E58CCB72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010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54</a:t>
            </a:fld>
            <a:endParaRPr lang="en-US"/>
          </a:p>
        </p:txBody>
      </p:sp>
    </p:spTree>
    <p:extLst>
      <p:ext uri="{BB962C8B-B14F-4D97-AF65-F5344CB8AC3E}">
        <p14:creationId xmlns:p14="http://schemas.microsoft.com/office/powerpoint/2010/main" val="3111948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987425" y="1323975"/>
            <a:ext cx="6350000" cy="35718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3611" eaLnBrk="0" hangingPunct="0">
              <a:defRPr sz="800" u="sng">
                <a:solidFill>
                  <a:schemeClr val="tx1"/>
                </a:solidFill>
                <a:latin typeface="Comic Sans MS" pitchFamily="66" charset="0"/>
              </a:defRPr>
            </a:lvl1pPr>
            <a:lvl2pPr marL="903521" indent="-347510" defTabSz="1123611" eaLnBrk="0" hangingPunct="0">
              <a:defRPr sz="800" u="sng">
                <a:solidFill>
                  <a:schemeClr val="tx1"/>
                </a:solidFill>
                <a:latin typeface="Comic Sans MS" pitchFamily="66" charset="0"/>
              </a:defRPr>
            </a:lvl2pPr>
            <a:lvl3pPr marL="1390035" indent="-278007" defTabSz="1123611" eaLnBrk="0" hangingPunct="0">
              <a:defRPr sz="800" u="sng">
                <a:solidFill>
                  <a:schemeClr val="tx1"/>
                </a:solidFill>
                <a:latin typeface="Comic Sans MS" pitchFamily="66" charset="0"/>
              </a:defRPr>
            </a:lvl3pPr>
            <a:lvl4pPr marL="1946048" indent="-278007" defTabSz="1123611" eaLnBrk="0" hangingPunct="0">
              <a:defRPr sz="800" u="sng">
                <a:solidFill>
                  <a:schemeClr val="tx1"/>
                </a:solidFill>
                <a:latin typeface="Comic Sans MS" pitchFamily="66" charset="0"/>
              </a:defRPr>
            </a:lvl4pPr>
            <a:lvl5pPr marL="2502061" indent="-278007" defTabSz="1123611" eaLnBrk="0" hangingPunct="0">
              <a:defRPr sz="800" u="sng">
                <a:solidFill>
                  <a:schemeClr val="tx1"/>
                </a:solidFill>
                <a:latin typeface="Comic Sans MS" pitchFamily="66" charset="0"/>
              </a:defRPr>
            </a:lvl5pPr>
            <a:lvl6pPr marL="3058075" indent="-278007" algn="ctr" defTabSz="1123611" eaLnBrk="0" fontAlgn="base" hangingPunct="0">
              <a:spcBef>
                <a:spcPct val="0"/>
              </a:spcBef>
              <a:spcAft>
                <a:spcPct val="0"/>
              </a:spcAft>
              <a:defRPr sz="800" u="sng">
                <a:solidFill>
                  <a:schemeClr val="tx1"/>
                </a:solidFill>
                <a:latin typeface="Comic Sans MS" pitchFamily="66" charset="0"/>
              </a:defRPr>
            </a:lvl6pPr>
            <a:lvl7pPr marL="3614091" indent="-278007" algn="ctr" defTabSz="1123611" eaLnBrk="0" fontAlgn="base" hangingPunct="0">
              <a:spcBef>
                <a:spcPct val="0"/>
              </a:spcBef>
              <a:spcAft>
                <a:spcPct val="0"/>
              </a:spcAft>
              <a:defRPr sz="800" u="sng">
                <a:solidFill>
                  <a:schemeClr val="tx1"/>
                </a:solidFill>
                <a:latin typeface="Comic Sans MS" pitchFamily="66" charset="0"/>
              </a:defRPr>
            </a:lvl7pPr>
            <a:lvl8pPr marL="4170103" indent="-278007" algn="ctr" defTabSz="1123611" eaLnBrk="0" fontAlgn="base" hangingPunct="0">
              <a:spcBef>
                <a:spcPct val="0"/>
              </a:spcBef>
              <a:spcAft>
                <a:spcPct val="0"/>
              </a:spcAft>
              <a:defRPr sz="800" u="sng">
                <a:solidFill>
                  <a:schemeClr val="tx1"/>
                </a:solidFill>
                <a:latin typeface="Comic Sans MS" pitchFamily="66" charset="0"/>
              </a:defRPr>
            </a:lvl8pPr>
            <a:lvl9pPr marL="4726118" indent="-278007" algn="ctr" defTabSz="1123611" eaLnBrk="0" fontAlgn="base" hangingPunct="0">
              <a:spcBef>
                <a:spcPct val="0"/>
              </a:spcBef>
              <a:spcAft>
                <a:spcPct val="0"/>
              </a:spcAft>
              <a:defRPr sz="800" u="sng">
                <a:solidFill>
                  <a:schemeClr val="tx1"/>
                </a:solidFill>
                <a:latin typeface="Comic Sans MS" pitchFamily="66" charset="0"/>
              </a:defRPr>
            </a:lvl9pPr>
          </a:lstStyle>
          <a:p>
            <a:pPr eaLnBrk="1" hangingPunct="1">
              <a:defRPr/>
            </a:pPr>
            <a:fld id="{57A1E4E2-A55D-4B69-9C76-1C301884E4F8}" type="slidenum">
              <a:rPr lang="en-US" altLang="en-US" sz="1500" u="none">
                <a:solidFill>
                  <a:prstClr val="black"/>
                </a:solidFill>
                <a:latin typeface="Papyrus" pitchFamily="66" charset="0"/>
              </a:rPr>
              <a:pPr eaLnBrk="1" hangingPunct="1">
                <a:defRPr/>
              </a:pPr>
              <a:t>55</a:t>
            </a:fld>
            <a:endParaRPr lang="en-US" altLang="en-US" sz="1500" u="none" dirty="0">
              <a:solidFill>
                <a:prstClr val="black"/>
              </a:solidFill>
              <a:latin typeface="Papyrus" pitchFamily="66" charset="0"/>
            </a:endParaRPr>
          </a:p>
        </p:txBody>
      </p:sp>
    </p:spTree>
    <p:extLst>
      <p:ext uri="{BB962C8B-B14F-4D97-AF65-F5344CB8AC3E}">
        <p14:creationId xmlns:p14="http://schemas.microsoft.com/office/powerpoint/2010/main" val="620773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987425" y="1323975"/>
            <a:ext cx="6350000" cy="35718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is a Title IX Hostile environment? </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3611" eaLnBrk="0" hangingPunct="0">
              <a:defRPr sz="800" u="sng">
                <a:solidFill>
                  <a:schemeClr val="tx1"/>
                </a:solidFill>
                <a:latin typeface="Comic Sans MS" pitchFamily="66" charset="0"/>
              </a:defRPr>
            </a:lvl1pPr>
            <a:lvl2pPr marL="903521" indent="-347510" defTabSz="1123611" eaLnBrk="0" hangingPunct="0">
              <a:defRPr sz="800" u="sng">
                <a:solidFill>
                  <a:schemeClr val="tx1"/>
                </a:solidFill>
                <a:latin typeface="Comic Sans MS" pitchFamily="66" charset="0"/>
              </a:defRPr>
            </a:lvl2pPr>
            <a:lvl3pPr marL="1390035" indent="-278007" defTabSz="1123611" eaLnBrk="0" hangingPunct="0">
              <a:defRPr sz="800" u="sng">
                <a:solidFill>
                  <a:schemeClr val="tx1"/>
                </a:solidFill>
                <a:latin typeface="Comic Sans MS" pitchFamily="66" charset="0"/>
              </a:defRPr>
            </a:lvl3pPr>
            <a:lvl4pPr marL="1946048" indent="-278007" defTabSz="1123611" eaLnBrk="0" hangingPunct="0">
              <a:defRPr sz="800" u="sng">
                <a:solidFill>
                  <a:schemeClr val="tx1"/>
                </a:solidFill>
                <a:latin typeface="Comic Sans MS" pitchFamily="66" charset="0"/>
              </a:defRPr>
            </a:lvl4pPr>
            <a:lvl5pPr marL="2502061" indent="-278007" defTabSz="1123611" eaLnBrk="0" hangingPunct="0">
              <a:defRPr sz="800" u="sng">
                <a:solidFill>
                  <a:schemeClr val="tx1"/>
                </a:solidFill>
                <a:latin typeface="Comic Sans MS" pitchFamily="66" charset="0"/>
              </a:defRPr>
            </a:lvl5pPr>
            <a:lvl6pPr marL="3058075" indent="-278007" algn="ctr" defTabSz="1123611" eaLnBrk="0" fontAlgn="base" hangingPunct="0">
              <a:spcBef>
                <a:spcPct val="0"/>
              </a:spcBef>
              <a:spcAft>
                <a:spcPct val="0"/>
              </a:spcAft>
              <a:defRPr sz="800" u="sng">
                <a:solidFill>
                  <a:schemeClr val="tx1"/>
                </a:solidFill>
                <a:latin typeface="Comic Sans MS" pitchFamily="66" charset="0"/>
              </a:defRPr>
            </a:lvl6pPr>
            <a:lvl7pPr marL="3614091" indent="-278007" algn="ctr" defTabSz="1123611" eaLnBrk="0" fontAlgn="base" hangingPunct="0">
              <a:spcBef>
                <a:spcPct val="0"/>
              </a:spcBef>
              <a:spcAft>
                <a:spcPct val="0"/>
              </a:spcAft>
              <a:defRPr sz="800" u="sng">
                <a:solidFill>
                  <a:schemeClr val="tx1"/>
                </a:solidFill>
                <a:latin typeface="Comic Sans MS" pitchFamily="66" charset="0"/>
              </a:defRPr>
            </a:lvl7pPr>
            <a:lvl8pPr marL="4170103" indent="-278007" algn="ctr" defTabSz="1123611" eaLnBrk="0" fontAlgn="base" hangingPunct="0">
              <a:spcBef>
                <a:spcPct val="0"/>
              </a:spcBef>
              <a:spcAft>
                <a:spcPct val="0"/>
              </a:spcAft>
              <a:defRPr sz="800" u="sng">
                <a:solidFill>
                  <a:schemeClr val="tx1"/>
                </a:solidFill>
                <a:latin typeface="Comic Sans MS" pitchFamily="66" charset="0"/>
              </a:defRPr>
            </a:lvl8pPr>
            <a:lvl9pPr marL="4726118" indent="-278007" algn="ctr" defTabSz="1123611" eaLnBrk="0" fontAlgn="base" hangingPunct="0">
              <a:spcBef>
                <a:spcPct val="0"/>
              </a:spcBef>
              <a:spcAft>
                <a:spcPct val="0"/>
              </a:spcAft>
              <a:defRPr sz="800" u="sng">
                <a:solidFill>
                  <a:schemeClr val="tx1"/>
                </a:solidFill>
                <a:latin typeface="Comic Sans MS" pitchFamily="66" charset="0"/>
              </a:defRPr>
            </a:lvl9pPr>
          </a:lstStyle>
          <a:p>
            <a:pPr eaLnBrk="1" hangingPunct="1">
              <a:defRPr/>
            </a:pPr>
            <a:fld id="{57A1E4E2-A55D-4B69-9C76-1C301884E4F8}" type="slidenum">
              <a:rPr lang="en-US" altLang="en-US" sz="1500" u="none">
                <a:solidFill>
                  <a:prstClr val="black"/>
                </a:solidFill>
                <a:latin typeface="Papyrus" pitchFamily="66" charset="0"/>
              </a:rPr>
              <a:pPr eaLnBrk="1" hangingPunct="1">
                <a:defRPr/>
              </a:pPr>
              <a:t>56</a:t>
            </a:fld>
            <a:endParaRPr lang="en-US" altLang="en-US" sz="1500" u="none" dirty="0">
              <a:solidFill>
                <a:prstClr val="black"/>
              </a:solidFill>
              <a:latin typeface="Papyrus" pitchFamily="66" charset="0"/>
            </a:endParaRPr>
          </a:p>
        </p:txBody>
      </p:sp>
    </p:spTree>
    <p:extLst>
      <p:ext uri="{BB962C8B-B14F-4D97-AF65-F5344CB8AC3E}">
        <p14:creationId xmlns:p14="http://schemas.microsoft.com/office/powerpoint/2010/main" val="4236050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does "pervasive" mean (one word)?
https://www.polleverywhere.com/free_text_polls/YsVitI4zwNgUTQDQhJzJK</a:t>
            </a:r>
          </a:p>
        </p:txBody>
      </p:sp>
      <p:sp>
        <p:nvSpPr>
          <p:cNvPr id="4" name="Slide Number Placeholder 3"/>
          <p:cNvSpPr>
            <a:spLocks noGrp="1"/>
          </p:cNvSpPr>
          <p:nvPr>
            <p:ph type="sldNum" sz="quarter" idx="5"/>
          </p:nvPr>
        </p:nvSpPr>
        <p:spPr/>
        <p:txBody>
          <a:bodyPr/>
          <a:lstStyle/>
          <a:p>
            <a:fld id="{364AC9F4-B755-459E-B927-F80AA8427BEF}" type="slidenum">
              <a:rPr lang="en-US" smtClean="0"/>
              <a:t>57</a:t>
            </a:fld>
            <a:endParaRPr lang="en-US"/>
          </a:p>
        </p:txBody>
      </p:sp>
      <p:sp>
        <p:nvSpPr>
          <p:cNvPr id="5" name="TextBox 4">
            <a:extLst>
              <a:ext uri="{FF2B5EF4-FFF2-40B4-BE49-F238E27FC236}">
                <a16:creationId xmlns:a16="http://schemas.microsoft.com/office/drawing/2014/main" id="{8AA7D4B0-F0D6-E1D7-33ED-C20A70ED6B0B}"/>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23585725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58</a:t>
            </a:fld>
            <a:endParaRPr lang="en-US"/>
          </a:p>
        </p:txBody>
      </p:sp>
    </p:spTree>
    <p:extLst>
      <p:ext uri="{BB962C8B-B14F-4D97-AF65-F5344CB8AC3E}">
        <p14:creationId xmlns:p14="http://schemas.microsoft.com/office/powerpoint/2010/main" val="33014441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59</a:t>
            </a:fld>
            <a:endParaRPr lang="en-US"/>
          </a:p>
        </p:txBody>
      </p:sp>
    </p:spTree>
    <p:extLst>
      <p:ext uri="{BB962C8B-B14F-4D97-AF65-F5344CB8AC3E}">
        <p14:creationId xmlns:p14="http://schemas.microsoft.com/office/powerpoint/2010/main" val="3314403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987425" y="1323975"/>
            <a:ext cx="6350000" cy="35718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is a Title IX Hostile environment? </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3611" eaLnBrk="0" hangingPunct="0">
              <a:defRPr sz="800" u="sng">
                <a:solidFill>
                  <a:schemeClr val="tx1"/>
                </a:solidFill>
                <a:latin typeface="Comic Sans MS" pitchFamily="66" charset="0"/>
              </a:defRPr>
            </a:lvl1pPr>
            <a:lvl2pPr marL="903521" indent="-347510" defTabSz="1123611" eaLnBrk="0" hangingPunct="0">
              <a:defRPr sz="800" u="sng">
                <a:solidFill>
                  <a:schemeClr val="tx1"/>
                </a:solidFill>
                <a:latin typeface="Comic Sans MS" pitchFamily="66" charset="0"/>
              </a:defRPr>
            </a:lvl2pPr>
            <a:lvl3pPr marL="1390035" indent="-278007" defTabSz="1123611" eaLnBrk="0" hangingPunct="0">
              <a:defRPr sz="800" u="sng">
                <a:solidFill>
                  <a:schemeClr val="tx1"/>
                </a:solidFill>
                <a:latin typeface="Comic Sans MS" pitchFamily="66" charset="0"/>
              </a:defRPr>
            </a:lvl3pPr>
            <a:lvl4pPr marL="1946048" indent="-278007" defTabSz="1123611" eaLnBrk="0" hangingPunct="0">
              <a:defRPr sz="800" u="sng">
                <a:solidFill>
                  <a:schemeClr val="tx1"/>
                </a:solidFill>
                <a:latin typeface="Comic Sans MS" pitchFamily="66" charset="0"/>
              </a:defRPr>
            </a:lvl4pPr>
            <a:lvl5pPr marL="2502061" indent="-278007" defTabSz="1123611" eaLnBrk="0" hangingPunct="0">
              <a:defRPr sz="800" u="sng">
                <a:solidFill>
                  <a:schemeClr val="tx1"/>
                </a:solidFill>
                <a:latin typeface="Comic Sans MS" pitchFamily="66" charset="0"/>
              </a:defRPr>
            </a:lvl5pPr>
            <a:lvl6pPr marL="3058075" indent="-278007" algn="ctr" defTabSz="1123611" eaLnBrk="0" fontAlgn="base" hangingPunct="0">
              <a:spcBef>
                <a:spcPct val="0"/>
              </a:spcBef>
              <a:spcAft>
                <a:spcPct val="0"/>
              </a:spcAft>
              <a:defRPr sz="800" u="sng">
                <a:solidFill>
                  <a:schemeClr val="tx1"/>
                </a:solidFill>
                <a:latin typeface="Comic Sans MS" pitchFamily="66" charset="0"/>
              </a:defRPr>
            </a:lvl6pPr>
            <a:lvl7pPr marL="3614091" indent="-278007" algn="ctr" defTabSz="1123611" eaLnBrk="0" fontAlgn="base" hangingPunct="0">
              <a:spcBef>
                <a:spcPct val="0"/>
              </a:spcBef>
              <a:spcAft>
                <a:spcPct val="0"/>
              </a:spcAft>
              <a:defRPr sz="800" u="sng">
                <a:solidFill>
                  <a:schemeClr val="tx1"/>
                </a:solidFill>
                <a:latin typeface="Comic Sans MS" pitchFamily="66" charset="0"/>
              </a:defRPr>
            </a:lvl7pPr>
            <a:lvl8pPr marL="4170103" indent="-278007" algn="ctr" defTabSz="1123611" eaLnBrk="0" fontAlgn="base" hangingPunct="0">
              <a:spcBef>
                <a:spcPct val="0"/>
              </a:spcBef>
              <a:spcAft>
                <a:spcPct val="0"/>
              </a:spcAft>
              <a:defRPr sz="800" u="sng">
                <a:solidFill>
                  <a:schemeClr val="tx1"/>
                </a:solidFill>
                <a:latin typeface="Comic Sans MS" pitchFamily="66" charset="0"/>
              </a:defRPr>
            </a:lvl8pPr>
            <a:lvl9pPr marL="4726118" indent="-278007" algn="ctr" defTabSz="1123611" eaLnBrk="0" fontAlgn="base" hangingPunct="0">
              <a:spcBef>
                <a:spcPct val="0"/>
              </a:spcBef>
              <a:spcAft>
                <a:spcPct val="0"/>
              </a:spcAft>
              <a:defRPr sz="800" u="sng">
                <a:solidFill>
                  <a:schemeClr val="tx1"/>
                </a:solidFill>
                <a:latin typeface="Comic Sans MS" pitchFamily="66" charset="0"/>
              </a:defRPr>
            </a:lvl9pPr>
          </a:lstStyle>
          <a:p>
            <a:pPr eaLnBrk="1" hangingPunct="1">
              <a:defRPr/>
            </a:pPr>
            <a:fld id="{57A1E4E2-A55D-4B69-9C76-1C301884E4F8}" type="slidenum">
              <a:rPr lang="en-US" altLang="en-US" sz="1500" u="none">
                <a:solidFill>
                  <a:prstClr val="black"/>
                </a:solidFill>
                <a:latin typeface="Papyrus" pitchFamily="66" charset="0"/>
              </a:rPr>
              <a:pPr eaLnBrk="1" hangingPunct="1">
                <a:defRPr/>
              </a:pPr>
              <a:t>60</a:t>
            </a:fld>
            <a:endParaRPr lang="en-US" altLang="en-US" sz="1500" u="none" dirty="0">
              <a:solidFill>
                <a:prstClr val="black"/>
              </a:solidFill>
              <a:latin typeface="Papyrus" pitchFamily="66" charset="0"/>
            </a:endParaRPr>
          </a:p>
        </p:txBody>
      </p:sp>
    </p:spTree>
    <p:extLst>
      <p:ext uri="{BB962C8B-B14F-4D97-AF65-F5344CB8AC3E}">
        <p14:creationId xmlns:p14="http://schemas.microsoft.com/office/powerpoint/2010/main" val="30874937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phrase "It is raining" objective or subjective?
https://www.polleverywhere.com/multiple_choice_polls/ZIpL5az36d6s2aeRO9wHx?state=opened&amp;flow=Default&amp;onscreen=persist</a:t>
            </a:r>
          </a:p>
        </p:txBody>
      </p:sp>
      <p:sp>
        <p:nvSpPr>
          <p:cNvPr id="4" name="Slide Number Placeholder 3"/>
          <p:cNvSpPr>
            <a:spLocks noGrp="1"/>
          </p:cNvSpPr>
          <p:nvPr>
            <p:ph type="sldNum" sz="quarter" idx="5"/>
          </p:nvPr>
        </p:nvSpPr>
        <p:spPr/>
        <p:txBody>
          <a:bodyPr/>
          <a:lstStyle/>
          <a:p>
            <a:fld id="{FCA3B8CD-90BB-4428-BBA5-59BB79A0322D}" type="slidenum">
              <a:rPr lang="en-US" smtClean="0"/>
              <a:t>61</a:t>
            </a:fld>
            <a:endParaRPr lang="en-US"/>
          </a:p>
        </p:txBody>
      </p:sp>
      <p:sp>
        <p:nvSpPr>
          <p:cNvPr id="5" name="TextBox 4">
            <a:extLst>
              <a:ext uri="{FF2B5EF4-FFF2-40B4-BE49-F238E27FC236}">
                <a16:creationId xmlns:a16="http://schemas.microsoft.com/office/drawing/2014/main" id="{1AD5138E-A731-941A-6643-BBB436AFAAB3}"/>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710722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phrase "the rain is fun" objective or subjective?
https://www.polleverywhere.com/multiple_choice_polls/fdPTThovcEoTMdy3IR7Kz?state=opened&amp;flow=Default&amp;onscreen=persist</a:t>
            </a:r>
          </a:p>
        </p:txBody>
      </p:sp>
      <p:sp>
        <p:nvSpPr>
          <p:cNvPr id="4" name="Slide Number Placeholder 3"/>
          <p:cNvSpPr>
            <a:spLocks noGrp="1"/>
          </p:cNvSpPr>
          <p:nvPr>
            <p:ph type="sldNum" sz="quarter" idx="5"/>
          </p:nvPr>
        </p:nvSpPr>
        <p:spPr/>
        <p:txBody>
          <a:bodyPr/>
          <a:lstStyle/>
          <a:p>
            <a:fld id="{FCA3B8CD-90BB-4428-BBA5-59BB79A0322D}" type="slidenum">
              <a:rPr lang="en-US" smtClean="0"/>
              <a:t>62</a:t>
            </a:fld>
            <a:endParaRPr lang="en-US"/>
          </a:p>
        </p:txBody>
      </p:sp>
      <p:sp>
        <p:nvSpPr>
          <p:cNvPr id="5" name="TextBox 4">
            <a:extLst>
              <a:ext uri="{FF2B5EF4-FFF2-40B4-BE49-F238E27FC236}">
                <a16:creationId xmlns:a16="http://schemas.microsoft.com/office/drawing/2014/main" id="{A5D072F2-3A1E-4909-B1EB-6503827F9D3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56919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987425" y="1323975"/>
            <a:ext cx="6350000" cy="35718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3611" eaLnBrk="0" hangingPunct="0">
              <a:defRPr sz="800" u="sng">
                <a:solidFill>
                  <a:schemeClr val="tx1"/>
                </a:solidFill>
                <a:latin typeface="Comic Sans MS" pitchFamily="66" charset="0"/>
              </a:defRPr>
            </a:lvl1pPr>
            <a:lvl2pPr marL="903521" indent="-347510" defTabSz="1123611" eaLnBrk="0" hangingPunct="0">
              <a:defRPr sz="800" u="sng">
                <a:solidFill>
                  <a:schemeClr val="tx1"/>
                </a:solidFill>
                <a:latin typeface="Comic Sans MS" pitchFamily="66" charset="0"/>
              </a:defRPr>
            </a:lvl2pPr>
            <a:lvl3pPr marL="1390035" indent="-278007" defTabSz="1123611" eaLnBrk="0" hangingPunct="0">
              <a:defRPr sz="800" u="sng">
                <a:solidFill>
                  <a:schemeClr val="tx1"/>
                </a:solidFill>
                <a:latin typeface="Comic Sans MS" pitchFamily="66" charset="0"/>
              </a:defRPr>
            </a:lvl3pPr>
            <a:lvl4pPr marL="1946048" indent="-278007" defTabSz="1123611" eaLnBrk="0" hangingPunct="0">
              <a:defRPr sz="800" u="sng">
                <a:solidFill>
                  <a:schemeClr val="tx1"/>
                </a:solidFill>
                <a:latin typeface="Comic Sans MS" pitchFamily="66" charset="0"/>
              </a:defRPr>
            </a:lvl4pPr>
            <a:lvl5pPr marL="2502061" indent="-278007" defTabSz="1123611" eaLnBrk="0" hangingPunct="0">
              <a:defRPr sz="800" u="sng">
                <a:solidFill>
                  <a:schemeClr val="tx1"/>
                </a:solidFill>
                <a:latin typeface="Comic Sans MS" pitchFamily="66" charset="0"/>
              </a:defRPr>
            </a:lvl5pPr>
            <a:lvl6pPr marL="3058075" indent="-278007" algn="ctr" defTabSz="1123611" eaLnBrk="0" fontAlgn="base" hangingPunct="0">
              <a:spcBef>
                <a:spcPct val="0"/>
              </a:spcBef>
              <a:spcAft>
                <a:spcPct val="0"/>
              </a:spcAft>
              <a:defRPr sz="800" u="sng">
                <a:solidFill>
                  <a:schemeClr val="tx1"/>
                </a:solidFill>
                <a:latin typeface="Comic Sans MS" pitchFamily="66" charset="0"/>
              </a:defRPr>
            </a:lvl6pPr>
            <a:lvl7pPr marL="3614091" indent="-278007" algn="ctr" defTabSz="1123611" eaLnBrk="0" fontAlgn="base" hangingPunct="0">
              <a:spcBef>
                <a:spcPct val="0"/>
              </a:spcBef>
              <a:spcAft>
                <a:spcPct val="0"/>
              </a:spcAft>
              <a:defRPr sz="800" u="sng">
                <a:solidFill>
                  <a:schemeClr val="tx1"/>
                </a:solidFill>
                <a:latin typeface="Comic Sans MS" pitchFamily="66" charset="0"/>
              </a:defRPr>
            </a:lvl7pPr>
            <a:lvl8pPr marL="4170103" indent="-278007" algn="ctr" defTabSz="1123611" eaLnBrk="0" fontAlgn="base" hangingPunct="0">
              <a:spcBef>
                <a:spcPct val="0"/>
              </a:spcBef>
              <a:spcAft>
                <a:spcPct val="0"/>
              </a:spcAft>
              <a:defRPr sz="800" u="sng">
                <a:solidFill>
                  <a:schemeClr val="tx1"/>
                </a:solidFill>
                <a:latin typeface="Comic Sans MS" pitchFamily="66" charset="0"/>
              </a:defRPr>
            </a:lvl8pPr>
            <a:lvl9pPr marL="4726118" indent="-278007" algn="ctr" defTabSz="1123611" eaLnBrk="0" fontAlgn="base" hangingPunct="0">
              <a:spcBef>
                <a:spcPct val="0"/>
              </a:spcBef>
              <a:spcAft>
                <a:spcPct val="0"/>
              </a:spcAft>
              <a:defRPr sz="800" u="sng">
                <a:solidFill>
                  <a:schemeClr val="tx1"/>
                </a:solidFill>
                <a:latin typeface="Comic Sans MS" pitchFamily="66" charset="0"/>
              </a:defRPr>
            </a:lvl9pPr>
          </a:lstStyle>
          <a:p>
            <a:pPr eaLnBrk="1" hangingPunct="1">
              <a:defRPr/>
            </a:pPr>
            <a:fld id="{57A1E4E2-A55D-4B69-9C76-1C301884E4F8}" type="slidenum">
              <a:rPr lang="en-US" altLang="en-US" sz="1500" u="none">
                <a:solidFill>
                  <a:prstClr val="black"/>
                </a:solidFill>
                <a:latin typeface="Papyrus" pitchFamily="66" charset="0"/>
              </a:rPr>
              <a:pPr eaLnBrk="1" hangingPunct="1">
                <a:defRPr/>
              </a:pPr>
              <a:t>63</a:t>
            </a:fld>
            <a:endParaRPr lang="en-US" altLang="en-US" sz="1500" u="none" dirty="0">
              <a:solidFill>
                <a:prstClr val="black"/>
              </a:solidFill>
              <a:latin typeface="Papyrus" pitchFamily="66" charset="0"/>
            </a:endParaRPr>
          </a:p>
        </p:txBody>
      </p:sp>
    </p:spTree>
    <p:extLst>
      <p:ext uri="{BB962C8B-B14F-4D97-AF65-F5344CB8AC3E}">
        <p14:creationId xmlns:p14="http://schemas.microsoft.com/office/powerpoint/2010/main" val="2076367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ACA1D5FD-86B7-4F7A-8FBC-67E58CCB723A}"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962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987425" y="1323975"/>
            <a:ext cx="6350000" cy="3571875"/>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is a Title IX Hostile environment? </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23611" eaLnBrk="0" hangingPunct="0">
              <a:defRPr sz="800" u="sng">
                <a:solidFill>
                  <a:schemeClr val="tx1"/>
                </a:solidFill>
                <a:latin typeface="Comic Sans MS" pitchFamily="66" charset="0"/>
              </a:defRPr>
            </a:lvl1pPr>
            <a:lvl2pPr marL="903521" indent="-347510" defTabSz="1123611" eaLnBrk="0" hangingPunct="0">
              <a:defRPr sz="800" u="sng">
                <a:solidFill>
                  <a:schemeClr val="tx1"/>
                </a:solidFill>
                <a:latin typeface="Comic Sans MS" pitchFamily="66" charset="0"/>
              </a:defRPr>
            </a:lvl2pPr>
            <a:lvl3pPr marL="1390035" indent="-278007" defTabSz="1123611" eaLnBrk="0" hangingPunct="0">
              <a:defRPr sz="800" u="sng">
                <a:solidFill>
                  <a:schemeClr val="tx1"/>
                </a:solidFill>
                <a:latin typeface="Comic Sans MS" pitchFamily="66" charset="0"/>
              </a:defRPr>
            </a:lvl3pPr>
            <a:lvl4pPr marL="1946048" indent="-278007" defTabSz="1123611" eaLnBrk="0" hangingPunct="0">
              <a:defRPr sz="800" u="sng">
                <a:solidFill>
                  <a:schemeClr val="tx1"/>
                </a:solidFill>
                <a:latin typeface="Comic Sans MS" pitchFamily="66" charset="0"/>
              </a:defRPr>
            </a:lvl4pPr>
            <a:lvl5pPr marL="2502061" indent="-278007" defTabSz="1123611" eaLnBrk="0" hangingPunct="0">
              <a:defRPr sz="800" u="sng">
                <a:solidFill>
                  <a:schemeClr val="tx1"/>
                </a:solidFill>
                <a:latin typeface="Comic Sans MS" pitchFamily="66" charset="0"/>
              </a:defRPr>
            </a:lvl5pPr>
            <a:lvl6pPr marL="3058075" indent="-278007" algn="ctr" defTabSz="1123611" eaLnBrk="0" fontAlgn="base" hangingPunct="0">
              <a:spcBef>
                <a:spcPct val="0"/>
              </a:spcBef>
              <a:spcAft>
                <a:spcPct val="0"/>
              </a:spcAft>
              <a:defRPr sz="800" u="sng">
                <a:solidFill>
                  <a:schemeClr val="tx1"/>
                </a:solidFill>
                <a:latin typeface="Comic Sans MS" pitchFamily="66" charset="0"/>
              </a:defRPr>
            </a:lvl6pPr>
            <a:lvl7pPr marL="3614091" indent="-278007" algn="ctr" defTabSz="1123611" eaLnBrk="0" fontAlgn="base" hangingPunct="0">
              <a:spcBef>
                <a:spcPct val="0"/>
              </a:spcBef>
              <a:spcAft>
                <a:spcPct val="0"/>
              </a:spcAft>
              <a:defRPr sz="800" u="sng">
                <a:solidFill>
                  <a:schemeClr val="tx1"/>
                </a:solidFill>
                <a:latin typeface="Comic Sans MS" pitchFamily="66" charset="0"/>
              </a:defRPr>
            </a:lvl7pPr>
            <a:lvl8pPr marL="4170103" indent="-278007" algn="ctr" defTabSz="1123611" eaLnBrk="0" fontAlgn="base" hangingPunct="0">
              <a:spcBef>
                <a:spcPct val="0"/>
              </a:spcBef>
              <a:spcAft>
                <a:spcPct val="0"/>
              </a:spcAft>
              <a:defRPr sz="800" u="sng">
                <a:solidFill>
                  <a:schemeClr val="tx1"/>
                </a:solidFill>
                <a:latin typeface="Comic Sans MS" pitchFamily="66" charset="0"/>
              </a:defRPr>
            </a:lvl8pPr>
            <a:lvl9pPr marL="4726118" indent="-278007" algn="ctr" defTabSz="1123611" eaLnBrk="0" fontAlgn="base" hangingPunct="0">
              <a:spcBef>
                <a:spcPct val="0"/>
              </a:spcBef>
              <a:spcAft>
                <a:spcPct val="0"/>
              </a:spcAft>
              <a:defRPr sz="800" u="sng">
                <a:solidFill>
                  <a:schemeClr val="tx1"/>
                </a:solidFill>
                <a:latin typeface="Comic Sans MS" pitchFamily="66" charset="0"/>
              </a:defRPr>
            </a:lvl9pPr>
          </a:lstStyle>
          <a:p>
            <a:pPr eaLnBrk="1" hangingPunct="1">
              <a:defRPr/>
            </a:pPr>
            <a:fld id="{57A1E4E2-A55D-4B69-9C76-1C301884E4F8}" type="slidenum">
              <a:rPr lang="en-US" altLang="en-US" sz="1500" u="none">
                <a:solidFill>
                  <a:prstClr val="black"/>
                </a:solidFill>
                <a:latin typeface="Papyrus" pitchFamily="66" charset="0"/>
              </a:rPr>
              <a:pPr eaLnBrk="1" hangingPunct="1">
                <a:defRPr/>
              </a:pPr>
              <a:t>64</a:t>
            </a:fld>
            <a:endParaRPr lang="en-US" altLang="en-US" sz="1500" u="none" dirty="0">
              <a:solidFill>
                <a:prstClr val="black"/>
              </a:solidFill>
              <a:latin typeface="Papyrus" pitchFamily="66" charset="0"/>
            </a:endParaRPr>
          </a:p>
        </p:txBody>
      </p:sp>
    </p:spTree>
    <p:extLst>
      <p:ext uri="{BB962C8B-B14F-4D97-AF65-F5344CB8AC3E}">
        <p14:creationId xmlns:p14="http://schemas.microsoft.com/office/powerpoint/2010/main" val="4329628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endParaRPr lang="en-US" altLang="en-US" dirty="0"/>
          </a:p>
        </p:txBody>
      </p:sp>
      <p:sp>
        <p:nvSpPr>
          <p:cNvPr id="4" name="Slide Number Placeholder 3"/>
          <p:cNvSpPr>
            <a:spLocks noGrp="1"/>
          </p:cNvSpPr>
          <p:nvPr>
            <p:ph type="sldNum" sz="quarter" idx="5"/>
          </p:nvPr>
        </p:nvSpPr>
        <p:spPr/>
        <p:txBody>
          <a:bodyPr/>
          <a:lstStyle/>
          <a:p>
            <a:pPr defTabSz="966612">
              <a:defRPr/>
            </a:pPr>
            <a:fld id="{5F6DE8A7-C1FB-4F88-9294-939EB1D72219}" type="slidenum">
              <a:rPr lang="en-US" sz="1400">
                <a:solidFill>
                  <a:prstClr val="black"/>
                </a:solidFill>
                <a:latin typeface="Calibri" panose="020F0502020204030204"/>
              </a:rPr>
              <a:pPr defTabSz="966612">
                <a:defRPr/>
              </a:pPr>
              <a:t>65</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9907842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endParaRPr lang="en-US" altLang="en-US" dirty="0"/>
          </a:p>
        </p:txBody>
      </p:sp>
      <p:sp>
        <p:nvSpPr>
          <p:cNvPr id="4" name="Slide Number Placeholder 3"/>
          <p:cNvSpPr>
            <a:spLocks noGrp="1"/>
          </p:cNvSpPr>
          <p:nvPr>
            <p:ph type="sldNum" sz="quarter" idx="5"/>
          </p:nvPr>
        </p:nvSpPr>
        <p:spPr/>
        <p:txBody>
          <a:bodyPr/>
          <a:lstStyle/>
          <a:p>
            <a:pPr defTabSz="966612">
              <a:defRPr/>
            </a:pPr>
            <a:fld id="{5F6DE8A7-C1FB-4F88-9294-939EB1D72219}" type="slidenum">
              <a:rPr lang="en-US" sz="1400">
                <a:solidFill>
                  <a:prstClr val="black"/>
                </a:solidFill>
                <a:latin typeface="Calibri" panose="020F0502020204030204"/>
              </a:rPr>
              <a:pPr defTabSz="966612">
                <a:defRPr/>
              </a:pPr>
              <a:t>66</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29644678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529960">
              <a:defRPr/>
            </a:pPr>
            <a:fld id="{A75F024F-B605-4665-B7B2-1AF849DD0D0F}" type="slidenum">
              <a:rPr lang="en-US" sz="1400">
                <a:solidFill>
                  <a:prstClr val="black"/>
                </a:solidFill>
                <a:latin typeface="Calibri" panose="020F0502020204030204"/>
              </a:rPr>
              <a:pPr defTabSz="529960">
                <a:defRPr/>
              </a:pPr>
              <a:t>67</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41232613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529960">
              <a:defRPr/>
            </a:pPr>
            <a:fld id="{A75F024F-B605-4665-B7B2-1AF849DD0D0F}" type="slidenum">
              <a:rPr lang="en-US" sz="1400">
                <a:solidFill>
                  <a:prstClr val="black"/>
                </a:solidFill>
                <a:latin typeface="Calibri" panose="020F0502020204030204"/>
              </a:rPr>
              <a:pPr defTabSz="529960">
                <a:defRPr/>
              </a:pPr>
              <a:t>68</a:t>
            </a:fld>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1512392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69</a:t>
            </a:fld>
            <a:endParaRPr lang="en-US"/>
          </a:p>
        </p:txBody>
      </p:sp>
    </p:spTree>
    <p:extLst>
      <p:ext uri="{BB962C8B-B14F-4D97-AF65-F5344CB8AC3E}">
        <p14:creationId xmlns:p14="http://schemas.microsoft.com/office/powerpoint/2010/main" val="30399576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severe or pervasive </a:t>
            </a:r>
          </a:p>
        </p:txBody>
      </p:sp>
      <p:sp>
        <p:nvSpPr>
          <p:cNvPr id="4" name="Slide Number Placeholder 3"/>
          <p:cNvSpPr>
            <a:spLocks noGrp="1"/>
          </p:cNvSpPr>
          <p:nvPr>
            <p:ph type="sldNum" sz="quarter" idx="5"/>
          </p:nvPr>
        </p:nvSpPr>
        <p:spPr/>
        <p:txBody>
          <a:bodyPr/>
          <a:lstStyle/>
          <a:p>
            <a:fld id="{364AC9F4-B755-459E-B927-F80AA8427BEF}" type="slidenum">
              <a:rPr lang="en-US" smtClean="0"/>
              <a:t>70</a:t>
            </a:fld>
            <a:endParaRPr lang="en-US"/>
          </a:p>
        </p:txBody>
      </p:sp>
    </p:spTree>
    <p:extLst>
      <p:ext uri="{BB962C8B-B14F-4D97-AF65-F5344CB8AC3E}">
        <p14:creationId xmlns:p14="http://schemas.microsoft.com/office/powerpoint/2010/main" val="38556642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Hostile environment</a:t>
            </a:r>
          </a:p>
        </p:txBody>
      </p:sp>
      <p:sp>
        <p:nvSpPr>
          <p:cNvPr id="4" name="Slide Number Placeholder 3"/>
          <p:cNvSpPr>
            <a:spLocks noGrp="1"/>
          </p:cNvSpPr>
          <p:nvPr>
            <p:ph type="sldNum" sz="quarter" idx="5"/>
          </p:nvPr>
        </p:nvSpPr>
        <p:spPr/>
        <p:txBody>
          <a:bodyPr/>
          <a:lstStyle/>
          <a:p>
            <a:fld id="{364AC9F4-B755-459E-B927-F80AA8427BEF}" type="slidenum">
              <a:rPr lang="en-US" smtClean="0"/>
              <a:t>71</a:t>
            </a:fld>
            <a:endParaRPr lang="en-US"/>
          </a:p>
        </p:txBody>
      </p:sp>
    </p:spTree>
    <p:extLst>
      <p:ext uri="{BB962C8B-B14F-4D97-AF65-F5344CB8AC3E}">
        <p14:creationId xmlns:p14="http://schemas.microsoft.com/office/powerpoint/2010/main" val="3583367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it Title IX Sexual Harassment?
https://www.polleverywhere.com/multiple_choice_polls/yQrDoxSCkTvNh9t55vvp3?state=opened&amp;flow=Default&amp;onscreen=persist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72</a:t>
            </a:fld>
            <a:endParaRPr lang="en-US"/>
          </a:p>
        </p:txBody>
      </p:sp>
      <p:sp>
        <p:nvSpPr>
          <p:cNvPr id="5" name="TextBox 4">
            <a:extLst>
              <a:ext uri="{FF2B5EF4-FFF2-40B4-BE49-F238E27FC236}">
                <a16:creationId xmlns:a16="http://schemas.microsoft.com/office/drawing/2014/main" id="{44CDF7C2-FF6A-62A4-27C0-C0A081519483}"/>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29178891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assault (fondling) </a:t>
            </a:r>
          </a:p>
        </p:txBody>
      </p:sp>
      <p:sp>
        <p:nvSpPr>
          <p:cNvPr id="4" name="Slide Number Placeholder 3"/>
          <p:cNvSpPr>
            <a:spLocks noGrp="1"/>
          </p:cNvSpPr>
          <p:nvPr>
            <p:ph type="sldNum" sz="quarter" idx="5"/>
          </p:nvPr>
        </p:nvSpPr>
        <p:spPr/>
        <p:txBody>
          <a:bodyPr/>
          <a:lstStyle/>
          <a:p>
            <a:fld id="{364AC9F4-B755-459E-B927-F80AA8427BEF}" type="slidenum">
              <a:rPr lang="en-US" smtClean="0"/>
              <a:t>73</a:t>
            </a:fld>
            <a:endParaRPr lang="en-US"/>
          </a:p>
        </p:txBody>
      </p:sp>
    </p:spTree>
    <p:extLst>
      <p:ext uri="{BB962C8B-B14F-4D97-AF65-F5344CB8AC3E}">
        <p14:creationId xmlns:p14="http://schemas.microsoft.com/office/powerpoint/2010/main" val="3808412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ACA1D5FD-86B7-4F7A-8FBC-67E58CCB723A}"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748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it Title IX Sexual Harassment?
https://www.polleverywhere.com/multiple_choice_polls/EpIWVxFvZ5gbO7u5kvQiN?state=opened&amp;flow=Default&amp;onscreen=persist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74</a:t>
            </a:fld>
            <a:endParaRPr lang="en-US"/>
          </a:p>
        </p:txBody>
      </p:sp>
      <p:sp>
        <p:nvSpPr>
          <p:cNvPr id="5" name="TextBox 4">
            <a:extLst>
              <a:ext uri="{FF2B5EF4-FFF2-40B4-BE49-F238E27FC236}">
                <a16:creationId xmlns:a16="http://schemas.microsoft.com/office/drawing/2014/main" id="{FE006DFC-DA91-9E06-F918-6ADB07F15EEF}"/>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528388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 quid pro quo</a:t>
            </a:r>
          </a:p>
        </p:txBody>
      </p:sp>
      <p:sp>
        <p:nvSpPr>
          <p:cNvPr id="4" name="Slide Number Placeholder 3"/>
          <p:cNvSpPr>
            <a:spLocks noGrp="1"/>
          </p:cNvSpPr>
          <p:nvPr>
            <p:ph type="sldNum" sz="quarter" idx="5"/>
          </p:nvPr>
        </p:nvSpPr>
        <p:spPr/>
        <p:txBody>
          <a:bodyPr/>
          <a:lstStyle/>
          <a:p>
            <a:fld id="{364AC9F4-B755-459E-B927-F80AA8427BEF}" type="slidenum">
              <a:rPr lang="en-US" smtClean="0"/>
              <a:t>75</a:t>
            </a:fld>
            <a:endParaRPr lang="en-US"/>
          </a:p>
        </p:txBody>
      </p:sp>
    </p:spTree>
    <p:extLst>
      <p:ext uri="{BB962C8B-B14F-4D97-AF65-F5344CB8AC3E}">
        <p14:creationId xmlns:p14="http://schemas.microsoft.com/office/powerpoint/2010/main" val="1267903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it Title IX Sexual Harassment?
https://www.polleverywhere.com/multiple_choice_polls/CqyfVRBxsJGeJ8TJLxEgh?state=opened&amp;flow=Default&amp;onscreen=persist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76</a:t>
            </a:fld>
            <a:endParaRPr lang="en-US"/>
          </a:p>
        </p:txBody>
      </p:sp>
      <p:sp>
        <p:nvSpPr>
          <p:cNvPr id="5" name="TextBox 4">
            <a:extLst>
              <a:ext uri="{FF2B5EF4-FFF2-40B4-BE49-F238E27FC236}">
                <a16:creationId xmlns:a16="http://schemas.microsoft.com/office/drawing/2014/main" id="{9BAB83E4-3567-CABB-A3BA-3A3D44B5AF8E}"/>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34295770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Hostile environment </a:t>
            </a:r>
          </a:p>
        </p:txBody>
      </p:sp>
      <p:sp>
        <p:nvSpPr>
          <p:cNvPr id="4" name="Slide Number Placeholder 3"/>
          <p:cNvSpPr>
            <a:spLocks noGrp="1"/>
          </p:cNvSpPr>
          <p:nvPr>
            <p:ph type="sldNum" sz="quarter" idx="5"/>
          </p:nvPr>
        </p:nvSpPr>
        <p:spPr/>
        <p:txBody>
          <a:bodyPr/>
          <a:lstStyle/>
          <a:p>
            <a:fld id="{364AC9F4-B755-459E-B927-F80AA8427BEF}" type="slidenum">
              <a:rPr lang="en-US" smtClean="0"/>
              <a:t>77</a:t>
            </a:fld>
            <a:endParaRPr lang="en-US"/>
          </a:p>
        </p:txBody>
      </p:sp>
    </p:spTree>
    <p:extLst>
      <p:ext uri="{BB962C8B-B14F-4D97-AF65-F5344CB8AC3E}">
        <p14:creationId xmlns:p14="http://schemas.microsoft.com/office/powerpoint/2010/main" val="8879328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it Title IX Sexual Harassment?
https://www.polleverywhere.com/multiple_choice_polls/mLKzgNsJajCCrZrDFGnMj?state=opened&amp;flow=Default&amp;onscreen=persist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78</a:t>
            </a:fld>
            <a:endParaRPr lang="en-US"/>
          </a:p>
        </p:txBody>
      </p:sp>
      <p:sp>
        <p:nvSpPr>
          <p:cNvPr id="5" name="TextBox 4">
            <a:extLst>
              <a:ext uri="{FF2B5EF4-FFF2-40B4-BE49-F238E27FC236}">
                <a16:creationId xmlns:a16="http://schemas.microsoft.com/office/drawing/2014/main" id="{6012FA5F-9150-23A3-6BFD-55B6447B3F54}"/>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18997866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Male on male sexual assault, accident</a:t>
            </a:r>
          </a:p>
        </p:txBody>
      </p:sp>
      <p:sp>
        <p:nvSpPr>
          <p:cNvPr id="4" name="Slide Number Placeholder 3"/>
          <p:cNvSpPr>
            <a:spLocks noGrp="1"/>
          </p:cNvSpPr>
          <p:nvPr>
            <p:ph type="sldNum" sz="quarter" idx="5"/>
          </p:nvPr>
        </p:nvSpPr>
        <p:spPr/>
        <p:txBody>
          <a:bodyPr/>
          <a:lstStyle/>
          <a:p>
            <a:fld id="{364AC9F4-B755-459E-B927-F80AA8427BEF}" type="slidenum">
              <a:rPr lang="en-US" smtClean="0"/>
              <a:t>79</a:t>
            </a:fld>
            <a:endParaRPr lang="en-US"/>
          </a:p>
        </p:txBody>
      </p:sp>
    </p:spTree>
    <p:extLst>
      <p:ext uri="{BB962C8B-B14F-4D97-AF65-F5344CB8AC3E}">
        <p14:creationId xmlns:p14="http://schemas.microsoft.com/office/powerpoint/2010/main" val="6041179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it Title IX Sexual Harassment?
https://www.polleverywhere.com/multiple_choice_polls/KoQGeiporPR14tWK4kCEI?state=opened&amp;flow=Default&amp;onscreen=persist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80</a:t>
            </a:fld>
            <a:endParaRPr lang="en-US"/>
          </a:p>
        </p:txBody>
      </p:sp>
      <p:sp>
        <p:nvSpPr>
          <p:cNvPr id="5" name="TextBox 4">
            <a:extLst>
              <a:ext uri="{FF2B5EF4-FFF2-40B4-BE49-F238E27FC236}">
                <a16:creationId xmlns:a16="http://schemas.microsoft.com/office/drawing/2014/main" id="{B123C9BB-1D74-9680-F755-29ACDD671F7A}"/>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19436308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severe or pervasive </a:t>
            </a:r>
          </a:p>
        </p:txBody>
      </p:sp>
      <p:sp>
        <p:nvSpPr>
          <p:cNvPr id="4" name="Slide Number Placeholder 3"/>
          <p:cNvSpPr>
            <a:spLocks noGrp="1"/>
          </p:cNvSpPr>
          <p:nvPr>
            <p:ph type="sldNum" sz="quarter" idx="5"/>
          </p:nvPr>
        </p:nvSpPr>
        <p:spPr/>
        <p:txBody>
          <a:bodyPr/>
          <a:lstStyle/>
          <a:p>
            <a:fld id="{364AC9F4-B755-459E-B927-F80AA8427BEF}" type="slidenum">
              <a:rPr lang="en-US" smtClean="0"/>
              <a:t>81</a:t>
            </a:fld>
            <a:endParaRPr lang="en-US"/>
          </a:p>
        </p:txBody>
      </p:sp>
    </p:spTree>
    <p:extLst>
      <p:ext uri="{BB962C8B-B14F-4D97-AF65-F5344CB8AC3E}">
        <p14:creationId xmlns:p14="http://schemas.microsoft.com/office/powerpoint/2010/main" val="26931875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it Title IX Sexual Harassment?
https://www.polleverywhere.com/multiple_choice_polls/X6zkbvOR64GXF3TxmsOKD?state=opened&amp;flow=Default&amp;onscreen=persist</a:t>
            </a:r>
          </a:p>
        </p:txBody>
      </p:sp>
      <p:sp>
        <p:nvSpPr>
          <p:cNvPr id="4" name="Slide Number Placeholder 3"/>
          <p:cNvSpPr>
            <a:spLocks noGrp="1"/>
          </p:cNvSpPr>
          <p:nvPr>
            <p:ph type="sldNum" sz="quarter" idx="5"/>
          </p:nvPr>
        </p:nvSpPr>
        <p:spPr/>
        <p:txBody>
          <a:bodyPr/>
          <a:lstStyle/>
          <a:p>
            <a:fld id="{364AC9F4-B755-459E-B927-F80AA8427BEF}" type="slidenum">
              <a:rPr lang="en-US" smtClean="0"/>
              <a:t>82</a:t>
            </a:fld>
            <a:endParaRPr lang="en-US"/>
          </a:p>
        </p:txBody>
      </p:sp>
      <p:sp>
        <p:nvSpPr>
          <p:cNvPr id="5" name="TextBox 4">
            <a:extLst>
              <a:ext uri="{FF2B5EF4-FFF2-40B4-BE49-F238E27FC236}">
                <a16:creationId xmlns:a16="http://schemas.microsoft.com/office/drawing/2014/main" id="{A4FC55AF-262B-B0F0-1F49-6EA272D11077}"/>
              </a:ext>
            </a:extLst>
          </p:cNvPr>
          <p:cNvSpPr txBox="1"/>
          <p:nvPr/>
        </p:nvSpPr>
        <p:spPr>
          <a:xfrm>
            <a:off x="0" y="0"/>
            <a:ext cx="4064000" cy="374605"/>
          </a:xfrm>
          <a:prstGeom prst="rect">
            <a:avLst/>
          </a:prstGeom>
          <a:noFill/>
        </p:spPr>
        <p:txBody>
          <a:bodyPr vert="horz" lIns="96661" tIns="48331" rIns="96661" bIns="48331" rtlCol="0">
            <a:spAutoFit/>
          </a:bodyPr>
          <a:lstStyle/>
          <a:p>
            <a:endParaRPr lang="en-US"/>
          </a:p>
        </p:txBody>
      </p:sp>
    </p:spTree>
    <p:extLst>
      <p:ext uri="{BB962C8B-B14F-4D97-AF65-F5344CB8AC3E}">
        <p14:creationId xmlns:p14="http://schemas.microsoft.com/office/powerpoint/2010/main" val="25283838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Stalking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075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ACA1D5FD-86B7-4F7A-8FBC-67E58CCB723A}"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6543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it Title IX Sexual Harassment?
https://www.polleverywhere.com/multiple_choice_polls/gNugT1pMUI8MXtdySFb5i?state=opened&amp;flow=Default&amp;onscreen=persist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17522C-2F97-6E09-7F62-00D7B8A21E0E}"/>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0123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Stalking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129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it Title IX Sexual Harassment?
https://www.polleverywhere.com/multiple_choice_polls/x1qFtQGKQMtvZ58Q77KD5?state=opened&amp;flow=Default&amp;onscreen=persist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054E50-8707-7419-8CB8-52B56DE9AEBA}"/>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3122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Stalking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403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it Title IX Sexual Harassment?
https://www.polleverywhere.com/multiple_choice_polls/AQztEEqmRBFesaTLfpXfO?state=opened&amp;flow=Default&amp;onscreen=persist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3983F6-5942-11EA-0175-70DD119A4C9C}"/>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4090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F6DE8A7-C1FB-4F88-9294-939EB1D72219}"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89</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8614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 program or activity” of a school includes all of the school’s operations.8 This means that Title IX protects students in connection with all of the academic, educational, extra-curricular, athletic, and other programs of the school, whether they take place in the facilities of the school, on a school bus, at a class or training program sponsored by the school at another location, or elsewhere. </a:t>
            </a:r>
          </a:p>
        </p:txBody>
      </p:sp>
      <p:sp>
        <p:nvSpPr>
          <p:cNvPr id="4" name="Slide Number Placeholder 3"/>
          <p:cNvSpPr>
            <a:spLocks noGrp="1"/>
          </p:cNvSpPr>
          <p:nvPr>
            <p:ph type="sldNum" sz="quarter" idx="5"/>
          </p:nvPr>
        </p:nvSpPr>
        <p:spPr/>
        <p:txBody>
          <a:bodyPr/>
          <a:lstStyle/>
          <a:p>
            <a:fld id="{364AC9F4-B755-459E-B927-F80AA8427BEF}" type="slidenum">
              <a:rPr lang="en-US" smtClean="0"/>
              <a:t>90</a:t>
            </a:fld>
            <a:endParaRPr lang="en-US"/>
          </a:p>
        </p:txBody>
      </p:sp>
    </p:spTree>
    <p:extLst>
      <p:ext uri="{BB962C8B-B14F-4D97-AF65-F5344CB8AC3E}">
        <p14:creationId xmlns:p14="http://schemas.microsoft.com/office/powerpoint/2010/main" val="11397575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91</a:t>
            </a:fld>
            <a:endParaRPr lang="en-US"/>
          </a:p>
        </p:txBody>
      </p:sp>
    </p:spTree>
    <p:extLst>
      <p:ext uri="{BB962C8B-B14F-4D97-AF65-F5344CB8AC3E}">
        <p14:creationId xmlns:p14="http://schemas.microsoft.com/office/powerpoint/2010/main" val="17777046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4AC9F4-B755-459E-B927-F80AA8427BEF}" type="slidenum">
              <a:rPr lang="en-US" smtClean="0"/>
              <a:t>92</a:t>
            </a:fld>
            <a:endParaRPr lang="en-US"/>
          </a:p>
        </p:txBody>
      </p:sp>
    </p:spTree>
    <p:extLst>
      <p:ext uri="{BB962C8B-B14F-4D97-AF65-F5344CB8AC3E}">
        <p14:creationId xmlns:p14="http://schemas.microsoft.com/office/powerpoint/2010/main" val="26456324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526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20810B5-5A15-4E1D-941B-1DE24306266A}"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9996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056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conduct in the school's educational program or activity?
https://www.polleverywhere.com/multiple_choice_polls/6PyRc7DtV6Tij1mGd8OhI?state=opened&amp;flow=Default&amp;onscreen=persist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4BEF4C5-6D9C-3781-C411-61C893D4F4BD}"/>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490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50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conduct in the school's educational program or activity?
https://www.polleverywhere.com/multiple_choice_polls/osIKB1VmpLsid6hjqBEbn?state=opened&amp;flow=Default&amp;onscreen=persist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9DB93D-CBAA-678C-E0DD-54230BA76FE8}"/>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4710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7425" y="1323975"/>
            <a:ext cx="6350000" cy="3571875"/>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D7FA858-5F43-CB4C-BF7B-997C7BB35C37}"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98</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9411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8078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conduct in the school's educational program or activity?
https://www.polleverywhere.com/multiple_choice_polls/WFL9xdt1fFfpJGTge4tk2?state=opened&amp;flow=Default&amp;onscreen=persist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D5E15BE-03B8-A6D4-B699-A3BB3CD2BF97}"/>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1395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Hostile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7746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Is the conduct in the school's educational program or activity?
https://www.polleverywhere.com/multiple_choice_polls/6ykiCdUhxNd5KboXtwRYX?state=opened&amp;flow=Default&amp;onscreen=persist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48E1FD2-0C2B-3733-30FA-4281970C70F0}"/>
              </a:ext>
            </a:extLst>
          </p:cNvPr>
          <p:cNvSpPr txBox="1"/>
          <p:nvPr/>
        </p:nvSpPr>
        <p:spPr>
          <a:xfrm>
            <a:off x="0" y="0"/>
            <a:ext cx="4064000" cy="374605"/>
          </a:xfrm>
          <a:prstGeom prst="rect">
            <a:avLst/>
          </a:prstGeom>
          <a:noFill/>
        </p:spPr>
        <p:txBody>
          <a:bodyPr vert="horz" lIns="96661" tIns="48331" rIns="96661" bIns="4833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7765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Hostile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AC9F4-B755-459E-B927-F80AA8427B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670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02DC-7191-4AD4-9C29-76068759C3B0}"/>
              </a:ext>
            </a:extLst>
          </p:cNvPr>
          <p:cNvSpPr>
            <a:spLocks noGrp="1"/>
          </p:cNvSpPr>
          <p:nvPr>
            <p:ph type="title"/>
          </p:nvPr>
        </p:nvSpPr>
        <p:spPr>
          <a:xfrm>
            <a:off x="838200" y="365125"/>
            <a:ext cx="6837218" cy="1325563"/>
          </a:xfrm>
          <a:prstGeom prst="rect">
            <a:avLst/>
          </a:prstGeo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041BFE15-2472-4C77-8D13-E28EDB8919D6}"/>
              </a:ext>
            </a:extLst>
          </p:cNvPr>
          <p:cNvSpPr>
            <a:spLocks noGrp="1"/>
          </p:cNvSpPr>
          <p:nvPr>
            <p:ph type="pic" sz="quarter" idx="10"/>
          </p:nvPr>
        </p:nvSpPr>
        <p:spPr>
          <a:xfrm>
            <a:off x="8702098" y="185015"/>
            <a:ext cx="3200400" cy="2544763"/>
          </a:xfrm>
          <a:prstGeom prst="rect">
            <a:avLst/>
          </a:prstGeom>
        </p:spPr>
        <p:txBody>
          <a:bodyPr/>
          <a:lstStyle/>
          <a:p>
            <a:endParaRPr lang="en-US" dirty="0"/>
          </a:p>
        </p:txBody>
      </p:sp>
      <p:sp>
        <p:nvSpPr>
          <p:cNvPr id="5" name="Picture Placeholder 3">
            <a:extLst>
              <a:ext uri="{FF2B5EF4-FFF2-40B4-BE49-F238E27FC236}">
                <a16:creationId xmlns:a16="http://schemas.microsoft.com/office/drawing/2014/main" id="{99035A55-622C-44A0-9973-CC3420BDED50}"/>
              </a:ext>
            </a:extLst>
          </p:cNvPr>
          <p:cNvSpPr>
            <a:spLocks noGrp="1"/>
          </p:cNvSpPr>
          <p:nvPr>
            <p:ph type="pic" sz="quarter" idx="11"/>
          </p:nvPr>
        </p:nvSpPr>
        <p:spPr>
          <a:xfrm>
            <a:off x="8702098" y="2882178"/>
            <a:ext cx="3200400" cy="2544763"/>
          </a:xfrm>
          <a:prstGeom prst="rect">
            <a:avLst/>
          </a:prstGeom>
        </p:spPr>
        <p:txBody>
          <a:bodyPr/>
          <a:lstStyle/>
          <a:p>
            <a:endParaRPr lang="en-US" dirty="0"/>
          </a:p>
        </p:txBody>
      </p:sp>
      <p:cxnSp>
        <p:nvCxnSpPr>
          <p:cNvPr id="7" name="Straight Connector 6">
            <a:extLst>
              <a:ext uri="{FF2B5EF4-FFF2-40B4-BE49-F238E27FC236}">
                <a16:creationId xmlns:a16="http://schemas.microsoft.com/office/drawing/2014/main" id="{D5F7E830-5632-450B-A209-65956703CBDC}"/>
              </a:ext>
            </a:extLst>
          </p:cNvPr>
          <p:cNvCxnSpPr>
            <a:cxnSpLocks/>
          </p:cNvCxnSpPr>
          <p:nvPr userDrawn="1"/>
        </p:nvCxnSpPr>
        <p:spPr>
          <a:xfrm>
            <a:off x="854765" y="4174435"/>
            <a:ext cx="6709817" cy="23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72BD0AD-1384-46D0-A261-B4F03631108F}"/>
              </a:ext>
            </a:extLst>
          </p:cNvPr>
          <p:cNvSpPr>
            <a:spLocks noGrp="1"/>
          </p:cNvSpPr>
          <p:nvPr>
            <p:ph type="body" sz="quarter" idx="12" hasCustomPrompt="1"/>
          </p:nvPr>
        </p:nvSpPr>
        <p:spPr>
          <a:xfrm>
            <a:off x="3394075" y="4598988"/>
            <a:ext cx="4281488" cy="2106177"/>
          </a:xfrm>
          <a:prstGeom prst="rect">
            <a:avLst/>
          </a:prstGeom>
        </p:spPr>
        <p:txBody>
          <a:bodyPr/>
          <a:lstStyle>
            <a:lvl1pPr algn="r">
              <a:defRPr sz="2400"/>
            </a:lvl1pPr>
          </a:lstStyle>
          <a:p>
            <a:pPr lvl="0"/>
            <a:r>
              <a:rPr lang="en-US"/>
              <a:t>Name</a:t>
            </a:r>
          </a:p>
          <a:p>
            <a:pPr lvl="0"/>
            <a:r>
              <a:rPr lang="en-US"/>
              <a:t>Name</a:t>
            </a:r>
          </a:p>
          <a:p>
            <a:pPr lvl="0"/>
            <a:r>
              <a:rPr lang="en-US"/>
              <a:t>Firm Name</a:t>
            </a:r>
          </a:p>
          <a:p>
            <a:pPr lvl="0"/>
            <a:r>
              <a:rPr lang="en-US"/>
              <a:t>Date</a:t>
            </a:r>
          </a:p>
        </p:txBody>
      </p:sp>
    </p:spTree>
    <p:extLst>
      <p:ext uri="{BB962C8B-B14F-4D97-AF65-F5344CB8AC3E}">
        <p14:creationId xmlns:p14="http://schemas.microsoft.com/office/powerpoint/2010/main" val="3188144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0499BA-8697-45B4-874D-A6495CBE8922}"/>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2EE592C3-35E2-4FF9-8766-706174132ACF}"/>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2168138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7275" y="1447800"/>
            <a:ext cx="3498742" cy="14478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6350109" cy="4167909"/>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57275" y="3129280"/>
            <a:ext cx="3498741" cy="248642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a:extLst>
              <a:ext uri="{FF2B5EF4-FFF2-40B4-BE49-F238E27FC236}">
                <a16:creationId xmlns:a16="http://schemas.microsoft.com/office/drawing/2014/main" id="{420835C5-3F52-4E92-9127-5E1757D34BD0}"/>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0FA5FF4B-049C-4413-97F2-EBE85B693732}"/>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3223287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6325" y="1854192"/>
            <a:ext cx="5170488"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5" y="1143000"/>
            <a:ext cx="3727979"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077494" y="3657600"/>
            <a:ext cx="5162440"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a:extLst>
              <a:ext uri="{FF2B5EF4-FFF2-40B4-BE49-F238E27FC236}">
                <a16:creationId xmlns:a16="http://schemas.microsoft.com/office/drawing/2014/main" id="{C7404CC0-7DA3-4039-B973-BD34633B5B53}"/>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A3B22CE2-A3FC-4CA4-9520-77050DD425CD}"/>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184205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5851" y="4552937"/>
            <a:ext cx="9591676"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085850" y="685800"/>
            <a:ext cx="9591675"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085850" y="5119675"/>
            <a:ext cx="9591675" cy="3499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a:extLst>
              <a:ext uri="{FF2B5EF4-FFF2-40B4-BE49-F238E27FC236}">
                <a16:creationId xmlns:a16="http://schemas.microsoft.com/office/drawing/2014/main" id="{91DC74EB-D7D1-44C3-BD00-D8FFB33FC4B2}"/>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9374D64E-6C6F-4C8D-97EE-54FBB11C5525}"/>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978586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76325" y="1447800"/>
            <a:ext cx="10048875" cy="1981200"/>
          </a:xfrm>
        </p:spPr>
        <p:txBody>
          <a:bodyPr>
            <a:normAutofit/>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076325" y="3657600"/>
            <a:ext cx="10048875" cy="1981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a:extLst>
              <a:ext uri="{FF2B5EF4-FFF2-40B4-BE49-F238E27FC236}">
                <a16:creationId xmlns:a16="http://schemas.microsoft.com/office/drawing/2014/main" id="{301C879D-F96C-4C99-A754-E609197A5117}"/>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A52C7A90-CE3A-4CB2-9CDB-A85546AE538E}"/>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797815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6" y="1447800"/>
            <a:ext cx="10086974" cy="2323374"/>
          </a:xfrm>
        </p:spPr>
        <p:txBody>
          <a:bodyPr>
            <a:normAutofit/>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442098" y="3771174"/>
            <a:ext cx="9179490" cy="342174"/>
          </a:xfrm>
        </p:spPr>
        <p:txBody>
          <a:bodyPr vert="horz" lIns="91440" tIns="45720" rIns="91440" bIns="45720" rtlCol="0" anchor="t">
            <a:normAutofit/>
          </a:bodyPr>
          <a:lstStyle>
            <a:lvl1pPr marL="0" indent="0">
              <a:buNone/>
              <a:defRPr lang="en-US" sz="1400" b="0" i="0" kern="1200" cap="small" dirty="0">
                <a:solidFill>
                  <a:srgbClr val="002060"/>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066801" y="4350657"/>
            <a:ext cx="10086974" cy="124657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Box 11"/>
          <p:cNvSpPr txBox="1"/>
          <p:nvPr/>
        </p:nvSpPr>
        <p:spPr>
          <a:xfrm>
            <a:off x="264888" y="987606"/>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solidFill>
                  <a:srgbClr val="002060"/>
                </a:solidFill>
              </a:rPr>
              <a:t>“</a:t>
            </a:r>
          </a:p>
        </p:txBody>
      </p:sp>
      <p:sp>
        <p:nvSpPr>
          <p:cNvPr id="15" name="TextBox 14"/>
          <p:cNvSpPr txBox="1"/>
          <p:nvPr/>
        </p:nvSpPr>
        <p:spPr>
          <a:xfrm>
            <a:off x="11025460" y="2947488"/>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solidFill>
                  <a:srgbClr val="002060"/>
                </a:solidFill>
              </a:rPr>
              <a:t>”</a:t>
            </a:r>
          </a:p>
        </p:txBody>
      </p:sp>
      <p:sp>
        <p:nvSpPr>
          <p:cNvPr id="14" name="Rectangle 13">
            <a:extLst>
              <a:ext uri="{FF2B5EF4-FFF2-40B4-BE49-F238E27FC236}">
                <a16:creationId xmlns:a16="http://schemas.microsoft.com/office/drawing/2014/main" id="{3C04370B-76DE-45A4-924B-64BBBE1E181B}"/>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6" name="Slide Number Placeholder 5">
            <a:extLst>
              <a:ext uri="{FF2B5EF4-FFF2-40B4-BE49-F238E27FC236}">
                <a16:creationId xmlns:a16="http://schemas.microsoft.com/office/drawing/2014/main" id="{033F1A5D-E9A8-4B2B-8419-50E56DD2DBB4}"/>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165924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66801" y="3124201"/>
            <a:ext cx="10067924" cy="1653180"/>
          </a:xfrm>
        </p:spPr>
        <p:txBody>
          <a:bodyPr anchor="b">
            <a:normAutofit/>
          </a:bodyP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066801" y="4777381"/>
            <a:ext cx="10067923" cy="860400"/>
          </a:xfrm>
        </p:spPr>
        <p:txBody>
          <a:bodyPr anchor="t">
            <a:normAutofit/>
          </a:bodyPr>
          <a:lstStyle>
            <a:lvl1pPr marL="0" indent="0" algn="l">
              <a:buNone/>
              <a:defRPr sz="2000" cap="none">
                <a:solidFill>
                  <a:srgbClr val="00206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80C2BB33-7513-43F0-810F-E3CF577F011B}"/>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a:extLst>
              <a:ext uri="{FF2B5EF4-FFF2-40B4-BE49-F238E27FC236}">
                <a16:creationId xmlns:a16="http://schemas.microsoft.com/office/drawing/2014/main" id="{417A7462-5879-4955-8DE1-EDF43E841B47}"/>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265353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038229" y="452718"/>
            <a:ext cx="10096496" cy="1400530"/>
          </a:xfrm>
        </p:spPr>
        <p:txBody>
          <a:bodyPr>
            <a:normAutofit/>
          </a:bodyPr>
          <a:lstStyle>
            <a:lvl1pPr>
              <a:defRPr sz="4200"/>
            </a:lvl1pPr>
          </a:lstStyle>
          <a:p>
            <a:r>
              <a:rPr lang="en-US"/>
              <a:t>Click to edit Master title style</a:t>
            </a:r>
          </a:p>
        </p:txBody>
      </p:sp>
      <p:sp>
        <p:nvSpPr>
          <p:cNvPr id="3" name="Text Placeholder 2"/>
          <p:cNvSpPr>
            <a:spLocks noGrp="1"/>
          </p:cNvSpPr>
          <p:nvPr>
            <p:ph type="body" idx="1"/>
          </p:nvPr>
        </p:nvSpPr>
        <p:spPr>
          <a:xfrm>
            <a:off x="1385422" y="2085975"/>
            <a:ext cx="2946866" cy="576262"/>
          </a:xfrm>
        </p:spPr>
        <p:txBody>
          <a:bodyPr anchor="b">
            <a:no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404938" y="2771775"/>
            <a:ext cx="2927350" cy="298565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636134" y="2085975"/>
            <a:ext cx="2936241" cy="576262"/>
          </a:xfrm>
        </p:spPr>
        <p:txBody>
          <a:bodyPr anchor="b">
            <a:no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625581" y="2771775"/>
            <a:ext cx="2946794" cy="298565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77175" y="2085975"/>
            <a:ext cx="2932113" cy="576262"/>
          </a:xfrm>
        </p:spPr>
        <p:txBody>
          <a:bodyPr anchor="b">
            <a:no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77175" y="2771775"/>
            <a:ext cx="2932113" cy="298565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78617" y="2238375"/>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14702" y="2238375"/>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2D280DCD-36A9-43D0-A724-6B90948381D7}"/>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22" name="Slide Number Placeholder 5">
            <a:extLst>
              <a:ext uri="{FF2B5EF4-FFF2-40B4-BE49-F238E27FC236}">
                <a16:creationId xmlns:a16="http://schemas.microsoft.com/office/drawing/2014/main" id="{FF97918D-721F-440B-A882-4A104E039E2A}"/>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1405844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076326" y="452718"/>
            <a:ext cx="10058394" cy="1400530"/>
          </a:xfrm>
        </p:spPr>
        <p:txBody>
          <a:bodyPr>
            <a:normAutofit/>
          </a:bodyPr>
          <a:lstStyle>
            <a:lvl1pPr>
              <a:defRPr sz="4200"/>
            </a:lvl1pPr>
          </a:lstStyle>
          <a:p>
            <a:r>
              <a:rPr lang="en-US"/>
              <a:t>Click to edit Master title style</a:t>
            </a:r>
          </a:p>
        </p:txBody>
      </p:sp>
      <p:sp>
        <p:nvSpPr>
          <p:cNvPr id="3" name="Text Placeholder 2"/>
          <p:cNvSpPr>
            <a:spLocks noGrp="1"/>
          </p:cNvSpPr>
          <p:nvPr>
            <p:ph type="body" idx="1"/>
          </p:nvPr>
        </p:nvSpPr>
        <p:spPr>
          <a:xfrm>
            <a:off x="1252538" y="4222374"/>
            <a:ext cx="2940050" cy="576262"/>
          </a:xfrm>
        </p:spPr>
        <p:txBody>
          <a:bodyPr anchor="b">
            <a:norm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252538" y="2181225"/>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252538" y="4798636"/>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489450" y="4222374"/>
            <a:ext cx="2930525" cy="576262"/>
          </a:xfrm>
        </p:spPr>
        <p:txBody>
          <a:bodyPr anchor="b">
            <a:norm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489449" y="2181225"/>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488097" y="4798635"/>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724775" y="4222374"/>
            <a:ext cx="2932113" cy="576262"/>
          </a:xfrm>
        </p:spPr>
        <p:txBody>
          <a:bodyPr anchor="b">
            <a:norm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724774" y="2181225"/>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724650" y="4798633"/>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4326217" y="2105025"/>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562302" y="2105025"/>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7AC1FD-8110-46B6-95D8-78936471EDE1}"/>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21" name="Slide Number Placeholder 5">
            <a:extLst>
              <a:ext uri="{FF2B5EF4-FFF2-40B4-BE49-F238E27FC236}">
                <a16:creationId xmlns:a16="http://schemas.microsoft.com/office/drawing/2014/main" id="{2A5FFDC1-2B17-44F1-B5B7-6BCF0C241284}"/>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1241527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02DC-7191-4AD4-9C29-76068759C3B0}"/>
              </a:ext>
            </a:extLst>
          </p:cNvPr>
          <p:cNvSpPr>
            <a:spLocks noGrp="1"/>
          </p:cNvSpPr>
          <p:nvPr>
            <p:ph type="title"/>
          </p:nvPr>
        </p:nvSpPr>
        <p:spPr>
          <a:xfrm>
            <a:off x="838200" y="365125"/>
            <a:ext cx="6837218" cy="1325563"/>
          </a:xfrm>
          <a:prstGeom prst="rect">
            <a:avLst/>
          </a:prstGeo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041BFE15-2472-4C77-8D13-E28EDB8919D6}"/>
              </a:ext>
            </a:extLst>
          </p:cNvPr>
          <p:cNvSpPr>
            <a:spLocks noGrp="1"/>
          </p:cNvSpPr>
          <p:nvPr>
            <p:ph type="pic" sz="quarter" idx="10"/>
          </p:nvPr>
        </p:nvSpPr>
        <p:spPr>
          <a:xfrm>
            <a:off x="8702098" y="185015"/>
            <a:ext cx="3200400" cy="2544763"/>
          </a:xfrm>
          <a:prstGeom prst="rect">
            <a:avLst/>
          </a:prstGeom>
        </p:spPr>
        <p:txBody>
          <a:bodyPr/>
          <a:lstStyle/>
          <a:p>
            <a:endParaRPr lang="en-US" dirty="0"/>
          </a:p>
        </p:txBody>
      </p:sp>
      <p:sp>
        <p:nvSpPr>
          <p:cNvPr id="5" name="Picture Placeholder 3">
            <a:extLst>
              <a:ext uri="{FF2B5EF4-FFF2-40B4-BE49-F238E27FC236}">
                <a16:creationId xmlns:a16="http://schemas.microsoft.com/office/drawing/2014/main" id="{99035A55-622C-44A0-9973-CC3420BDED50}"/>
              </a:ext>
            </a:extLst>
          </p:cNvPr>
          <p:cNvSpPr>
            <a:spLocks noGrp="1"/>
          </p:cNvSpPr>
          <p:nvPr>
            <p:ph type="pic" sz="quarter" idx="11"/>
          </p:nvPr>
        </p:nvSpPr>
        <p:spPr>
          <a:xfrm>
            <a:off x="8702098" y="2882178"/>
            <a:ext cx="3200400" cy="2544763"/>
          </a:xfrm>
          <a:prstGeom prst="rect">
            <a:avLst/>
          </a:prstGeom>
        </p:spPr>
        <p:txBody>
          <a:bodyPr/>
          <a:lstStyle/>
          <a:p>
            <a:endParaRPr lang="en-US" dirty="0"/>
          </a:p>
        </p:txBody>
      </p:sp>
      <p:cxnSp>
        <p:nvCxnSpPr>
          <p:cNvPr id="7" name="Straight Connector 6">
            <a:extLst>
              <a:ext uri="{FF2B5EF4-FFF2-40B4-BE49-F238E27FC236}">
                <a16:creationId xmlns:a16="http://schemas.microsoft.com/office/drawing/2014/main" id="{D5F7E830-5632-450B-A209-65956703CBDC}"/>
              </a:ext>
            </a:extLst>
          </p:cNvPr>
          <p:cNvCxnSpPr>
            <a:cxnSpLocks/>
          </p:cNvCxnSpPr>
          <p:nvPr userDrawn="1"/>
        </p:nvCxnSpPr>
        <p:spPr>
          <a:xfrm>
            <a:off x="854765" y="4174435"/>
            <a:ext cx="6709817" cy="23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72BD0AD-1384-46D0-A261-B4F03631108F}"/>
              </a:ext>
            </a:extLst>
          </p:cNvPr>
          <p:cNvSpPr>
            <a:spLocks noGrp="1"/>
          </p:cNvSpPr>
          <p:nvPr>
            <p:ph type="body" sz="quarter" idx="12" hasCustomPrompt="1"/>
          </p:nvPr>
        </p:nvSpPr>
        <p:spPr>
          <a:xfrm>
            <a:off x="3394075" y="4598988"/>
            <a:ext cx="4281488" cy="2106177"/>
          </a:xfrm>
          <a:prstGeom prst="rect">
            <a:avLst/>
          </a:prstGeom>
        </p:spPr>
        <p:txBody>
          <a:bodyPr/>
          <a:lstStyle>
            <a:lvl1pPr algn="r">
              <a:defRPr sz="2400"/>
            </a:lvl1pPr>
          </a:lstStyle>
          <a:p>
            <a:pPr lvl="0"/>
            <a:r>
              <a:rPr lang="en-US"/>
              <a:t>Name</a:t>
            </a:r>
          </a:p>
          <a:p>
            <a:pPr lvl="0"/>
            <a:r>
              <a:rPr lang="en-US"/>
              <a:t>Name</a:t>
            </a:r>
          </a:p>
          <a:p>
            <a:pPr lvl="0"/>
            <a:r>
              <a:rPr lang="en-US"/>
              <a:t>Firm Name</a:t>
            </a:r>
          </a:p>
          <a:p>
            <a:pPr lvl="0"/>
            <a:r>
              <a:rPr lang="en-US"/>
              <a:t>Date</a:t>
            </a:r>
          </a:p>
        </p:txBody>
      </p:sp>
    </p:spTree>
    <p:extLst>
      <p:ext uri="{BB962C8B-B14F-4D97-AF65-F5344CB8AC3E}">
        <p14:creationId xmlns:p14="http://schemas.microsoft.com/office/powerpoint/2010/main" val="559399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78C031B-A001-4403-AB72-B7441A6D5D0B}"/>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hasCustomPrompt="1"/>
          </p:nvPr>
        </p:nvSpPr>
        <p:spPr>
          <a:xfrm>
            <a:off x="1366372" y="2019473"/>
            <a:ext cx="2946866" cy="398460"/>
          </a:xfrm>
        </p:spPr>
        <p:txBody>
          <a:bodyPr anchor="b">
            <a:normAutofit/>
          </a:bodyPr>
          <a:lstStyle>
            <a:lvl1pPr marL="0" indent="0" algn="ctr">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cxnSp>
        <p:nvCxnSpPr>
          <p:cNvPr id="17" name="Straight Connector 16"/>
          <p:cNvCxnSpPr/>
          <p:nvPr/>
        </p:nvCxnSpPr>
        <p:spPr>
          <a:xfrm>
            <a:off x="4459567" y="2171873"/>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695652" y="2171873"/>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
        <p:nvSpPr>
          <p:cNvPr id="15" name="Text Placeholder 4">
            <a:extLst>
              <a:ext uri="{FF2B5EF4-FFF2-40B4-BE49-F238E27FC236}">
                <a16:creationId xmlns:a16="http://schemas.microsoft.com/office/drawing/2014/main" id="{1A2585AE-8A91-45A8-A8C1-BC9C4A5FC7DD}"/>
              </a:ext>
            </a:extLst>
          </p:cNvPr>
          <p:cNvSpPr>
            <a:spLocks noGrp="1"/>
          </p:cNvSpPr>
          <p:nvPr>
            <p:ph type="body" sz="quarter" idx="18" hasCustomPrompt="1"/>
          </p:nvPr>
        </p:nvSpPr>
        <p:spPr>
          <a:xfrm>
            <a:off x="1379536" y="5266055"/>
            <a:ext cx="2932113" cy="517236"/>
          </a:xfrm>
        </p:spPr>
        <p:txBody>
          <a:bodyPr anchor="b">
            <a:normAutofit/>
          </a:bodyPr>
          <a:lstStyle>
            <a:lvl1pPr marL="0" indent="0" algn="ctr">
              <a:spcBef>
                <a:spcPts val="0"/>
              </a:spcBef>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Email address</a:t>
            </a:r>
          </a:p>
          <a:p>
            <a:pPr lvl="0"/>
            <a:r>
              <a:rPr lang="en-US"/>
              <a:t>Phone	</a:t>
            </a:r>
          </a:p>
        </p:txBody>
      </p:sp>
      <p:sp>
        <p:nvSpPr>
          <p:cNvPr id="21" name="Text Placeholder 2">
            <a:extLst>
              <a:ext uri="{FF2B5EF4-FFF2-40B4-BE49-F238E27FC236}">
                <a16:creationId xmlns:a16="http://schemas.microsoft.com/office/drawing/2014/main" id="{64222A7D-B7DC-486F-90F9-5467A16DAC6C}"/>
              </a:ext>
            </a:extLst>
          </p:cNvPr>
          <p:cNvSpPr>
            <a:spLocks noGrp="1"/>
          </p:cNvSpPr>
          <p:nvPr>
            <p:ph type="body" idx="19" hasCustomPrompt="1"/>
          </p:nvPr>
        </p:nvSpPr>
        <p:spPr>
          <a:xfrm>
            <a:off x="4623763" y="2019473"/>
            <a:ext cx="2946866" cy="398460"/>
          </a:xfrm>
        </p:spPr>
        <p:txBody>
          <a:bodyPr anchor="b">
            <a:normAutofit/>
          </a:bodyPr>
          <a:lstStyle>
            <a:lvl1pPr marL="0" indent="0" algn="ctr">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23" name="Text Placeholder 4">
            <a:extLst>
              <a:ext uri="{FF2B5EF4-FFF2-40B4-BE49-F238E27FC236}">
                <a16:creationId xmlns:a16="http://schemas.microsoft.com/office/drawing/2014/main" id="{05D8D220-7EF2-4D2C-AF7A-A7C636A47D9A}"/>
              </a:ext>
            </a:extLst>
          </p:cNvPr>
          <p:cNvSpPr>
            <a:spLocks noGrp="1"/>
          </p:cNvSpPr>
          <p:nvPr>
            <p:ph type="body" sz="quarter" idx="21" hasCustomPrompt="1"/>
          </p:nvPr>
        </p:nvSpPr>
        <p:spPr>
          <a:xfrm>
            <a:off x="4636927" y="5266055"/>
            <a:ext cx="2932113" cy="517236"/>
          </a:xfrm>
        </p:spPr>
        <p:txBody>
          <a:bodyPr anchor="b">
            <a:normAutofit/>
          </a:bodyPr>
          <a:lstStyle>
            <a:lvl1pPr marL="0" indent="0" algn="ctr">
              <a:spcBef>
                <a:spcPts val="0"/>
              </a:spcBef>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Email address</a:t>
            </a:r>
          </a:p>
          <a:p>
            <a:pPr lvl="0"/>
            <a:r>
              <a:rPr lang="en-US"/>
              <a:t>Phone	</a:t>
            </a:r>
          </a:p>
        </p:txBody>
      </p:sp>
      <p:sp>
        <p:nvSpPr>
          <p:cNvPr id="24" name="Text Placeholder 2">
            <a:extLst>
              <a:ext uri="{FF2B5EF4-FFF2-40B4-BE49-F238E27FC236}">
                <a16:creationId xmlns:a16="http://schemas.microsoft.com/office/drawing/2014/main" id="{9F89C953-8D80-4E7A-BD49-6268177BB00D}"/>
              </a:ext>
            </a:extLst>
          </p:cNvPr>
          <p:cNvSpPr>
            <a:spLocks noGrp="1"/>
          </p:cNvSpPr>
          <p:nvPr>
            <p:ph type="body" idx="22" hasCustomPrompt="1"/>
          </p:nvPr>
        </p:nvSpPr>
        <p:spPr>
          <a:xfrm>
            <a:off x="7863762" y="2010237"/>
            <a:ext cx="2946866" cy="398460"/>
          </a:xfrm>
        </p:spPr>
        <p:txBody>
          <a:bodyPr anchor="b">
            <a:normAutofit/>
          </a:bodyPr>
          <a:lstStyle>
            <a:lvl1pPr marL="0" indent="0" algn="ctr">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26" name="Text Placeholder 4">
            <a:extLst>
              <a:ext uri="{FF2B5EF4-FFF2-40B4-BE49-F238E27FC236}">
                <a16:creationId xmlns:a16="http://schemas.microsoft.com/office/drawing/2014/main" id="{DC30D73D-FC1E-4202-A118-62DB09747A46}"/>
              </a:ext>
            </a:extLst>
          </p:cNvPr>
          <p:cNvSpPr>
            <a:spLocks noGrp="1"/>
          </p:cNvSpPr>
          <p:nvPr>
            <p:ph type="body" sz="quarter" idx="24" hasCustomPrompt="1"/>
          </p:nvPr>
        </p:nvSpPr>
        <p:spPr>
          <a:xfrm>
            <a:off x="7876926" y="5256819"/>
            <a:ext cx="2932113" cy="517236"/>
          </a:xfrm>
        </p:spPr>
        <p:txBody>
          <a:bodyPr anchor="b">
            <a:normAutofit/>
          </a:bodyPr>
          <a:lstStyle>
            <a:lvl1pPr marL="0" indent="0" algn="ctr">
              <a:spcBef>
                <a:spcPts val="0"/>
              </a:spcBef>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Email address</a:t>
            </a:r>
          </a:p>
          <a:p>
            <a:pPr lvl="0"/>
            <a:r>
              <a:rPr lang="en-US"/>
              <a:t>Phone	</a:t>
            </a:r>
          </a:p>
        </p:txBody>
      </p:sp>
      <p:sp>
        <p:nvSpPr>
          <p:cNvPr id="29" name="Picture Placeholder 2">
            <a:extLst>
              <a:ext uri="{FF2B5EF4-FFF2-40B4-BE49-F238E27FC236}">
                <a16:creationId xmlns:a16="http://schemas.microsoft.com/office/drawing/2014/main" id="{36B0086F-80C8-4237-83B7-9BD4B0723001}"/>
              </a:ext>
            </a:extLst>
          </p:cNvPr>
          <p:cNvSpPr>
            <a:spLocks noGrp="1" noChangeAspect="1"/>
          </p:cNvSpPr>
          <p:nvPr>
            <p:ph type="pic" idx="27"/>
          </p:nvPr>
        </p:nvSpPr>
        <p:spPr>
          <a:xfrm>
            <a:off x="7863762" y="2495146"/>
            <a:ext cx="2926152" cy="249884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30" name="Picture Placeholder 2">
            <a:extLst>
              <a:ext uri="{FF2B5EF4-FFF2-40B4-BE49-F238E27FC236}">
                <a16:creationId xmlns:a16="http://schemas.microsoft.com/office/drawing/2014/main" id="{146CF2E4-F311-4FC0-831D-91DB1BE3D8E6}"/>
              </a:ext>
            </a:extLst>
          </p:cNvPr>
          <p:cNvSpPr>
            <a:spLocks noGrp="1" noChangeAspect="1"/>
          </p:cNvSpPr>
          <p:nvPr>
            <p:ph type="pic" idx="28"/>
          </p:nvPr>
        </p:nvSpPr>
        <p:spPr>
          <a:xfrm>
            <a:off x="4616743" y="2495146"/>
            <a:ext cx="2926152" cy="249884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31" name="Picture Placeholder 2">
            <a:extLst>
              <a:ext uri="{FF2B5EF4-FFF2-40B4-BE49-F238E27FC236}">
                <a16:creationId xmlns:a16="http://schemas.microsoft.com/office/drawing/2014/main" id="{38022D10-7F63-4482-8651-28C80478C0F2}"/>
              </a:ext>
            </a:extLst>
          </p:cNvPr>
          <p:cNvSpPr>
            <a:spLocks noGrp="1" noChangeAspect="1"/>
          </p:cNvSpPr>
          <p:nvPr>
            <p:ph type="pic" idx="29"/>
          </p:nvPr>
        </p:nvSpPr>
        <p:spPr>
          <a:xfrm>
            <a:off x="1385497" y="2495146"/>
            <a:ext cx="2926152" cy="249884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Box 21">
            <a:extLst>
              <a:ext uri="{FF2B5EF4-FFF2-40B4-BE49-F238E27FC236}">
                <a16:creationId xmlns:a16="http://schemas.microsoft.com/office/drawing/2014/main" id="{3283B2A1-382D-469A-B280-3C177502DAB8}"/>
              </a:ext>
            </a:extLst>
          </p:cNvPr>
          <p:cNvSpPr txBox="1"/>
          <p:nvPr userDrawn="1"/>
        </p:nvSpPr>
        <p:spPr>
          <a:xfrm>
            <a:off x="1076325" y="452718"/>
            <a:ext cx="10058399" cy="1169551"/>
          </a:xfrm>
          <a:prstGeom prst="rect">
            <a:avLst/>
          </a:prstGeom>
          <a:noFill/>
        </p:spPr>
        <p:txBody>
          <a:bodyPr wrap="square" rtlCol="0">
            <a:spAutoFit/>
          </a:bodyPr>
          <a:lstStyle/>
          <a:p>
            <a:r>
              <a:rPr lang="en-US" sz="7000" b="1" dirty="0">
                <a:solidFill>
                  <a:schemeClr val="bg2"/>
                </a:solidFill>
                <a:latin typeface="Century Schoolbook" panose="02040604050505020304" pitchFamily="18" charset="0"/>
              </a:rPr>
              <a:t>Today’s Speakers</a:t>
            </a:r>
          </a:p>
        </p:txBody>
      </p:sp>
    </p:spTree>
    <p:extLst>
      <p:ext uri="{BB962C8B-B14F-4D97-AF65-F5344CB8AC3E}">
        <p14:creationId xmlns:p14="http://schemas.microsoft.com/office/powerpoint/2010/main" val="1890875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78C031B-A001-4403-AB72-B7441A6D5D0B}"/>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hasCustomPrompt="1"/>
          </p:nvPr>
        </p:nvSpPr>
        <p:spPr>
          <a:xfrm>
            <a:off x="1366372" y="2019473"/>
            <a:ext cx="2946866" cy="398460"/>
          </a:xfrm>
        </p:spPr>
        <p:txBody>
          <a:bodyPr anchor="b">
            <a:normAutofit/>
          </a:bodyPr>
          <a:lstStyle>
            <a:lvl1pPr marL="0" indent="0" algn="ctr">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cxnSp>
        <p:nvCxnSpPr>
          <p:cNvPr id="17" name="Straight Connector 16"/>
          <p:cNvCxnSpPr/>
          <p:nvPr/>
        </p:nvCxnSpPr>
        <p:spPr>
          <a:xfrm>
            <a:off x="4459567" y="2171873"/>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695652" y="2171873"/>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
        <p:nvSpPr>
          <p:cNvPr id="15" name="Text Placeholder 4">
            <a:extLst>
              <a:ext uri="{FF2B5EF4-FFF2-40B4-BE49-F238E27FC236}">
                <a16:creationId xmlns:a16="http://schemas.microsoft.com/office/drawing/2014/main" id="{1A2585AE-8A91-45A8-A8C1-BC9C4A5FC7DD}"/>
              </a:ext>
            </a:extLst>
          </p:cNvPr>
          <p:cNvSpPr>
            <a:spLocks noGrp="1"/>
          </p:cNvSpPr>
          <p:nvPr>
            <p:ph type="body" sz="quarter" idx="18" hasCustomPrompt="1"/>
          </p:nvPr>
        </p:nvSpPr>
        <p:spPr>
          <a:xfrm>
            <a:off x="1379536" y="5266055"/>
            <a:ext cx="2932113" cy="517236"/>
          </a:xfrm>
        </p:spPr>
        <p:txBody>
          <a:bodyPr anchor="b">
            <a:normAutofit/>
          </a:bodyPr>
          <a:lstStyle>
            <a:lvl1pPr marL="0" indent="0" algn="ctr">
              <a:spcBef>
                <a:spcPts val="0"/>
              </a:spcBef>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Email address</a:t>
            </a:r>
          </a:p>
          <a:p>
            <a:pPr lvl="0"/>
            <a:r>
              <a:rPr lang="en-US"/>
              <a:t>Phone	</a:t>
            </a:r>
          </a:p>
        </p:txBody>
      </p:sp>
      <p:sp>
        <p:nvSpPr>
          <p:cNvPr id="21" name="Text Placeholder 2">
            <a:extLst>
              <a:ext uri="{FF2B5EF4-FFF2-40B4-BE49-F238E27FC236}">
                <a16:creationId xmlns:a16="http://schemas.microsoft.com/office/drawing/2014/main" id="{64222A7D-B7DC-486F-90F9-5467A16DAC6C}"/>
              </a:ext>
            </a:extLst>
          </p:cNvPr>
          <p:cNvSpPr>
            <a:spLocks noGrp="1"/>
          </p:cNvSpPr>
          <p:nvPr>
            <p:ph type="body" idx="19" hasCustomPrompt="1"/>
          </p:nvPr>
        </p:nvSpPr>
        <p:spPr>
          <a:xfrm>
            <a:off x="4623763" y="2019473"/>
            <a:ext cx="2946866" cy="398460"/>
          </a:xfrm>
        </p:spPr>
        <p:txBody>
          <a:bodyPr anchor="b">
            <a:normAutofit/>
          </a:bodyPr>
          <a:lstStyle>
            <a:lvl1pPr marL="0" indent="0" algn="ctr">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23" name="Text Placeholder 4">
            <a:extLst>
              <a:ext uri="{FF2B5EF4-FFF2-40B4-BE49-F238E27FC236}">
                <a16:creationId xmlns:a16="http://schemas.microsoft.com/office/drawing/2014/main" id="{05D8D220-7EF2-4D2C-AF7A-A7C636A47D9A}"/>
              </a:ext>
            </a:extLst>
          </p:cNvPr>
          <p:cNvSpPr>
            <a:spLocks noGrp="1"/>
          </p:cNvSpPr>
          <p:nvPr>
            <p:ph type="body" sz="quarter" idx="21" hasCustomPrompt="1"/>
          </p:nvPr>
        </p:nvSpPr>
        <p:spPr>
          <a:xfrm>
            <a:off x="4636927" y="5266055"/>
            <a:ext cx="2932113" cy="517236"/>
          </a:xfrm>
        </p:spPr>
        <p:txBody>
          <a:bodyPr anchor="b">
            <a:normAutofit/>
          </a:bodyPr>
          <a:lstStyle>
            <a:lvl1pPr marL="0" indent="0" algn="ctr">
              <a:spcBef>
                <a:spcPts val="0"/>
              </a:spcBef>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Email address</a:t>
            </a:r>
          </a:p>
          <a:p>
            <a:pPr lvl="0"/>
            <a:r>
              <a:rPr lang="en-US"/>
              <a:t>Phone	</a:t>
            </a:r>
          </a:p>
        </p:txBody>
      </p:sp>
      <p:sp>
        <p:nvSpPr>
          <p:cNvPr id="24" name="Text Placeholder 2">
            <a:extLst>
              <a:ext uri="{FF2B5EF4-FFF2-40B4-BE49-F238E27FC236}">
                <a16:creationId xmlns:a16="http://schemas.microsoft.com/office/drawing/2014/main" id="{9F89C953-8D80-4E7A-BD49-6268177BB00D}"/>
              </a:ext>
            </a:extLst>
          </p:cNvPr>
          <p:cNvSpPr>
            <a:spLocks noGrp="1"/>
          </p:cNvSpPr>
          <p:nvPr>
            <p:ph type="body" idx="22" hasCustomPrompt="1"/>
          </p:nvPr>
        </p:nvSpPr>
        <p:spPr>
          <a:xfrm>
            <a:off x="7863762" y="2010237"/>
            <a:ext cx="2946866" cy="398460"/>
          </a:xfrm>
        </p:spPr>
        <p:txBody>
          <a:bodyPr anchor="b">
            <a:normAutofit/>
          </a:bodyPr>
          <a:lstStyle>
            <a:lvl1pPr marL="0" indent="0" algn="ctr">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Name</a:t>
            </a:r>
          </a:p>
        </p:txBody>
      </p:sp>
      <p:sp>
        <p:nvSpPr>
          <p:cNvPr id="26" name="Text Placeholder 4">
            <a:extLst>
              <a:ext uri="{FF2B5EF4-FFF2-40B4-BE49-F238E27FC236}">
                <a16:creationId xmlns:a16="http://schemas.microsoft.com/office/drawing/2014/main" id="{DC30D73D-FC1E-4202-A118-62DB09747A46}"/>
              </a:ext>
            </a:extLst>
          </p:cNvPr>
          <p:cNvSpPr>
            <a:spLocks noGrp="1"/>
          </p:cNvSpPr>
          <p:nvPr>
            <p:ph type="body" sz="quarter" idx="24" hasCustomPrompt="1"/>
          </p:nvPr>
        </p:nvSpPr>
        <p:spPr>
          <a:xfrm>
            <a:off x="7876926" y="5256819"/>
            <a:ext cx="2932113" cy="517236"/>
          </a:xfrm>
        </p:spPr>
        <p:txBody>
          <a:bodyPr anchor="b">
            <a:normAutofit/>
          </a:bodyPr>
          <a:lstStyle>
            <a:lvl1pPr marL="0" indent="0" algn="ctr">
              <a:spcBef>
                <a:spcPts val="0"/>
              </a:spcBef>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Email address</a:t>
            </a:r>
          </a:p>
          <a:p>
            <a:pPr lvl="0"/>
            <a:r>
              <a:rPr lang="en-US"/>
              <a:t>Phone	</a:t>
            </a:r>
          </a:p>
        </p:txBody>
      </p:sp>
      <p:sp>
        <p:nvSpPr>
          <p:cNvPr id="29" name="Picture Placeholder 2">
            <a:extLst>
              <a:ext uri="{FF2B5EF4-FFF2-40B4-BE49-F238E27FC236}">
                <a16:creationId xmlns:a16="http://schemas.microsoft.com/office/drawing/2014/main" id="{36B0086F-80C8-4237-83B7-9BD4B0723001}"/>
              </a:ext>
            </a:extLst>
          </p:cNvPr>
          <p:cNvSpPr>
            <a:spLocks noGrp="1" noChangeAspect="1"/>
          </p:cNvSpPr>
          <p:nvPr>
            <p:ph type="pic" idx="27"/>
          </p:nvPr>
        </p:nvSpPr>
        <p:spPr>
          <a:xfrm>
            <a:off x="7863762" y="2495146"/>
            <a:ext cx="2926152" cy="249884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30" name="Picture Placeholder 2">
            <a:extLst>
              <a:ext uri="{FF2B5EF4-FFF2-40B4-BE49-F238E27FC236}">
                <a16:creationId xmlns:a16="http://schemas.microsoft.com/office/drawing/2014/main" id="{146CF2E4-F311-4FC0-831D-91DB1BE3D8E6}"/>
              </a:ext>
            </a:extLst>
          </p:cNvPr>
          <p:cNvSpPr>
            <a:spLocks noGrp="1" noChangeAspect="1"/>
          </p:cNvSpPr>
          <p:nvPr>
            <p:ph type="pic" idx="28"/>
          </p:nvPr>
        </p:nvSpPr>
        <p:spPr>
          <a:xfrm>
            <a:off x="4616743" y="2495146"/>
            <a:ext cx="2926152" cy="249884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31" name="Picture Placeholder 2">
            <a:extLst>
              <a:ext uri="{FF2B5EF4-FFF2-40B4-BE49-F238E27FC236}">
                <a16:creationId xmlns:a16="http://schemas.microsoft.com/office/drawing/2014/main" id="{38022D10-7F63-4482-8651-28C80478C0F2}"/>
              </a:ext>
            </a:extLst>
          </p:cNvPr>
          <p:cNvSpPr>
            <a:spLocks noGrp="1" noChangeAspect="1"/>
          </p:cNvSpPr>
          <p:nvPr>
            <p:ph type="pic" idx="29"/>
          </p:nvPr>
        </p:nvSpPr>
        <p:spPr>
          <a:xfrm>
            <a:off x="1385497" y="2495146"/>
            <a:ext cx="2926152" cy="249884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Box 21">
            <a:extLst>
              <a:ext uri="{FF2B5EF4-FFF2-40B4-BE49-F238E27FC236}">
                <a16:creationId xmlns:a16="http://schemas.microsoft.com/office/drawing/2014/main" id="{3283B2A1-382D-469A-B280-3C177502DAB8}"/>
              </a:ext>
            </a:extLst>
          </p:cNvPr>
          <p:cNvSpPr txBox="1"/>
          <p:nvPr userDrawn="1"/>
        </p:nvSpPr>
        <p:spPr>
          <a:xfrm>
            <a:off x="1076325" y="452718"/>
            <a:ext cx="10058399" cy="1169551"/>
          </a:xfrm>
          <a:prstGeom prst="rect">
            <a:avLst/>
          </a:prstGeom>
          <a:noFill/>
        </p:spPr>
        <p:txBody>
          <a:bodyPr wrap="square" rtlCol="0">
            <a:spAutoFit/>
          </a:bodyPr>
          <a:lstStyle/>
          <a:p>
            <a:r>
              <a:rPr lang="en-US" sz="7000" b="1">
                <a:solidFill>
                  <a:schemeClr val="bg2"/>
                </a:solidFill>
                <a:latin typeface="Century Schoolbook" panose="02040604050505020304" pitchFamily="18" charset="0"/>
              </a:rPr>
              <a:t>Today’s Speakers</a:t>
            </a:r>
          </a:p>
        </p:txBody>
      </p:sp>
    </p:spTree>
    <p:extLst>
      <p:ext uri="{BB962C8B-B14F-4D97-AF65-F5344CB8AC3E}">
        <p14:creationId xmlns:p14="http://schemas.microsoft.com/office/powerpoint/2010/main" val="1702404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3 Column">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78C031B-A001-4403-AB72-B7441A6D5D0B}"/>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
        <p:nvSpPr>
          <p:cNvPr id="31" name="Picture Placeholder 2">
            <a:extLst>
              <a:ext uri="{FF2B5EF4-FFF2-40B4-BE49-F238E27FC236}">
                <a16:creationId xmlns:a16="http://schemas.microsoft.com/office/drawing/2014/main" id="{38022D10-7F63-4482-8651-28C80478C0F2}"/>
              </a:ext>
            </a:extLst>
          </p:cNvPr>
          <p:cNvSpPr>
            <a:spLocks noGrp="1" noChangeAspect="1"/>
          </p:cNvSpPr>
          <p:nvPr>
            <p:ph type="pic" idx="29"/>
          </p:nvPr>
        </p:nvSpPr>
        <p:spPr>
          <a:xfrm>
            <a:off x="1219200" y="1952625"/>
            <a:ext cx="2270840" cy="193922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1" name="Text Placeholder 10">
            <a:extLst>
              <a:ext uri="{FF2B5EF4-FFF2-40B4-BE49-F238E27FC236}">
                <a16:creationId xmlns:a16="http://schemas.microsoft.com/office/drawing/2014/main" id="{9D3E023A-E4F5-4B89-A131-7F186712BBAB}"/>
              </a:ext>
            </a:extLst>
          </p:cNvPr>
          <p:cNvSpPr>
            <a:spLocks noGrp="1"/>
          </p:cNvSpPr>
          <p:nvPr>
            <p:ph type="body" sz="quarter" idx="33" hasCustomPrompt="1"/>
          </p:nvPr>
        </p:nvSpPr>
        <p:spPr>
          <a:xfrm>
            <a:off x="1391129" y="4010276"/>
            <a:ext cx="1935454" cy="1593381"/>
          </a:xfrm>
        </p:spPr>
        <p:txBody>
          <a:bodyPr>
            <a:normAutofit/>
          </a:bodyPr>
          <a:lstStyle>
            <a:lvl1pPr marL="0" indent="0" algn="ctr">
              <a:buNone/>
              <a:defRPr sz="1800"/>
            </a:lvl1pPr>
          </a:lstStyle>
          <a:p>
            <a:pPr lvl="0"/>
            <a:r>
              <a:rPr lang="en-US" sz="1800"/>
              <a:t>Name, Title</a:t>
            </a:r>
          </a:p>
          <a:p>
            <a:pPr lvl="0"/>
            <a:r>
              <a:rPr lang="en-US" sz="1800"/>
              <a:t>Company or Office</a:t>
            </a:r>
          </a:p>
          <a:p>
            <a:pPr lvl="0"/>
            <a:r>
              <a:rPr lang="en-US" sz="1800"/>
              <a:t>Email</a:t>
            </a:r>
          </a:p>
          <a:p>
            <a:pPr lvl="0"/>
            <a:r>
              <a:rPr lang="en-US" sz="1800"/>
              <a:t>Phone Number</a:t>
            </a:r>
          </a:p>
          <a:p>
            <a:pPr lvl="0"/>
            <a:endParaRPr lang="en-US" sz="1800"/>
          </a:p>
        </p:txBody>
      </p:sp>
      <p:sp>
        <p:nvSpPr>
          <p:cNvPr id="36" name="Picture Placeholder 2">
            <a:extLst>
              <a:ext uri="{FF2B5EF4-FFF2-40B4-BE49-F238E27FC236}">
                <a16:creationId xmlns:a16="http://schemas.microsoft.com/office/drawing/2014/main" id="{4152F427-6385-40B7-9972-9E9E3D08A4F6}"/>
              </a:ext>
            </a:extLst>
          </p:cNvPr>
          <p:cNvSpPr>
            <a:spLocks noGrp="1" noChangeAspect="1"/>
          </p:cNvSpPr>
          <p:nvPr>
            <p:ph type="pic" idx="34"/>
          </p:nvPr>
        </p:nvSpPr>
        <p:spPr>
          <a:xfrm>
            <a:off x="3695700" y="1952625"/>
            <a:ext cx="2270840" cy="193922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37" name="Text Placeholder 10">
            <a:extLst>
              <a:ext uri="{FF2B5EF4-FFF2-40B4-BE49-F238E27FC236}">
                <a16:creationId xmlns:a16="http://schemas.microsoft.com/office/drawing/2014/main" id="{63ACD210-70B6-488C-9C93-2BC4D58878CD}"/>
              </a:ext>
            </a:extLst>
          </p:cNvPr>
          <p:cNvSpPr>
            <a:spLocks noGrp="1"/>
          </p:cNvSpPr>
          <p:nvPr>
            <p:ph type="body" sz="quarter" idx="35" hasCustomPrompt="1"/>
          </p:nvPr>
        </p:nvSpPr>
        <p:spPr>
          <a:xfrm>
            <a:off x="3867629" y="4010276"/>
            <a:ext cx="1935454" cy="1593381"/>
          </a:xfrm>
        </p:spPr>
        <p:txBody>
          <a:bodyPr>
            <a:normAutofit/>
          </a:bodyPr>
          <a:lstStyle>
            <a:lvl1pPr marL="0" indent="0" algn="ctr">
              <a:buNone/>
              <a:defRPr sz="1800"/>
            </a:lvl1pPr>
          </a:lstStyle>
          <a:p>
            <a:pPr lvl="0"/>
            <a:r>
              <a:rPr lang="en-US" sz="1800"/>
              <a:t>Name, Title</a:t>
            </a:r>
          </a:p>
          <a:p>
            <a:pPr lvl="0"/>
            <a:r>
              <a:rPr lang="en-US" sz="1800"/>
              <a:t>Company or Office</a:t>
            </a:r>
          </a:p>
          <a:p>
            <a:pPr lvl="0"/>
            <a:r>
              <a:rPr lang="en-US" sz="1800"/>
              <a:t>Email</a:t>
            </a:r>
          </a:p>
          <a:p>
            <a:pPr lvl="0"/>
            <a:r>
              <a:rPr lang="en-US" sz="1800"/>
              <a:t>Phone Number</a:t>
            </a:r>
          </a:p>
          <a:p>
            <a:pPr lvl="0"/>
            <a:endParaRPr lang="en-US" sz="1800"/>
          </a:p>
        </p:txBody>
      </p:sp>
      <p:sp>
        <p:nvSpPr>
          <p:cNvPr id="38" name="Picture Placeholder 2">
            <a:extLst>
              <a:ext uri="{FF2B5EF4-FFF2-40B4-BE49-F238E27FC236}">
                <a16:creationId xmlns:a16="http://schemas.microsoft.com/office/drawing/2014/main" id="{78E74640-F2A7-47F7-BF3C-19A82F19F796}"/>
              </a:ext>
            </a:extLst>
          </p:cNvPr>
          <p:cNvSpPr>
            <a:spLocks noGrp="1" noChangeAspect="1"/>
          </p:cNvSpPr>
          <p:nvPr>
            <p:ph type="pic" idx="36"/>
          </p:nvPr>
        </p:nvSpPr>
        <p:spPr>
          <a:xfrm>
            <a:off x="6172200" y="1963622"/>
            <a:ext cx="2270840" cy="193922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39" name="Text Placeholder 10">
            <a:extLst>
              <a:ext uri="{FF2B5EF4-FFF2-40B4-BE49-F238E27FC236}">
                <a16:creationId xmlns:a16="http://schemas.microsoft.com/office/drawing/2014/main" id="{898CFDBD-4122-4943-8899-1C1A0EA70E74}"/>
              </a:ext>
            </a:extLst>
          </p:cNvPr>
          <p:cNvSpPr>
            <a:spLocks noGrp="1"/>
          </p:cNvSpPr>
          <p:nvPr>
            <p:ph type="body" sz="quarter" idx="37" hasCustomPrompt="1"/>
          </p:nvPr>
        </p:nvSpPr>
        <p:spPr>
          <a:xfrm>
            <a:off x="6344129" y="4021273"/>
            <a:ext cx="1935454" cy="1593381"/>
          </a:xfrm>
        </p:spPr>
        <p:txBody>
          <a:bodyPr>
            <a:normAutofit/>
          </a:bodyPr>
          <a:lstStyle>
            <a:lvl1pPr marL="0" indent="0" algn="ctr">
              <a:buNone/>
              <a:defRPr sz="1800"/>
            </a:lvl1pPr>
          </a:lstStyle>
          <a:p>
            <a:pPr lvl="0"/>
            <a:r>
              <a:rPr lang="en-US" sz="1800"/>
              <a:t>Name, Title</a:t>
            </a:r>
          </a:p>
          <a:p>
            <a:pPr lvl="0"/>
            <a:r>
              <a:rPr lang="en-US" sz="1800"/>
              <a:t>Company or Office</a:t>
            </a:r>
          </a:p>
          <a:p>
            <a:pPr lvl="0"/>
            <a:r>
              <a:rPr lang="en-US" sz="1800"/>
              <a:t>Email</a:t>
            </a:r>
          </a:p>
          <a:p>
            <a:pPr lvl="0"/>
            <a:r>
              <a:rPr lang="en-US" sz="1800"/>
              <a:t>Phone Number</a:t>
            </a:r>
          </a:p>
          <a:p>
            <a:pPr lvl="0"/>
            <a:endParaRPr lang="en-US" sz="1800"/>
          </a:p>
        </p:txBody>
      </p:sp>
      <p:sp>
        <p:nvSpPr>
          <p:cNvPr id="40" name="Picture Placeholder 2">
            <a:extLst>
              <a:ext uri="{FF2B5EF4-FFF2-40B4-BE49-F238E27FC236}">
                <a16:creationId xmlns:a16="http://schemas.microsoft.com/office/drawing/2014/main" id="{CB3D8CB8-721E-45EE-9D7D-720BDDC5486D}"/>
              </a:ext>
            </a:extLst>
          </p:cNvPr>
          <p:cNvSpPr>
            <a:spLocks noGrp="1" noChangeAspect="1"/>
          </p:cNvSpPr>
          <p:nvPr>
            <p:ph type="pic" idx="38"/>
          </p:nvPr>
        </p:nvSpPr>
        <p:spPr>
          <a:xfrm>
            <a:off x="8648700" y="1952625"/>
            <a:ext cx="2270840" cy="193922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1" name="Text Placeholder 10">
            <a:extLst>
              <a:ext uri="{FF2B5EF4-FFF2-40B4-BE49-F238E27FC236}">
                <a16:creationId xmlns:a16="http://schemas.microsoft.com/office/drawing/2014/main" id="{23FB1AD7-91E4-4B0F-90E9-2343C5820975}"/>
              </a:ext>
            </a:extLst>
          </p:cNvPr>
          <p:cNvSpPr>
            <a:spLocks noGrp="1"/>
          </p:cNvSpPr>
          <p:nvPr>
            <p:ph type="body" sz="quarter" idx="39" hasCustomPrompt="1"/>
          </p:nvPr>
        </p:nvSpPr>
        <p:spPr>
          <a:xfrm>
            <a:off x="8820629" y="4010276"/>
            <a:ext cx="1935454" cy="1593381"/>
          </a:xfrm>
        </p:spPr>
        <p:txBody>
          <a:bodyPr>
            <a:normAutofit/>
          </a:bodyPr>
          <a:lstStyle>
            <a:lvl1pPr marL="0" indent="0" algn="ctr">
              <a:buNone/>
              <a:defRPr sz="1800"/>
            </a:lvl1pPr>
          </a:lstStyle>
          <a:p>
            <a:pPr lvl="0"/>
            <a:r>
              <a:rPr lang="en-US" sz="1800"/>
              <a:t>Name, Title</a:t>
            </a:r>
          </a:p>
          <a:p>
            <a:pPr lvl="0"/>
            <a:r>
              <a:rPr lang="en-US" sz="1800"/>
              <a:t>Company or Office</a:t>
            </a:r>
          </a:p>
          <a:p>
            <a:pPr lvl="0"/>
            <a:r>
              <a:rPr lang="en-US" sz="1800"/>
              <a:t>Email</a:t>
            </a:r>
          </a:p>
          <a:p>
            <a:pPr lvl="0"/>
            <a:r>
              <a:rPr lang="en-US" sz="1800"/>
              <a:t>Phone Number</a:t>
            </a:r>
          </a:p>
          <a:p>
            <a:pPr lvl="0"/>
            <a:endParaRPr lang="en-US" sz="1800"/>
          </a:p>
        </p:txBody>
      </p:sp>
      <p:sp>
        <p:nvSpPr>
          <p:cNvPr id="43" name="TextBox 42">
            <a:extLst>
              <a:ext uri="{FF2B5EF4-FFF2-40B4-BE49-F238E27FC236}">
                <a16:creationId xmlns:a16="http://schemas.microsoft.com/office/drawing/2014/main" id="{078E4522-8628-40EF-9B13-708E76EC2817}"/>
              </a:ext>
            </a:extLst>
          </p:cNvPr>
          <p:cNvSpPr txBox="1"/>
          <p:nvPr userDrawn="1"/>
        </p:nvSpPr>
        <p:spPr>
          <a:xfrm>
            <a:off x="1076325" y="452718"/>
            <a:ext cx="10058399" cy="1169551"/>
          </a:xfrm>
          <a:prstGeom prst="rect">
            <a:avLst/>
          </a:prstGeom>
          <a:noFill/>
        </p:spPr>
        <p:txBody>
          <a:bodyPr wrap="square" rtlCol="0">
            <a:spAutoFit/>
          </a:bodyPr>
          <a:lstStyle/>
          <a:p>
            <a:r>
              <a:rPr lang="en-US" sz="7000" b="1">
                <a:solidFill>
                  <a:schemeClr val="bg2"/>
                </a:solidFill>
                <a:latin typeface="Century Schoolbook" panose="02040604050505020304" pitchFamily="18" charset="0"/>
              </a:rPr>
              <a:t>Today’s Speakers</a:t>
            </a:r>
          </a:p>
        </p:txBody>
      </p:sp>
    </p:spTree>
    <p:extLst>
      <p:ext uri="{BB962C8B-B14F-4D97-AF65-F5344CB8AC3E}">
        <p14:creationId xmlns:p14="http://schemas.microsoft.com/office/powerpoint/2010/main" val="3855235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06C63-324B-4B50-96B4-169028E3FDDC}"/>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A445AB04-7744-45F7-AB12-4D169A1EE2C0}"/>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
        <p:nvSpPr>
          <p:cNvPr id="6" name="Title Placeholder 1">
            <a:extLst>
              <a:ext uri="{FF2B5EF4-FFF2-40B4-BE49-F238E27FC236}">
                <a16:creationId xmlns:a16="http://schemas.microsoft.com/office/drawing/2014/main" id="{AA22E503-654D-4B0C-ACBE-9E405884238A}"/>
              </a:ext>
            </a:extLst>
          </p:cNvPr>
          <p:cNvSpPr>
            <a:spLocks noGrp="1"/>
          </p:cNvSpPr>
          <p:nvPr>
            <p:ph type="title"/>
          </p:nvPr>
        </p:nvSpPr>
        <p:spPr>
          <a:xfrm>
            <a:off x="1076325" y="452718"/>
            <a:ext cx="10058399" cy="1400530"/>
          </a:xfrm>
          <a:prstGeom prst="rect">
            <a:avLst/>
          </a:prstGeom>
        </p:spPr>
        <p:txBody>
          <a:bodyPr vert="horz" lIns="91440" tIns="45720" rIns="91440" bIns="45720" rtlCol="0" anchor="t">
            <a:noAutofit/>
          </a:bodyPr>
          <a:lstStyle/>
          <a:p>
            <a:r>
              <a:rPr lang="en-US"/>
              <a:t>Click to edit Master</a:t>
            </a:r>
          </a:p>
        </p:txBody>
      </p:sp>
      <p:sp>
        <p:nvSpPr>
          <p:cNvPr id="7" name="Text Placeholder 2">
            <a:extLst>
              <a:ext uri="{FF2B5EF4-FFF2-40B4-BE49-F238E27FC236}">
                <a16:creationId xmlns:a16="http://schemas.microsoft.com/office/drawing/2014/main" id="{68C9DF5E-0759-48E4-928F-86A275D5DD4E}"/>
              </a:ext>
            </a:extLst>
          </p:cNvPr>
          <p:cNvSpPr>
            <a:spLocks noGrp="1"/>
          </p:cNvSpPr>
          <p:nvPr>
            <p:ph idx="1"/>
          </p:nvPr>
        </p:nvSpPr>
        <p:spPr>
          <a:xfrm>
            <a:off x="1076325" y="2052918"/>
            <a:ext cx="10058399" cy="35949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913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Agenda</a:t>
            </a:r>
          </a:p>
        </p:txBody>
      </p:sp>
      <p:sp>
        <p:nvSpPr>
          <p:cNvPr id="3" name="Content Placeholder 2"/>
          <p:cNvSpPr>
            <a:spLocks noGrp="1"/>
          </p:cNvSpPr>
          <p:nvPr>
            <p:ph idx="1"/>
          </p:nvPr>
        </p:nvSpPr>
        <p:spPr/>
        <p:txBody>
          <a:bodyPr>
            <a:normAutofit/>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9" name="Rectangle 8">
            <a:extLst>
              <a:ext uri="{FF2B5EF4-FFF2-40B4-BE49-F238E27FC236}">
                <a16:creationId xmlns:a16="http://schemas.microsoft.com/office/drawing/2014/main" id="{71906C63-324B-4B50-96B4-169028E3FDDC}"/>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A445AB04-7744-45F7-AB12-4D169A1EE2C0}"/>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1724067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E967E8-3956-4CF7-A8B0-BA2553A2F7D4}"/>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4" name="Text Placeholder 2">
            <a:extLst>
              <a:ext uri="{FF2B5EF4-FFF2-40B4-BE49-F238E27FC236}">
                <a16:creationId xmlns:a16="http://schemas.microsoft.com/office/drawing/2014/main" id="{C6538868-1269-4DE3-9EEB-7CC75BD83CCE}"/>
              </a:ext>
            </a:extLst>
          </p:cNvPr>
          <p:cNvSpPr>
            <a:spLocks noGrp="1"/>
          </p:cNvSpPr>
          <p:nvPr>
            <p:ph idx="1"/>
          </p:nvPr>
        </p:nvSpPr>
        <p:spPr>
          <a:xfrm>
            <a:off x="1076325" y="727364"/>
            <a:ext cx="10058399" cy="4920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F81F49D-B8C7-4202-B117-0170CEEBD78F}"/>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3856872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6326" y="2861733"/>
            <a:ext cx="10058400" cy="1915647"/>
          </a:xfrm>
        </p:spPr>
        <p:txBody>
          <a:bodyPr anchor="b">
            <a:normAutofit/>
          </a:bodyPr>
          <a:lstStyle>
            <a:lvl1pPr algn="l">
              <a:defRPr sz="7000" b="0" cap="none"/>
            </a:lvl1pPr>
          </a:lstStyle>
          <a:p>
            <a:r>
              <a:rPr lang="en-US"/>
              <a:t>Click to edit Master title style</a:t>
            </a:r>
          </a:p>
        </p:txBody>
      </p:sp>
      <p:sp>
        <p:nvSpPr>
          <p:cNvPr id="3" name="Text Placeholder 2"/>
          <p:cNvSpPr>
            <a:spLocks noGrp="1"/>
          </p:cNvSpPr>
          <p:nvPr>
            <p:ph type="body" idx="1"/>
          </p:nvPr>
        </p:nvSpPr>
        <p:spPr>
          <a:xfrm>
            <a:off x="1076323" y="4777381"/>
            <a:ext cx="10058400"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44116F6E-CA73-48E8-9CBA-36CF1047978C}"/>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a:extLst>
              <a:ext uri="{FF2B5EF4-FFF2-40B4-BE49-F238E27FC236}">
                <a16:creationId xmlns:a16="http://schemas.microsoft.com/office/drawing/2014/main" id="{DBF9CFD7-C6AF-4099-AB2B-AADEEC8E767F}"/>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35641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14600" y="2060577"/>
            <a:ext cx="4762326" cy="3544606"/>
          </a:xfrm>
        </p:spPr>
        <p:txBody>
          <a:bodyPr>
            <a:normAutofit/>
          </a:bodyPr>
          <a:lstStyle>
            <a:lvl1pPr>
              <a:defRPr sz="1800">
                <a:solidFill>
                  <a:srgbClr val="002060"/>
                </a:solidFill>
              </a:defRPr>
            </a:lvl1pPr>
            <a:lvl2pPr>
              <a:defRPr sz="1600">
                <a:solidFill>
                  <a:srgbClr val="002060"/>
                </a:solidFill>
              </a:defRPr>
            </a:lvl2pPr>
            <a:lvl3pPr>
              <a:defRPr sz="1400">
                <a:solidFill>
                  <a:srgbClr val="002060"/>
                </a:solidFill>
              </a:defRPr>
            </a:lvl3pPr>
            <a:lvl4pPr>
              <a:defRPr sz="1200">
                <a:solidFill>
                  <a:srgbClr val="002060"/>
                </a:solidFill>
              </a:defRPr>
            </a:lvl4pPr>
            <a:lvl5pPr>
              <a:defRPr sz="1200">
                <a:solidFill>
                  <a:srgbClr val="002060"/>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5075" y="2056093"/>
            <a:ext cx="4819647" cy="354460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0078A118-A453-43EE-B08F-61F25B5A76E9}"/>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9656D798-2AD8-4AE6-B235-61BD7ACE2C13}"/>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
        <p:nvSpPr>
          <p:cNvPr id="11" name="Title 1">
            <a:extLst>
              <a:ext uri="{FF2B5EF4-FFF2-40B4-BE49-F238E27FC236}">
                <a16:creationId xmlns:a16="http://schemas.microsoft.com/office/drawing/2014/main" id="{B7FA3851-8705-4D26-AD88-D85C692B4E60}"/>
              </a:ext>
            </a:extLst>
          </p:cNvPr>
          <p:cNvSpPr>
            <a:spLocks noGrp="1"/>
          </p:cNvSpPr>
          <p:nvPr>
            <p:ph type="title"/>
          </p:nvPr>
        </p:nvSpPr>
        <p:spPr>
          <a:xfrm>
            <a:off x="1076325" y="452718"/>
            <a:ext cx="10058399" cy="1400530"/>
          </a:xfrm>
        </p:spPr>
        <p:txBody>
          <a:bodyPr>
            <a:normAutofit/>
          </a:bodyPr>
          <a:lstStyle>
            <a:lvl1pPr>
              <a:defRPr/>
            </a:lvl1pPr>
          </a:lstStyle>
          <a:p>
            <a:r>
              <a:rPr lang="en-US"/>
              <a:t>Click to edit Master title style</a:t>
            </a:r>
          </a:p>
        </p:txBody>
      </p:sp>
    </p:spTree>
    <p:extLst>
      <p:ext uri="{BB962C8B-B14F-4D97-AF65-F5344CB8AC3E}">
        <p14:creationId xmlns:p14="http://schemas.microsoft.com/office/powerpoint/2010/main" val="1503066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6325" y="481293"/>
            <a:ext cx="10058399" cy="1400530"/>
          </a:xfrm>
        </p:spPr>
        <p:txBody>
          <a:bodyPr>
            <a:normAutofit/>
          </a:bodyPr>
          <a:lstStyle>
            <a:lvl1pPr>
              <a:defRPr/>
            </a:lvl1pPr>
          </a:lstStyle>
          <a:p>
            <a:r>
              <a:rPr lang="en-US"/>
              <a:t>Click to edit Master title style</a:t>
            </a:r>
          </a:p>
        </p:txBody>
      </p:sp>
      <p:sp>
        <p:nvSpPr>
          <p:cNvPr id="3" name="Text Placeholder 2"/>
          <p:cNvSpPr>
            <a:spLocks noGrp="1"/>
          </p:cNvSpPr>
          <p:nvPr>
            <p:ph type="body" idx="1"/>
          </p:nvPr>
        </p:nvSpPr>
        <p:spPr>
          <a:xfrm>
            <a:off x="1103313" y="1933574"/>
            <a:ext cx="4764087" cy="584329"/>
          </a:xfrm>
        </p:spPr>
        <p:txBody>
          <a:bodyPr anchor="b">
            <a:norm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43175"/>
            <a:ext cx="4764088" cy="321945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1" y="1933574"/>
            <a:ext cx="4810123" cy="584329"/>
          </a:xfrm>
        </p:spPr>
        <p:txBody>
          <a:bodyPr anchor="b">
            <a:no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1" y="2543175"/>
            <a:ext cx="4810123" cy="321945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D43A6569-C529-4F2D-B991-5409FBA3D211}"/>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a:extLst>
              <a:ext uri="{FF2B5EF4-FFF2-40B4-BE49-F238E27FC236}">
                <a16:creationId xmlns:a16="http://schemas.microsoft.com/office/drawing/2014/main" id="{F0C5F4DA-050A-4A5A-9139-E8657F5BF2BB}"/>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1817562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Click to edit Master title style</a:t>
            </a:r>
          </a:p>
        </p:txBody>
      </p:sp>
      <p:sp>
        <p:nvSpPr>
          <p:cNvPr id="9" name="Rectangle 8">
            <a:extLst>
              <a:ext uri="{FF2B5EF4-FFF2-40B4-BE49-F238E27FC236}">
                <a16:creationId xmlns:a16="http://schemas.microsoft.com/office/drawing/2014/main" id="{EE2FBE04-5CC7-4350-BE8D-71A047AC6BD4}"/>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20E19F4C-F5AC-46C5-A5ED-F803F23075AA}"/>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2229837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0499BA-8697-45B4-874D-A6495CBE8922}"/>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2EE592C3-35E2-4FF9-8766-706174132ACF}"/>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51669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3 Column">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78C031B-A001-4403-AB72-B7441A6D5D0B}"/>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
        <p:nvSpPr>
          <p:cNvPr id="31" name="Picture Placeholder 2">
            <a:extLst>
              <a:ext uri="{FF2B5EF4-FFF2-40B4-BE49-F238E27FC236}">
                <a16:creationId xmlns:a16="http://schemas.microsoft.com/office/drawing/2014/main" id="{38022D10-7F63-4482-8651-28C80478C0F2}"/>
              </a:ext>
            </a:extLst>
          </p:cNvPr>
          <p:cNvSpPr>
            <a:spLocks noGrp="1" noChangeAspect="1"/>
          </p:cNvSpPr>
          <p:nvPr>
            <p:ph type="pic" idx="29"/>
          </p:nvPr>
        </p:nvSpPr>
        <p:spPr>
          <a:xfrm>
            <a:off x="1219200" y="1952625"/>
            <a:ext cx="2270840" cy="193922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1" name="Text Placeholder 10">
            <a:extLst>
              <a:ext uri="{FF2B5EF4-FFF2-40B4-BE49-F238E27FC236}">
                <a16:creationId xmlns:a16="http://schemas.microsoft.com/office/drawing/2014/main" id="{9D3E023A-E4F5-4B89-A131-7F186712BBAB}"/>
              </a:ext>
            </a:extLst>
          </p:cNvPr>
          <p:cNvSpPr>
            <a:spLocks noGrp="1"/>
          </p:cNvSpPr>
          <p:nvPr>
            <p:ph type="body" sz="quarter" idx="33" hasCustomPrompt="1"/>
          </p:nvPr>
        </p:nvSpPr>
        <p:spPr>
          <a:xfrm>
            <a:off x="1391129" y="4010276"/>
            <a:ext cx="1935454" cy="1593381"/>
          </a:xfrm>
        </p:spPr>
        <p:txBody>
          <a:bodyPr>
            <a:normAutofit/>
          </a:bodyPr>
          <a:lstStyle>
            <a:lvl1pPr marL="0" indent="0" algn="ctr">
              <a:buNone/>
              <a:defRPr sz="1800"/>
            </a:lvl1pPr>
          </a:lstStyle>
          <a:p>
            <a:pPr lvl="0"/>
            <a:r>
              <a:rPr lang="en-US" sz="1800"/>
              <a:t>Name, Title</a:t>
            </a:r>
          </a:p>
          <a:p>
            <a:pPr lvl="0"/>
            <a:r>
              <a:rPr lang="en-US" sz="1800"/>
              <a:t>Company or Office</a:t>
            </a:r>
          </a:p>
          <a:p>
            <a:pPr lvl="0"/>
            <a:r>
              <a:rPr lang="en-US" sz="1800"/>
              <a:t>Email</a:t>
            </a:r>
          </a:p>
          <a:p>
            <a:pPr lvl="0"/>
            <a:r>
              <a:rPr lang="en-US" sz="1800"/>
              <a:t>Phone Number</a:t>
            </a:r>
          </a:p>
          <a:p>
            <a:pPr lvl="0"/>
            <a:endParaRPr lang="en-US" sz="1800"/>
          </a:p>
        </p:txBody>
      </p:sp>
      <p:sp>
        <p:nvSpPr>
          <p:cNvPr id="36" name="Picture Placeholder 2">
            <a:extLst>
              <a:ext uri="{FF2B5EF4-FFF2-40B4-BE49-F238E27FC236}">
                <a16:creationId xmlns:a16="http://schemas.microsoft.com/office/drawing/2014/main" id="{4152F427-6385-40B7-9972-9E9E3D08A4F6}"/>
              </a:ext>
            </a:extLst>
          </p:cNvPr>
          <p:cNvSpPr>
            <a:spLocks noGrp="1" noChangeAspect="1"/>
          </p:cNvSpPr>
          <p:nvPr>
            <p:ph type="pic" idx="34"/>
          </p:nvPr>
        </p:nvSpPr>
        <p:spPr>
          <a:xfrm>
            <a:off x="3695700" y="1952625"/>
            <a:ext cx="2270840" cy="193922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37" name="Text Placeholder 10">
            <a:extLst>
              <a:ext uri="{FF2B5EF4-FFF2-40B4-BE49-F238E27FC236}">
                <a16:creationId xmlns:a16="http://schemas.microsoft.com/office/drawing/2014/main" id="{63ACD210-70B6-488C-9C93-2BC4D58878CD}"/>
              </a:ext>
            </a:extLst>
          </p:cNvPr>
          <p:cNvSpPr>
            <a:spLocks noGrp="1"/>
          </p:cNvSpPr>
          <p:nvPr>
            <p:ph type="body" sz="quarter" idx="35" hasCustomPrompt="1"/>
          </p:nvPr>
        </p:nvSpPr>
        <p:spPr>
          <a:xfrm>
            <a:off x="3867629" y="4010276"/>
            <a:ext cx="1935454" cy="1593381"/>
          </a:xfrm>
        </p:spPr>
        <p:txBody>
          <a:bodyPr>
            <a:normAutofit/>
          </a:bodyPr>
          <a:lstStyle>
            <a:lvl1pPr marL="0" indent="0" algn="ctr">
              <a:buNone/>
              <a:defRPr sz="1800"/>
            </a:lvl1pPr>
          </a:lstStyle>
          <a:p>
            <a:pPr lvl="0"/>
            <a:r>
              <a:rPr lang="en-US" sz="1800"/>
              <a:t>Name, Title</a:t>
            </a:r>
          </a:p>
          <a:p>
            <a:pPr lvl="0"/>
            <a:r>
              <a:rPr lang="en-US" sz="1800"/>
              <a:t>Company or Office</a:t>
            </a:r>
          </a:p>
          <a:p>
            <a:pPr lvl="0"/>
            <a:r>
              <a:rPr lang="en-US" sz="1800"/>
              <a:t>Email</a:t>
            </a:r>
          </a:p>
          <a:p>
            <a:pPr lvl="0"/>
            <a:r>
              <a:rPr lang="en-US" sz="1800"/>
              <a:t>Phone Number</a:t>
            </a:r>
          </a:p>
          <a:p>
            <a:pPr lvl="0"/>
            <a:endParaRPr lang="en-US" sz="1800"/>
          </a:p>
        </p:txBody>
      </p:sp>
      <p:sp>
        <p:nvSpPr>
          <p:cNvPr id="38" name="Picture Placeholder 2">
            <a:extLst>
              <a:ext uri="{FF2B5EF4-FFF2-40B4-BE49-F238E27FC236}">
                <a16:creationId xmlns:a16="http://schemas.microsoft.com/office/drawing/2014/main" id="{78E74640-F2A7-47F7-BF3C-19A82F19F796}"/>
              </a:ext>
            </a:extLst>
          </p:cNvPr>
          <p:cNvSpPr>
            <a:spLocks noGrp="1" noChangeAspect="1"/>
          </p:cNvSpPr>
          <p:nvPr>
            <p:ph type="pic" idx="36"/>
          </p:nvPr>
        </p:nvSpPr>
        <p:spPr>
          <a:xfrm>
            <a:off x="6172200" y="1963622"/>
            <a:ext cx="2270840" cy="193922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39" name="Text Placeholder 10">
            <a:extLst>
              <a:ext uri="{FF2B5EF4-FFF2-40B4-BE49-F238E27FC236}">
                <a16:creationId xmlns:a16="http://schemas.microsoft.com/office/drawing/2014/main" id="{898CFDBD-4122-4943-8899-1C1A0EA70E74}"/>
              </a:ext>
            </a:extLst>
          </p:cNvPr>
          <p:cNvSpPr>
            <a:spLocks noGrp="1"/>
          </p:cNvSpPr>
          <p:nvPr>
            <p:ph type="body" sz="quarter" idx="37" hasCustomPrompt="1"/>
          </p:nvPr>
        </p:nvSpPr>
        <p:spPr>
          <a:xfrm>
            <a:off x="6344129" y="4021273"/>
            <a:ext cx="1935454" cy="1593381"/>
          </a:xfrm>
        </p:spPr>
        <p:txBody>
          <a:bodyPr>
            <a:normAutofit/>
          </a:bodyPr>
          <a:lstStyle>
            <a:lvl1pPr marL="0" indent="0" algn="ctr">
              <a:buNone/>
              <a:defRPr sz="1800"/>
            </a:lvl1pPr>
          </a:lstStyle>
          <a:p>
            <a:pPr lvl="0"/>
            <a:r>
              <a:rPr lang="en-US" sz="1800"/>
              <a:t>Name, Title</a:t>
            </a:r>
          </a:p>
          <a:p>
            <a:pPr lvl="0"/>
            <a:r>
              <a:rPr lang="en-US" sz="1800"/>
              <a:t>Company or Office</a:t>
            </a:r>
          </a:p>
          <a:p>
            <a:pPr lvl="0"/>
            <a:r>
              <a:rPr lang="en-US" sz="1800"/>
              <a:t>Email</a:t>
            </a:r>
          </a:p>
          <a:p>
            <a:pPr lvl="0"/>
            <a:r>
              <a:rPr lang="en-US" sz="1800"/>
              <a:t>Phone Number</a:t>
            </a:r>
          </a:p>
          <a:p>
            <a:pPr lvl="0"/>
            <a:endParaRPr lang="en-US" sz="1800"/>
          </a:p>
        </p:txBody>
      </p:sp>
      <p:sp>
        <p:nvSpPr>
          <p:cNvPr id="40" name="Picture Placeholder 2">
            <a:extLst>
              <a:ext uri="{FF2B5EF4-FFF2-40B4-BE49-F238E27FC236}">
                <a16:creationId xmlns:a16="http://schemas.microsoft.com/office/drawing/2014/main" id="{CB3D8CB8-721E-45EE-9D7D-720BDDC5486D}"/>
              </a:ext>
            </a:extLst>
          </p:cNvPr>
          <p:cNvSpPr>
            <a:spLocks noGrp="1" noChangeAspect="1"/>
          </p:cNvSpPr>
          <p:nvPr>
            <p:ph type="pic" idx="38"/>
          </p:nvPr>
        </p:nvSpPr>
        <p:spPr>
          <a:xfrm>
            <a:off x="8648700" y="1952625"/>
            <a:ext cx="2270840" cy="193922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1" name="Text Placeholder 10">
            <a:extLst>
              <a:ext uri="{FF2B5EF4-FFF2-40B4-BE49-F238E27FC236}">
                <a16:creationId xmlns:a16="http://schemas.microsoft.com/office/drawing/2014/main" id="{23FB1AD7-91E4-4B0F-90E9-2343C5820975}"/>
              </a:ext>
            </a:extLst>
          </p:cNvPr>
          <p:cNvSpPr>
            <a:spLocks noGrp="1"/>
          </p:cNvSpPr>
          <p:nvPr>
            <p:ph type="body" sz="quarter" idx="39" hasCustomPrompt="1"/>
          </p:nvPr>
        </p:nvSpPr>
        <p:spPr>
          <a:xfrm>
            <a:off x="8820629" y="4010276"/>
            <a:ext cx="1935454" cy="1593381"/>
          </a:xfrm>
        </p:spPr>
        <p:txBody>
          <a:bodyPr>
            <a:normAutofit/>
          </a:bodyPr>
          <a:lstStyle>
            <a:lvl1pPr marL="0" indent="0" algn="ctr">
              <a:buNone/>
              <a:defRPr sz="1800"/>
            </a:lvl1pPr>
          </a:lstStyle>
          <a:p>
            <a:pPr lvl="0"/>
            <a:r>
              <a:rPr lang="en-US" sz="1800"/>
              <a:t>Name, Title</a:t>
            </a:r>
          </a:p>
          <a:p>
            <a:pPr lvl="0"/>
            <a:r>
              <a:rPr lang="en-US" sz="1800"/>
              <a:t>Company or Office</a:t>
            </a:r>
          </a:p>
          <a:p>
            <a:pPr lvl="0"/>
            <a:r>
              <a:rPr lang="en-US" sz="1800"/>
              <a:t>Email</a:t>
            </a:r>
          </a:p>
          <a:p>
            <a:pPr lvl="0"/>
            <a:r>
              <a:rPr lang="en-US" sz="1800"/>
              <a:t>Phone Number</a:t>
            </a:r>
          </a:p>
          <a:p>
            <a:pPr lvl="0"/>
            <a:endParaRPr lang="en-US" sz="1800"/>
          </a:p>
        </p:txBody>
      </p:sp>
      <p:sp>
        <p:nvSpPr>
          <p:cNvPr id="43" name="TextBox 42">
            <a:extLst>
              <a:ext uri="{FF2B5EF4-FFF2-40B4-BE49-F238E27FC236}">
                <a16:creationId xmlns:a16="http://schemas.microsoft.com/office/drawing/2014/main" id="{078E4522-8628-40EF-9B13-708E76EC2817}"/>
              </a:ext>
            </a:extLst>
          </p:cNvPr>
          <p:cNvSpPr txBox="1"/>
          <p:nvPr userDrawn="1"/>
        </p:nvSpPr>
        <p:spPr>
          <a:xfrm>
            <a:off x="1076325" y="452718"/>
            <a:ext cx="10058399" cy="1169551"/>
          </a:xfrm>
          <a:prstGeom prst="rect">
            <a:avLst/>
          </a:prstGeom>
          <a:noFill/>
        </p:spPr>
        <p:txBody>
          <a:bodyPr wrap="square" rtlCol="0">
            <a:spAutoFit/>
          </a:bodyPr>
          <a:lstStyle/>
          <a:p>
            <a:r>
              <a:rPr lang="en-US" sz="7000" b="1" dirty="0">
                <a:solidFill>
                  <a:schemeClr val="bg2"/>
                </a:solidFill>
                <a:latin typeface="Century Schoolbook" panose="02040604050505020304" pitchFamily="18" charset="0"/>
              </a:rPr>
              <a:t>Today’s Speakers</a:t>
            </a:r>
          </a:p>
        </p:txBody>
      </p:sp>
    </p:spTree>
    <p:extLst>
      <p:ext uri="{BB962C8B-B14F-4D97-AF65-F5344CB8AC3E}">
        <p14:creationId xmlns:p14="http://schemas.microsoft.com/office/powerpoint/2010/main" val="3486331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0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7275" y="1447800"/>
            <a:ext cx="3498742" cy="14478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6350109" cy="4167909"/>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57275" y="3129280"/>
            <a:ext cx="3498741" cy="248642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a:extLst>
              <a:ext uri="{FF2B5EF4-FFF2-40B4-BE49-F238E27FC236}">
                <a16:creationId xmlns:a16="http://schemas.microsoft.com/office/drawing/2014/main" id="{420835C5-3F52-4E92-9127-5E1757D34BD0}"/>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0FA5FF4B-049C-4413-97F2-EBE85B693732}"/>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1521260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6325" y="1854192"/>
            <a:ext cx="5170488"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5" y="1143000"/>
            <a:ext cx="3727979"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077494" y="3657600"/>
            <a:ext cx="5162440"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a:extLst>
              <a:ext uri="{FF2B5EF4-FFF2-40B4-BE49-F238E27FC236}">
                <a16:creationId xmlns:a16="http://schemas.microsoft.com/office/drawing/2014/main" id="{C7404CC0-7DA3-4039-B973-BD34633B5B53}"/>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A3B22CE2-A3FC-4CA4-9520-77050DD425CD}"/>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1743653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5851" y="4552937"/>
            <a:ext cx="9591676"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085850" y="685800"/>
            <a:ext cx="9591675"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085850" y="5119675"/>
            <a:ext cx="9591675" cy="34998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a:extLst>
              <a:ext uri="{FF2B5EF4-FFF2-40B4-BE49-F238E27FC236}">
                <a16:creationId xmlns:a16="http://schemas.microsoft.com/office/drawing/2014/main" id="{91DC74EB-D7D1-44C3-BD00-D8FFB33FC4B2}"/>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9374D64E-6C6F-4C8D-97EE-54FBB11C5525}"/>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3872238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76325" y="1447800"/>
            <a:ext cx="10048875" cy="1981200"/>
          </a:xfrm>
        </p:spPr>
        <p:txBody>
          <a:bodyPr>
            <a:normAutofit/>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076325" y="3657600"/>
            <a:ext cx="10048875" cy="1981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a:extLst>
              <a:ext uri="{FF2B5EF4-FFF2-40B4-BE49-F238E27FC236}">
                <a16:creationId xmlns:a16="http://schemas.microsoft.com/office/drawing/2014/main" id="{301C879D-F96C-4C99-A754-E609197A5117}"/>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A52C7A90-CE3A-4CB2-9CDB-A85546AE538E}"/>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2153740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8226" y="1447800"/>
            <a:ext cx="10086974" cy="2323374"/>
          </a:xfrm>
        </p:spPr>
        <p:txBody>
          <a:bodyPr>
            <a:normAutofit/>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442098" y="3771174"/>
            <a:ext cx="9179490" cy="342174"/>
          </a:xfrm>
        </p:spPr>
        <p:txBody>
          <a:bodyPr vert="horz" lIns="91440" tIns="45720" rIns="91440" bIns="45720" rtlCol="0" anchor="t">
            <a:normAutofit/>
          </a:bodyPr>
          <a:lstStyle>
            <a:lvl1pPr marL="0" indent="0">
              <a:buNone/>
              <a:defRPr lang="en-US" sz="1400" b="0" i="0" kern="1200" cap="small" dirty="0">
                <a:solidFill>
                  <a:srgbClr val="002060"/>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066801" y="4350657"/>
            <a:ext cx="10086974" cy="124657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Box 11"/>
          <p:cNvSpPr txBox="1"/>
          <p:nvPr/>
        </p:nvSpPr>
        <p:spPr>
          <a:xfrm>
            <a:off x="264888" y="987606"/>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solidFill>
                  <a:srgbClr val="002060"/>
                </a:solidFill>
              </a:rPr>
              <a:t>“</a:t>
            </a:r>
          </a:p>
        </p:txBody>
      </p:sp>
      <p:sp>
        <p:nvSpPr>
          <p:cNvPr id="15" name="TextBox 14"/>
          <p:cNvSpPr txBox="1"/>
          <p:nvPr/>
        </p:nvSpPr>
        <p:spPr>
          <a:xfrm>
            <a:off x="11025460" y="2947488"/>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solidFill>
                  <a:srgbClr val="002060"/>
                </a:solidFill>
              </a:rPr>
              <a:t>”</a:t>
            </a:r>
          </a:p>
        </p:txBody>
      </p:sp>
      <p:sp>
        <p:nvSpPr>
          <p:cNvPr id="14" name="Rectangle 13">
            <a:extLst>
              <a:ext uri="{FF2B5EF4-FFF2-40B4-BE49-F238E27FC236}">
                <a16:creationId xmlns:a16="http://schemas.microsoft.com/office/drawing/2014/main" id="{3C04370B-76DE-45A4-924B-64BBBE1E181B}"/>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6" name="Slide Number Placeholder 5">
            <a:extLst>
              <a:ext uri="{FF2B5EF4-FFF2-40B4-BE49-F238E27FC236}">
                <a16:creationId xmlns:a16="http://schemas.microsoft.com/office/drawing/2014/main" id="{033F1A5D-E9A8-4B2B-8419-50E56DD2DBB4}"/>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189481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66801" y="3124201"/>
            <a:ext cx="10067924" cy="1653180"/>
          </a:xfrm>
        </p:spPr>
        <p:txBody>
          <a:bodyPr anchor="b">
            <a:normAutofit/>
          </a:bodyP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066801" y="4777381"/>
            <a:ext cx="10067923" cy="860400"/>
          </a:xfrm>
        </p:spPr>
        <p:txBody>
          <a:bodyPr anchor="t">
            <a:normAutofit/>
          </a:bodyPr>
          <a:lstStyle>
            <a:lvl1pPr marL="0" indent="0" algn="l">
              <a:buNone/>
              <a:defRPr sz="2000" cap="none">
                <a:solidFill>
                  <a:srgbClr val="00206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80C2BB33-7513-43F0-810F-E3CF577F011B}"/>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a:extLst>
              <a:ext uri="{FF2B5EF4-FFF2-40B4-BE49-F238E27FC236}">
                <a16:creationId xmlns:a16="http://schemas.microsoft.com/office/drawing/2014/main" id="{417A7462-5879-4955-8DE1-EDF43E841B47}"/>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1727820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038229" y="452718"/>
            <a:ext cx="10096496" cy="1400530"/>
          </a:xfrm>
        </p:spPr>
        <p:txBody>
          <a:bodyPr>
            <a:normAutofit/>
          </a:bodyPr>
          <a:lstStyle>
            <a:lvl1pPr>
              <a:defRPr sz="4200"/>
            </a:lvl1pPr>
          </a:lstStyle>
          <a:p>
            <a:r>
              <a:rPr lang="en-US"/>
              <a:t>Click to edit Master title style</a:t>
            </a:r>
          </a:p>
        </p:txBody>
      </p:sp>
      <p:sp>
        <p:nvSpPr>
          <p:cNvPr id="3" name="Text Placeholder 2"/>
          <p:cNvSpPr>
            <a:spLocks noGrp="1"/>
          </p:cNvSpPr>
          <p:nvPr>
            <p:ph type="body" idx="1"/>
          </p:nvPr>
        </p:nvSpPr>
        <p:spPr>
          <a:xfrm>
            <a:off x="1385422" y="2085975"/>
            <a:ext cx="2946866" cy="576262"/>
          </a:xfrm>
        </p:spPr>
        <p:txBody>
          <a:bodyPr anchor="b">
            <a:no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404938" y="2771775"/>
            <a:ext cx="2927350" cy="298565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636134" y="2085975"/>
            <a:ext cx="2936241" cy="576262"/>
          </a:xfrm>
        </p:spPr>
        <p:txBody>
          <a:bodyPr anchor="b">
            <a:no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625581" y="2771775"/>
            <a:ext cx="2946794" cy="298565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77175" y="2085975"/>
            <a:ext cx="2932113" cy="576262"/>
          </a:xfrm>
        </p:spPr>
        <p:txBody>
          <a:bodyPr anchor="b">
            <a:no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77175" y="2771775"/>
            <a:ext cx="2932113" cy="298565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78617" y="2238375"/>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14702" y="2238375"/>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2D280DCD-36A9-43D0-A724-6B90948381D7}"/>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22" name="Slide Number Placeholder 5">
            <a:extLst>
              <a:ext uri="{FF2B5EF4-FFF2-40B4-BE49-F238E27FC236}">
                <a16:creationId xmlns:a16="http://schemas.microsoft.com/office/drawing/2014/main" id="{FF97918D-721F-440B-A882-4A104E039E2A}"/>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160290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076326" y="452718"/>
            <a:ext cx="10058394" cy="1400530"/>
          </a:xfrm>
        </p:spPr>
        <p:txBody>
          <a:bodyPr>
            <a:normAutofit/>
          </a:bodyPr>
          <a:lstStyle>
            <a:lvl1pPr>
              <a:defRPr sz="4200"/>
            </a:lvl1pPr>
          </a:lstStyle>
          <a:p>
            <a:r>
              <a:rPr lang="en-US"/>
              <a:t>Click to edit Master title style</a:t>
            </a:r>
          </a:p>
        </p:txBody>
      </p:sp>
      <p:sp>
        <p:nvSpPr>
          <p:cNvPr id="3" name="Text Placeholder 2"/>
          <p:cNvSpPr>
            <a:spLocks noGrp="1"/>
          </p:cNvSpPr>
          <p:nvPr>
            <p:ph type="body" idx="1"/>
          </p:nvPr>
        </p:nvSpPr>
        <p:spPr>
          <a:xfrm>
            <a:off x="1252538" y="4222374"/>
            <a:ext cx="2940050" cy="576262"/>
          </a:xfrm>
        </p:spPr>
        <p:txBody>
          <a:bodyPr anchor="b">
            <a:norm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252538" y="2181225"/>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252538" y="4798636"/>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489450" y="4222374"/>
            <a:ext cx="2930525" cy="576262"/>
          </a:xfrm>
        </p:spPr>
        <p:txBody>
          <a:bodyPr anchor="b">
            <a:norm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489449" y="2181225"/>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488097" y="4798635"/>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724775" y="4222374"/>
            <a:ext cx="2932113" cy="576262"/>
          </a:xfrm>
        </p:spPr>
        <p:txBody>
          <a:bodyPr anchor="b">
            <a:norm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724774" y="2181225"/>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724650" y="4798633"/>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4326217" y="2105025"/>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562302" y="2105025"/>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707AC1FD-8110-46B6-95D8-78936471EDE1}"/>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21" name="Slide Number Placeholder 5">
            <a:extLst>
              <a:ext uri="{FF2B5EF4-FFF2-40B4-BE49-F238E27FC236}">
                <a16:creationId xmlns:a16="http://schemas.microsoft.com/office/drawing/2014/main" id="{2A5FFDC1-2B17-44F1-B5B7-6BCF0C241284}"/>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a:p>
        </p:txBody>
      </p:sp>
    </p:spTree>
    <p:extLst>
      <p:ext uri="{BB962C8B-B14F-4D97-AF65-F5344CB8AC3E}">
        <p14:creationId xmlns:p14="http://schemas.microsoft.com/office/powerpoint/2010/main" val="30641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3CBD-D7B3-DA84-D444-37F484A1BD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39C583-3D17-0786-C8BE-7E740D848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1C336E-6A72-95FF-45A9-1E2039E1AD33}"/>
              </a:ext>
            </a:extLst>
          </p:cNvPr>
          <p:cNvSpPr>
            <a:spLocks noGrp="1"/>
          </p:cNvSpPr>
          <p:nvPr>
            <p:ph type="dt" sz="half" idx="10"/>
          </p:nvPr>
        </p:nvSpPr>
        <p:spPr/>
        <p:txBody>
          <a:bodyPr/>
          <a:lstStyle/>
          <a:p>
            <a:fld id="{5C8BE545-3259-42BC-9C6A-03D5C0E242BA}" type="datetimeFigureOut">
              <a:rPr lang="en-US" smtClean="0"/>
              <a:t>1/11/2023</a:t>
            </a:fld>
            <a:endParaRPr lang="en-US" dirty="0"/>
          </a:p>
        </p:txBody>
      </p:sp>
      <p:sp>
        <p:nvSpPr>
          <p:cNvPr id="5" name="Footer Placeholder 4">
            <a:extLst>
              <a:ext uri="{FF2B5EF4-FFF2-40B4-BE49-F238E27FC236}">
                <a16:creationId xmlns:a16="http://schemas.microsoft.com/office/drawing/2014/main" id="{8E076374-270B-24E1-A479-60653C7FAA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084B11-379D-5A89-11F4-69A54BCFE56F}"/>
              </a:ext>
            </a:extLst>
          </p:cNvPr>
          <p:cNvSpPr>
            <a:spLocks noGrp="1"/>
          </p:cNvSpPr>
          <p:nvPr>
            <p:ph type="sldNum" sz="quarter" idx="12"/>
          </p:nvPr>
        </p:nvSpPr>
        <p:spPr/>
        <p:txBody>
          <a:bodyPr/>
          <a:lstStyle/>
          <a:p>
            <a:fld id="{BC37C226-AFD5-4473-858E-19ED51918AA1}" type="slidenum">
              <a:rPr lang="en-US" smtClean="0"/>
              <a:t>‹#›</a:t>
            </a:fld>
            <a:endParaRPr lang="en-US" dirty="0"/>
          </a:p>
        </p:txBody>
      </p:sp>
    </p:spTree>
    <p:extLst>
      <p:ext uri="{BB962C8B-B14F-4D97-AF65-F5344CB8AC3E}">
        <p14:creationId xmlns:p14="http://schemas.microsoft.com/office/powerpoint/2010/main" val="1421454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a:lvl1p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1906C63-324B-4B50-96B4-169028E3FDDC}"/>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A445AB04-7744-45F7-AB12-4D169A1EE2C0}"/>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2588074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502DC-7191-4AD4-9C29-76068759C3B0}"/>
              </a:ext>
            </a:extLst>
          </p:cNvPr>
          <p:cNvSpPr>
            <a:spLocks noGrp="1"/>
          </p:cNvSpPr>
          <p:nvPr>
            <p:ph type="title"/>
          </p:nvPr>
        </p:nvSpPr>
        <p:spPr>
          <a:xfrm>
            <a:off x="838200" y="365125"/>
            <a:ext cx="6837218" cy="1325563"/>
          </a:xfrm>
          <a:prstGeom prst="rect">
            <a:avLst/>
          </a:prstGeom>
        </p:spPr>
        <p:txBody>
          <a:bodyPr/>
          <a:lstStyle>
            <a:lvl1pPr>
              <a:defRPr>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041BFE15-2472-4C77-8D13-E28EDB8919D6}"/>
              </a:ext>
            </a:extLst>
          </p:cNvPr>
          <p:cNvSpPr>
            <a:spLocks noGrp="1"/>
          </p:cNvSpPr>
          <p:nvPr>
            <p:ph type="pic" sz="quarter" idx="10"/>
          </p:nvPr>
        </p:nvSpPr>
        <p:spPr>
          <a:xfrm>
            <a:off x="8702098" y="185015"/>
            <a:ext cx="3200400" cy="2544763"/>
          </a:xfrm>
          <a:prstGeom prst="rect">
            <a:avLst/>
          </a:prstGeom>
        </p:spPr>
        <p:txBody>
          <a:bodyPr/>
          <a:lstStyle/>
          <a:p>
            <a:endParaRPr lang="en-US" dirty="0"/>
          </a:p>
        </p:txBody>
      </p:sp>
      <p:sp>
        <p:nvSpPr>
          <p:cNvPr id="5" name="Picture Placeholder 3">
            <a:extLst>
              <a:ext uri="{FF2B5EF4-FFF2-40B4-BE49-F238E27FC236}">
                <a16:creationId xmlns:a16="http://schemas.microsoft.com/office/drawing/2014/main" id="{99035A55-622C-44A0-9973-CC3420BDED50}"/>
              </a:ext>
            </a:extLst>
          </p:cNvPr>
          <p:cNvSpPr>
            <a:spLocks noGrp="1"/>
          </p:cNvSpPr>
          <p:nvPr>
            <p:ph type="pic" sz="quarter" idx="11"/>
          </p:nvPr>
        </p:nvSpPr>
        <p:spPr>
          <a:xfrm>
            <a:off x="8702098" y="2882178"/>
            <a:ext cx="3200400" cy="2544763"/>
          </a:xfrm>
          <a:prstGeom prst="rect">
            <a:avLst/>
          </a:prstGeom>
        </p:spPr>
        <p:txBody>
          <a:bodyPr/>
          <a:lstStyle/>
          <a:p>
            <a:endParaRPr lang="en-US" dirty="0"/>
          </a:p>
        </p:txBody>
      </p:sp>
      <p:cxnSp>
        <p:nvCxnSpPr>
          <p:cNvPr id="7" name="Straight Connector 6">
            <a:extLst>
              <a:ext uri="{FF2B5EF4-FFF2-40B4-BE49-F238E27FC236}">
                <a16:creationId xmlns:a16="http://schemas.microsoft.com/office/drawing/2014/main" id="{D5F7E830-5632-450B-A209-65956703CBDC}"/>
              </a:ext>
            </a:extLst>
          </p:cNvPr>
          <p:cNvCxnSpPr>
            <a:cxnSpLocks/>
          </p:cNvCxnSpPr>
          <p:nvPr userDrawn="1"/>
        </p:nvCxnSpPr>
        <p:spPr>
          <a:xfrm>
            <a:off x="854765" y="4174435"/>
            <a:ext cx="6709817" cy="23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72BD0AD-1384-46D0-A261-B4F03631108F}"/>
              </a:ext>
            </a:extLst>
          </p:cNvPr>
          <p:cNvSpPr>
            <a:spLocks noGrp="1"/>
          </p:cNvSpPr>
          <p:nvPr>
            <p:ph type="body" sz="quarter" idx="12" hasCustomPrompt="1"/>
          </p:nvPr>
        </p:nvSpPr>
        <p:spPr>
          <a:xfrm>
            <a:off x="3394075" y="4598988"/>
            <a:ext cx="4281488" cy="2106177"/>
          </a:xfrm>
          <a:prstGeom prst="rect">
            <a:avLst/>
          </a:prstGeom>
        </p:spPr>
        <p:txBody>
          <a:bodyPr/>
          <a:lstStyle>
            <a:lvl1pPr algn="r">
              <a:defRPr sz="2400"/>
            </a:lvl1pPr>
          </a:lstStyle>
          <a:p>
            <a:pPr lvl="0"/>
            <a:r>
              <a:rPr lang="en-US"/>
              <a:t>Name</a:t>
            </a:r>
          </a:p>
          <a:p>
            <a:pPr lvl="0"/>
            <a:r>
              <a:rPr lang="en-US"/>
              <a:t>Name</a:t>
            </a:r>
          </a:p>
          <a:p>
            <a:pPr lvl="0"/>
            <a:r>
              <a:rPr lang="en-US"/>
              <a:t>Firm Name</a:t>
            </a:r>
          </a:p>
          <a:p>
            <a:pPr lvl="0"/>
            <a:r>
              <a:rPr lang="en-US"/>
              <a:t>Date</a:t>
            </a:r>
          </a:p>
        </p:txBody>
      </p:sp>
    </p:spTree>
    <p:extLst>
      <p:ext uri="{BB962C8B-B14F-4D97-AF65-F5344CB8AC3E}">
        <p14:creationId xmlns:p14="http://schemas.microsoft.com/office/powerpoint/2010/main" val="102886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Agenda</a:t>
            </a:r>
          </a:p>
        </p:txBody>
      </p:sp>
      <p:sp>
        <p:nvSpPr>
          <p:cNvPr id="3" name="Content Placeholder 2"/>
          <p:cNvSpPr>
            <a:spLocks noGrp="1"/>
          </p:cNvSpPr>
          <p:nvPr>
            <p:ph idx="1"/>
          </p:nvPr>
        </p:nvSpPr>
        <p:spPr/>
        <p:txBody>
          <a:bodyPr>
            <a:normAutofit/>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9" name="Rectangle 8">
            <a:extLst>
              <a:ext uri="{FF2B5EF4-FFF2-40B4-BE49-F238E27FC236}">
                <a16:creationId xmlns:a16="http://schemas.microsoft.com/office/drawing/2014/main" id="{71906C63-324B-4B50-96B4-169028E3FDDC}"/>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A445AB04-7744-45F7-AB12-4D169A1EE2C0}"/>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4254317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6326" y="2861733"/>
            <a:ext cx="10058400" cy="1915647"/>
          </a:xfrm>
        </p:spPr>
        <p:txBody>
          <a:bodyPr anchor="b">
            <a:normAutofit/>
          </a:bodyPr>
          <a:lstStyle>
            <a:lvl1pPr algn="l">
              <a:defRPr sz="7000" b="0" cap="none"/>
            </a:lvl1pPr>
          </a:lstStyle>
          <a:p>
            <a:r>
              <a:rPr lang="en-US"/>
              <a:t>Click to edit Master title style</a:t>
            </a:r>
          </a:p>
        </p:txBody>
      </p:sp>
      <p:sp>
        <p:nvSpPr>
          <p:cNvPr id="3" name="Text Placeholder 2"/>
          <p:cNvSpPr>
            <a:spLocks noGrp="1"/>
          </p:cNvSpPr>
          <p:nvPr>
            <p:ph type="body" idx="1"/>
          </p:nvPr>
        </p:nvSpPr>
        <p:spPr>
          <a:xfrm>
            <a:off x="1076323" y="4777381"/>
            <a:ext cx="10058400"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44116F6E-CA73-48E8-9CBA-36CF1047978C}"/>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a:extLst>
              <a:ext uri="{FF2B5EF4-FFF2-40B4-BE49-F238E27FC236}">
                <a16:creationId xmlns:a16="http://schemas.microsoft.com/office/drawing/2014/main" id="{DBF9CFD7-C6AF-4099-AB2B-AADEEC8E767F}"/>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405455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14600" y="2060577"/>
            <a:ext cx="4762326" cy="3544606"/>
          </a:xfrm>
        </p:spPr>
        <p:txBody>
          <a:bodyPr>
            <a:normAutofit/>
          </a:bodyPr>
          <a:lstStyle>
            <a:lvl1pPr>
              <a:defRPr sz="1800">
                <a:solidFill>
                  <a:srgbClr val="002060"/>
                </a:solidFill>
              </a:defRPr>
            </a:lvl1pPr>
            <a:lvl2pPr>
              <a:defRPr sz="1600">
                <a:solidFill>
                  <a:srgbClr val="002060"/>
                </a:solidFill>
              </a:defRPr>
            </a:lvl2pPr>
            <a:lvl3pPr>
              <a:defRPr sz="1400">
                <a:solidFill>
                  <a:srgbClr val="002060"/>
                </a:solidFill>
              </a:defRPr>
            </a:lvl3pPr>
            <a:lvl4pPr>
              <a:defRPr sz="1200">
                <a:solidFill>
                  <a:srgbClr val="002060"/>
                </a:solidFill>
              </a:defRPr>
            </a:lvl4pPr>
            <a:lvl5pPr>
              <a:defRPr sz="1200">
                <a:solidFill>
                  <a:srgbClr val="002060"/>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5075" y="2056093"/>
            <a:ext cx="4819647" cy="354460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0078A118-A453-43EE-B08F-61F25B5A76E9}"/>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9656D798-2AD8-4AE6-B235-61BD7ACE2C13}"/>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
        <p:nvSpPr>
          <p:cNvPr id="11" name="Title 1">
            <a:extLst>
              <a:ext uri="{FF2B5EF4-FFF2-40B4-BE49-F238E27FC236}">
                <a16:creationId xmlns:a16="http://schemas.microsoft.com/office/drawing/2014/main" id="{B7FA3851-8705-4D26-AD88-D85C692B4E60}"/>
              </a:ext>
            </a:extLst>
          </p:cNvPr>
          <p:cNvSpPr>
            <a:spLocks noGrp="1"/>
          </p:cNvSpPr>
          <p:nvPr>
            <p:ph type="title"/>
          </p:nvPr>
        </p:nvSpPr>
        <p:spPr>
          <a:xfrm>
            <a:off x="1076325" y="452718"/>
            <a:ext cx="10058399" cy="1400530"/>
          </a:xfrm>
        </p:spPr>
        <p:txBody>
          <a:bodyPr>
            <a:normAutofit/>
          </a:bodyPr>
          <a:lstStyle>
            <a:lvl1pPr>
              <a:defRPr/>
            </a:lvl1pPr>
          </a:lstStyle>
          <a:p>
            <a:r>
              <a:rPr lang="en-US"/>
              <a:t>Click to edit Master title style</a:t>
            </a:r>
          </a:p>
        </p:txBody>
      </p:sp>
    </p:spTree>
    <p:extLst>
      <p:ext uri="{BB962C8B-B14F-4D97-AF65-F5344CB8AC3E}">
        <p14:creationId xmlns:p14="http://schemas.microsoft.com/office/powerpoint/2010/main" val="631479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6325" y="481293"/>
            <a:ext cx="10058399" cy="1400530"/>
          </a:xfrm>
        </p:spPr>
        <p:txBody>
          <a:bodyPr>
            <a:normAutofit/>
          </a:bodyPr>
          <a:lstStyle>
            <a:lvl1pPr>
              <a:defRPr/>
            </a:lvl1pPr>
          </a:lstStyle>
          <a:p>
            <a:r>
              <a:rPr lang="en-US"/>
              <a:t>Click to edit Master title style</a:t>
            </a:r>
          </a:p>
        </p:txBody>
      </p:sp>
      <p:sp>
        <p:nvSpPr>
          <p:cNvPr id="3" name="Text Placeholder 2"/>
          <p:cNvSpPr>
            <a:spLocks noGrp="1"/>
          </p:cNvSpPr>
          <p:nvPr>
            <p:ph type="body" idx="1"/>
          </p:nvPr>
        </p:nvSpPr>
        <p:spPr>
          <a:xfrm>
            <a:off x="1103313" y="1933574"/>
            <a:ext cx="4764087" cy="584329"/>
          </a:xfrm>
        </p:spPr>
        <p:txBody>
          <a:bodyPr anchor="b">
            <a:norm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43175"/>
            <a:ext cx="4764088" cy="321945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1" y="1933574"/>
            <a:ext cx="4810123" cy="584329"/>
          </a:xfrm>
        </p:spPr>
        <p:txBody>
          <a:bodyPr anchor="b">
            <a:noAutofit/>
          </a:bodyPr>
          <a:lstStyle>
            <a:lvl1pPr marL="0" indent="0">
              <a:buNone/>
              <a:defRPr sz="24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1" y="2543175"/>
            <a:ext cx="4810123" cy="321945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D43A6569-C529-4F2D-B991-5409FBA3D211}"/>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a:extLst>
              <a:ext uri="{FF2B5EF4-FFF2-40B4-BE49-F238E27FC236}">
                <a16:creationId xmlns:a16="http://schemas.microsoft.com/office/drawing/2014/main" id="{F0C5F4DA-050A-4A5A-9139-E8657F5BF2BB}"/>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59635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Click to edit Master title style</a:t>
            </a:r>
          </a:p>
        </p:txBody>
      </p:sp>
      <p:sp>
        <p:nvSpPr>
          <p:cNvPr id="9" name="Rectangle 8">
            <a:extLst>
              <a:ext uri="{FF2B5EF4-FFF2-40B4-BE49-F238E27FC236}">
                <a16:creationId xmlns:a16="http://schemas.microsoft.com/office/drawing/2014/main" id="{EE2FBE04-5CC7-4350-BE8D-71A047AC6BD4}"/>
              </a:ext>
            </a:extLst>
          </p:cNvPr>
          <p:cNvSpPr/>
          <p:nvPr userDrawn="1"/>
        </p:nvSpPr>
        <p:spPr>
          <a:xfrm>
            <a:off x="11333162" y="0"/>
            <a:ext cx="685800" cy="1143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a:extLst>
              <a:ext uri="{FF2B5EF4-FFF2-40B4-BE49-F238E27FC236}">
                <a16:creationId xmlns:a16="http://schemas.microsoft.com/office/drawing/2014/main" id="{20E19F4C-F5AC-46C5-A5ED-F803F23075AA}"/>
              </a:ext>
            </a:extLst>
          </p:cNvPr>
          <p:cNvSpPr>
            <a:spLocks noGrp="1"/>
          </p:cNvSpPr>
          <p:nvPr>
            <p:ph type="sldNum" sz="quarter" idx="12"/>
          </p:nvPr>
        </p:nvSpPr>
        <p:spPr>
          <a:xfrm>
            <a:off x="11247890" y="295729"/>
            <a:ext cx="838199" cy="767687"/>
          </a:xfrm>
          <a:prstGeom prst="rect">
            <a:avLst/>
          </a:prstGeom>
        </p:spPr>
        <p:txBody>
          <a:bodyPr/>
          <a:lstStyle>
            <a:lvl1pPr algn="ctr">
              <a:defRPr/>
            </a:lvl1pPr>
          </a:lstStyle>
          <a:p>
            <a:fld id="{CE9B4ECF-B933-440D-A1D1-F7922E592FE1}" type="slidenum">
              <a:rPr lang="en-US" smtClean="0"/>
              <a:pPr/>
              <a:t>‹#›</a:t>
            </a:fld>
            <a:endParaRPr lang="en-US" dirty="0"/>
          </a:p>
        </p:txBody>
      </p:sp>
    </p:spTree>
    <p:extLst>
      <p:ext uri="{BB962C8B-B14F-4D97-AF65-F5344CB8AC3E}">
        <p14:creationId xmlns:p14="http://schemas.microsoft.com/office/powerpoint/2010/main" val="40385964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24AF5D-4BA6-4F30-AAFA-2B1D6C033596}"/>
              </a:ext>
            </a:extLst>
          </p:cNvPr>
          <p:cNvSpPr/>
          <p:nvPr userDrawn="1"/>
        </p:nvSpPr>
        <p:spPr>
          <a:xfrm>
            <a:off x="8409709" y="0"/>
            <a:ext cx="3782291" cy="6858000"/>
          </a:xfrm>
          <a:prstGeom prst="rect">
            <a:avLst/>
          </a:prstGeom>
          <a:solidFill>
            <a:srgbClr val="00487E"/>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F3047951-8FD1-43CB-A49C-C739C581414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385628" y="5614998"/>
            <a:ext cx="1830451" cy="962004"/>
          </a:xfrm>
          <a:prstGeom prst="rect">
            <a:avLst/>
          </a:prstGeom>
        </p:spPr>
      </p:pic>
      <p:sp>
        <p:nvSpPr>
          <p:cNvPr id="11" name="Rectangle 10">
            <a:extLst>
              <a:ext uri="{FF2B5EF4-FFF2-40B4-BE49-F238E27FC236}">
                <a16:creationId xmlns:a16="http://schemas.microsoft.com/office/drawing/2014/main" id="{42E2208B-C004-4941-98DB-873B466BA325}"/>
              </a:ext>
            </a:extLst>
          </p:cNvPr>
          <p:cNvSpPr/>
          <p:nvPr userDrawn="1"/>
        </p:nvSpPr>
        <p:spPr>
          <a:xfrm>
            <a:off x="1" y="0"/>
            <a:ext cx="8154989" cy="6858000"/>
          </a:xfrm>
          <a:prstGeom prst="rect">
            <a:avLst/>
          </a:prstGeom>
          <a:solidFill>
            <a:schemeClr val="bg1">
              <a:lumMod val="8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4" name="Rectangle 3">
            <a:extLst>
              <a:ext uri="{FF2B5EF4-FFF2-40B4-BE49-F238E27FC236}">
                <a16:creationId xmlns:a16="http://schemas.microsoft.com/office/drawing/2014/main" id="{FB8F7AA9-CF2B-4531-BC60-49DCB2A7282B}"/>
              </a:ext>
            </a:extLst>
          </p:cNvPr>
          <p:cNvSpPr/>
          <p:nvPr userDrawn="1"/>
        </p:nvSpPr>
        <p:spPr>
          <a:xfrm flipH="1">
            <a:off x="8154988" y="-9525"/>
            <a:ext cx="254718" cy="6867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8954887"/>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r" defTabSz="457200" rtl="0" eaLnBrk="1" latinLnBrk="0" hangingPunct="1">
        <a:spcBef>
          <a:spcPct val="0"/>
        </a:spcBef>
        <a:buNone/>
        <a:defRPr sz="5400" b="1" i="0" kern="1200" cap="all" baseline="0">
          <a:solidFill>
            <a:schemeClr val="accent1"/>
          </a:solidFill>
          <a:latin typeface="+mn-lt"/>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1000"/>
        </a:spcBef>
        <a:spcAft>
          <a:spcPts val="0"/>
        </a:spcAft>
        <a:buClr>
          <a:schemeClr val="accent1"/>
        </a:buClr>
        <a:buSzPct val="80000"/>
        <a:buFont typeface="Wingdings 3" charset="2"/>
        <a:buNone/>
        <a:defRPr sz="4000" b="0" i="0" kern="1200">
          <a:solidFill>
            <a:schemeClr val="tx1"/>
          </a:solidFill>
          <a:latin typeface="Century Schoolbook" panose="02040604050505020304" pitchFamily="18" charset="0"/>
          <a:ea typeface="Cambria" panose="02040503050406030204" pitchFamily="18" charset="0"/>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600" b="0" i="0" kern="1200">
          <a:solidFill>
            <a:schemeClr val="tx1"/>
          </a:solidFill>
          <a:latin typeface="Century Schoolbook" panose="02040604050505020304" pitchFamily="18" charset="0"/>
          <a:ea typeface="Cambria" panose="02040503050406030204" pitchFamily="18" charset="0"/>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3200" b="0" i="0" kern="1200">
          <a:solidFill>
            <a:schemeClr val="tx1"/>
          </a:solidFill>
          <a:latin typeface="Century Schoolbook" panose="02040604050505020304" pitchFamily="18" charset="0"/>
          <a:ea typeface="Cambria" panose="02040503050406030204" pitchFamily="18" charset="0"/>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6325" y="452718"/>
            <a:ext cx="10058399" cy="1400530"/>
          </a:xfrm>
          <a:prstGeom prst="rect">
            <a:avLst/>
          </a:prstGeom>
        </p:spPr>
        <p:txBody>
          <a:bodyPr vert="horz" lIns="91440" tIns="45720" rIns="91440" bIns="45720" rtlCol="0" anchor="t">
            <a:noAutofit/>
          </a:bodyPr>
          <a:lstStyle/>
          <a:p>
            <a:r>
              <a:rPr lang="en-US"/>
              <a:t>Click to edit Master</a:t>
            </a:r>
          </a:p>
        </p:txBody>
      </p:sp>
      <p:sp>
        <p:nvSpPr>
          <p:cNvPr id="3" name="Text Placeholder 2"/>
          <p:cNvSpPr>
            <a:spLocks noGrp="1"/>
          </p:cNvSpPr>
          <p:nvPr>
            <p:ph type="body" idx="1"/>
          </p:nvPr>
        </p:nvSpPr>
        <p:spPr>
          <a:xfrm>
            <a:off x="1076325" y="2052918"/>
            <a:ext cx="10058399" cy="35949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C10B31E-AA56-42FB-B737-497DB86679AC}"/>
              </a:ext>
            </a:extLst>
          </p:cNvPr>
          <p:cNvCxnSpPr/>
          <p:nvPr userDrawn="1"/>
        </p:nvCxnSpPr>
        <p:spPr>
          <a:xfrm>
            <a:off x="0" y="6477000"/>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BBB4DB-313F-44C6-880E-36D48CB61715}"/>
              </a:ext>
            </a:extLst>
          </p:cNvPr>
          <p:cNvCxnSpPr/>
          <p:nvPr userDrawn="1"/>
        </p:nvCxnSpPr>
        <p:spPr>
          <a:xfrm>
            <a:off x="3352800" y="6464328"/>
            <a:ext cx="8839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logo&#10;&#10;Description automatically generated">
            <a:extLst>
              <a:ext uri="{FF2B5EF4-FFF2-40B4-BE49-F238E27FC236}">
                <a16:creationId xmlns:a16="http://schemas.microsoft.com/office/drawing/2014/main" id="{E788169A-2DC0-4293-B311-CCD9332D7B62}"/>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383972" y="5886530"/>
            <a:ext cx="1806903" cy="949628"/>
          </a:xfrm>
          <a:prstGeom prst="rect">
            <a:avLst/>
          </a:prstGeom>
        </p:spPr>
      </p:pic>
    </p:spTree>
    <p:extLst>
      <p:ext uri="{BB962C8B-B14F-4D97-AF65-F5344CB8AC3E}">
        <p14:creationId xmlns:p14="http://schemas.microsoft.com/office/powerpoint/2010/main" val="3302027548"/>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703" r:id="rId18"/>
  </p:sldLayoutIdLst>
  <p:hf hdr="0" ftr="0" dt="0"/>
  <p:txStyles>
    <p:title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200" indent="-457200" algn="l" defTabSz="457200" rtl="0" eaLnBrk="1" latinLnBrk="0" hangingPunct="1">
        <a:spcBef>
          <a:spcPts val="1000"/>
        </a:spcBef>
        <a:spcAft>
          <a:spcPts val="0"/>
        </a:spcAft>
        <a:buClr>
          <a:srgbClr val="002060"/>
        </a:buClr>
        <a:buSzPct val="80000"/>
        <a:buFont typeface="Wingdings 3" charset="2"/>
        <a:buChar char=""/>
        <a:defRPr sz="4000" b="0" i="0" kern="1200">
          <a:solidFill>
            <a:srgbClr val="002060"/>
          </a:solidFill>
          <a:latin typeface="Century Schoolbook" panose="02040604050505020304" pitchFamily="18" charset="0"/>
          <a:ea typeface="Cambria" panose="02040503050406030204" pitchFamily="18" charset="0"/>
          <a:cs typeface="+mj-cs"/>
        </a:defRPr>
      </a:lvl1pPr>
      <a:lvl2pPr marL="914400" indent="-457200" algn="l" defTabSz="457200" rtl="0" eaLnBrk="1" latinLnBrk="0" hangingPunct="1">
        <a:spcBef>
          <a:spcPts val="1000"/>
        </a:spcBef>
        <a:spcAft>
          <a:spcPts val="0"/>
        </a:spcAft>
        <a:buClr>
          <a:srgbClr val="002060"/>
        </a:buClr>
        <a:buSzPct val="80000"/>
        <a:buFont typeface="Wingdings 3" charset="2"/>
        <a:buChar char=""/>
        <a:defRPr sz="3600" b="0" i="0" kern="1200">
          <a:solidFill>
            <a:srgbClr val="002060"/>
          </a:solidFill>
          <a:latin typeface="Century Schoolbook" panose="02040604050505020304" pitchFamily="18" charset="0"/>
          <a:ea typeface="Cambria" panose="02040503050406030204" pitchFamily="18" charset="0"/>
          <a:cs typeface="+mj-cs"/>
        </a:defRPr>
      </a:lvl2pPr>
      <a:lvl3pPr marL="1371600" indent="-457200" algn="l" defTabSz="457200" rtl="0" eaLnBrk="1" latinLnBrk="0" hangingPunct="1">
        <a:spcBef>
          <a:spcPts val="1000"/>
        </a:spcBef>
        <a:spcAft>
          <a:spcPts val="0"/>
        </a:spcAft>
        <a:buClr>
          <a:srgbClr val="002060"/>
        </a:buClr>
        <a:buSzPct val="80000"/>
        <a:buFont typeface="Wingdings 3" charset="2"/>
        <a:buChar char=""/>
        <a:defRPr sz="3200" b="0" i="0" kern="1200">
          <a:solidFill>
            <a:srgbClr val="002060"/>
          </a:solidFill>
          <a:latin typeface="Century Schoolbook" panose="02040604050505020304" pitchFamily="18" charset="0"/>
          <a:ea typeface="Cambria" panose="02040503050406030204" pitchFamily="18" charset="0"/>
          <a:cs typeface="+mj-cs"/>
        </a:defRPr>
      </a:lvl3pPr>
      <a:lvl4pPr marL="1714500" indent="-342900" algn="l" defTabSz="457200" rtl="0" eaLnBrk="1" latinLnBrk="0" hangingPunct="1">
        <a:spcBef>
          <a:spcPts val="1000"/>
        </a:spcBef>
        <a:spcAft>
          <a:spcPts val="0"/>
        </a:spcAft>
        <a:buClr>
          <a:srgbClr val="002060"/>
        </a:buClr>
        <a:buSzPct val="80000"/>
        <a:buFont typeface="Wingdings 3" charset="2"/>
        <a:buChar char=""/>
        <a:defRPr sz="2800" b="0" i="0" kern="1200">
          <a:solidFill>
            <a:srgbClr val="002060"/>
          </a:solidFill>
          <a:latin typeface="Century Schoolbook" panose="02040604050505020304" pitchFamily="18" charset="0"/>
          <a:ea typeface="Cambria" panose="02040503050406030204" pitchFamily="18" charset="0"/>
          <a:cs typeface="+mj-cs"/>
        </a:defRPr>
      </a:lvl4pPr>
      <a:lvl5pPr marL="2057400" indent="-342900" algn="l" defTabSz="457200" rtl="0" eaLnBrk="1" latinLnBrk="0" hangingPunct="1">
        <a:spcBef>
          <a:spcPts val="1000"/>
        </a:spcBef>
        <a:spcAft>
          <a:spcPts val="0"/>
        </a:spcAft>
        <a:buClr>
          <a:srgbClr val="002060"/>
        </a:buClr>
        <a:buSzPct val="80000"/>
        <a:buFont typeface="Wingdings 3" charset="2"/>
        <a:buChar char=""/>
        <a:defRPr sz="2800" b="0" i="0" kern="1200">
          <a:solidFill>
            <a:srgbClr val="002060"/>
          </a:solidFill>
          <a:latin typeface="Century Schoolbook" panose="02040604050505020304" pitchFamily="18" charset="0"/>
          <a:ea typeface="Cambria" panose="02040503050406030204" pitchFamily="18"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76325" y="452718"/>
            <a:ext cx="10058399" cy="1400530"/>
          </a:xfrm>
          <a:prstGeom prst="rect">
            <a:avLst/>
          </a:prstGeom>
        </p:spPr>
        <p:txBody>
          <a:bodyPr vert="horz" lIns="91440" tIns="45720" rIns="91440" bIns="45720" rtlCol="0" anchor="t">
            <a:noAutofit/>
          </a:bodyPr>
          <a:lstStyle/>
          <a:p>
            <a:r>
              <a:rPr lang="en-US"/>
              <a:t>Click to edit Master</a:t>
            </a:r>
          </a:p>
        </p:txBody>
      </p:sp>
      <p:sp>
        <p:nvSpPr>
          <p:cNvPr id="3" name="Text Placeholder 2"/>
          <p:cNvSpPr>
            <a:spLocks noGrp="1"/>
          </p:cNvSpPr>
          <p:nvPr>
            <p:ph type="body" idx="1"/>
          </p:nvPr>
        </p:nvSpPr>
        <p:spPr>
          <a:xfrm>
            <a:off x="1076325" y="2052918"/>
            <a:ext cx="10058399" cy="35949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BC10B31E-AA56-42FB-B737-497DB86679AC}"/>
              </a:ext>
            </a:extLst>
          </p:cNvPr>
          <p:cNvCxnSpPr/>
          <p:nvPr userDrawn="1"/>
        </p:nvCxnSpPr>
        <p:spPr>
          <a:xfrm>
            <a:off x="0" y="6477000"/>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BBB4DB-313F-44C6-880E-36D48CB61715}"/>
              </a:ext>
            </a:extLst>
          </p:cNvPr>
          <p:cNvCxnSpPr/>
          <p:nvPr userDrawn="1"/>
        </p:nvCxnSpPr>
        <p:spPr>
          <a:xfrm>
            <a:off x="3352800" y="6464328"/>
            <a:ext cx="88392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logo&#10;&#10;Description automatically generated">
            <a:extLst>
              <a:ext uri="{FF2B5EF4-FFF2-40B4-BE49-F238E27FC236}">
                <a16:creationId xmlns:a16="http://schemas.microsoft.com/office/drawing/2014/main" id="{E788169A-2DC0-4293-B311-CCD9332D7B62}"/>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1383972" y="5886530"/>
            <a:ext cx="1806903" cy="949628"/>
          </a:xfrm>
          <a:prstGeom prst="rect">
            <a:avLst/>
          </a:prstGeom>
        </p:spPr>
      </p:pic>
    </p:spTree>
    <p:extLst>
      <p:ext uri="{BB962C8B-B14F-4D97-AF65-F5344CB8AC3E}">
        <p14:creationId xmlns:p14="http://schemas.microsoft.com/office/powerpoint/2010/main" val="2871296128"/>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Lst>
  <p:hf hdr="0" ftr="0" dt="0"/>
  <p:txStyles>
    <p:title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200" indent="-457200" algn="l" defTabSz="457200" rtl="0" eaLnBrk="1" latinLnBrk="0" hangingPunct="1">
        <a:spcBef>
          <a:spcPts val="1000"/>
        </a:spcBef>
        <a:spcAft>
          <a:spcPts val="0"/>
        </a:spcAft>
        <a:buClr>
          <a:srgbClr val="002060"/>
        </a:buClr>
        <a:buSzPct val="80000"/>
        <a:buFont typeface="Wingdings 3" charset="2"/>
        <a:buChar char=""/>
        <a:defRPr sz="4000" b="0" i="0" kern="1200">
          <a:solidFill>
            <a:srgbClr val="002060"/>
          </a:solidFill>
          <a:latin typeface="Century Schoolbook" panose="02040604050505020304" pitchFamily="18" charset="0"/>
          <a:ea typeface="Cambria" panose="02040503050406030204" pitchFamily="18" charset="0"/>
          <a:cs typeface="+mj-cs"/>
        </a:defRPr>
      </a:lvl1pPr>
      <a:lvl2pPr marL="914400" indent="-457200" algn="l" defTabSz="457200" rtl="0" eaLnBrk="1" latinLnBrk="0" hangingPunct="1">
        <a:spcBef>
          <a:spcPts val="1000"/>
        </a:spcBef>
        <a:spcAft>
          <a:spcPts val="0"/>
        </a:spcAft>
        <a:buClr>
          <a:srgbClr val="002060"/>
        </a:buClr>
        <a:buSzPct val="80000"/>
        <a:buFont typeface="Wingdings 3" charset="2"/>
        <a:buChar char=""/>
        <a:defRPr sz="3600" b="0" i="0" kern="1200">
          <a:solidFill>
            <a:srgbClr val="002060"/>
          </a:solidFill>
          <a:latin typeface="Century Schoolbook" panose="02040604050505020304" pitchFamily="18" charset="0"/>
          <a:ea typeface="Cambria" panose="02040503050406030204" pitchFamily="18" charset="0"/>
          <a:cs typeface="+mj-cs"/>
        </a:defRPr>
      </a:lvl2pPr>
      <a:lvl3pPr marL="1371600" indent="-457200" algn="l" defTabSz="457200" rtl="0" eaLnBrk="1" latinLnBrk="0" hangingPunct="1">
        <a:spcBef>
          <a:spcPts val="1000"/>
        </a:spcBef>
        <a:spcAft>
          <a:spcPts val="0"/>
        </a:spcAft>
        <a:buClr>
          <a:srgbClr val="002060"/>
        </a:buClr>
        <a:buSzPct val="80000"/>
        <a:buFont typeface="Wingdings 3" charset="2"/>
        <a:buChar char=""/>
        <a:defRPr sz="3200" b="0" i="0" kern="1200">
          <a:solidFill>
            <a:srgbClr val="002060"/>
          </a:solidFill>
          <a:latin typeface="Century Schoolbook" panose="02040604050505020304" pitchFamily="18" charset="0"/>
          <a:ea typeface="Cambria" panose="02040503050406030204" pitchFamily="18" charset="0"/>
          <a:cs typeface="+mj-cs"/>
        </a:defRPr>
      </a:lvl3pPr>
      <a:lvl4pPr marL="1714500" indent="-342900" algn="l" defTabSz="457200" rtl="0" eaLnBrk="1" latinLnBrk="0" hangingPunct="1">
        <a:spcBef>
          <a:spcPts val="1000"/>
        </a:spcBef>
        <a:spcAft>
          <a:spcPts val="0"/>
        </a:spcAft>
        <a:buClr>
          <a:srgbClr val="002060"/>
        </a:buClr>
        <a:buSzPct val="80000"/>
        <a:buFont typeface="Wingdings 3" charset="2"/>
        <a:buChar char=""/>
        <a:defRPr sz="2800" b="0" i="0" kern="1200">
          <a:solidFill>
            <a:srgbClr val="002060"/>
          </a:solidFill>
          <a:latin typeface="Century Schoolbook" panose="02040604050505020304" pitchFamily="18" charset="0"/>
          <a:ea typeface="Cambria" panose="02040503050406030204" pitchFamily="18" charset="0"/>
          <a:cs typeface="+mj-cs"/>
        </a:defRPr>
      </a:lvl4pPr>
      <a:lvl5pPr marL="2057400" indent="-342900" algn="l" defTabSz="457200" rtl="0" eaLnBrk="1" latinLnBrk="0" hangingPunct="1">
        <a:spcBef>
          <a:spcPts val="1000"/>
        </a:spcBef>
        <a:spcAft>
          <a:spcPts val="0"/>
        </a:spcAft>
        <a:buClr>
          <a:srgbClr val="002060"/>
        </a:buClr>
        <a:buSzPct val="80000"/>
        <a:buFont typeface="Wingdings 3" charset="2"/>
        <a:buChar char=""/>
        <a:defRPr sz="2800" b="0" i="0" kern="1200">
          <a:solidFill>
            <a:srgbClr val="002060"/>
          </a:solidFill>
          <a:latin typeface="Century Schoolbook" panose="02040604050505020304" pitchFamily="18" charset="0"/>
          <a:ea typeface="Cambria" panose="02040503050406030204" pitchFamily="18"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24AF5D-4BA6-4F30-AAFA-2B1D6C033596}"/>
              </a:ext>
            </a:extLst>
          </p:cNvPr>
          <p:cNvSpPr/>
          <p:nvPr userDrawn="1"/>
        </p:nvSpPr>
        <p:spPr>
          <a:xfrm>
            <a:off x="8409709" y="0"/>
            <a:ext cx="3782291" cy="6858000"/>
          </a:xfrm>
          <a:prstGeom prst="rect">
            <a:avLst/>
          </a:prstGeom>
          <a:solidFill>
            <a:srgbClr val="00487E"/>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8" name="Picture 7"/>
          <p:cNvPicPr>
            <a:picLocks noChangeAspect="1"/>
          </p:cNvPicPr>
          <p:nvPr/>
        </p:nvPicPr>
        <p:blipFill rotWithShape="1">
          <a:blip>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pic>
        <p:nvPicPr>
          <p:cNvPr id="9" name="Picture 8"/>
          <p:cNvPicPr>
            <a:picLocks noChangeAspect="1"/>
          </p:cNvPicPr>
          <p:nvPr userDrawn="1"/>
        </p:nvPicPr>
        <p:blipFill rotWithShape="1">
          <a:blip>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F3047951-8FD1-43CB-A49C-C739C581414A}"/>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385628" y="5614998"/>
            <a:ext cx="1830451" cy="962004"/>
          </a:xfrm>
          <a:prstGeom prst="rect">
            <a:avLst/>
          </a:prstGeom>
        </p:spPr>
      </p:pic>
      <p:sp>
        <p:nvSpPr>
          <p:cNvPr id="11" name="Rectangle 10">
            <a:extLst>
              <a:ext uri="{FF2B5EF4-FFF2-40B4-BE49-F238E27FC236}">
                <a16:creationId xmlns:a16="http://schemas.microsoft.com/office/drawing/2014/main" id="{42E2208B-C004-4941-98DB-873B466BA325}"/>
              </a:ext>
            </a:extLst>
          </p:cNvPr>
          <p:cNvSpPr/>
          <p:nvPr userDrawn="1"/>
        </p:nvSpPr>
        <p:spPr>
          <a:xfrm>
            <a:off x="1" y="0"/>
            <a:ext cx="8154989" cy="6858000"/>
          </a:xfrm>
          <a:prstGeom prst="rect">
            <a:avLst/>
          </a:prstGeom>
          <a:solidFill>
            <a:schemeClr val="bg1">
              <a:lumMod val="85000"/>
            </a:schemeClr>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4" name="Rectangle 3">
            <a:extLst>
              <a:ext uri="{FF2B5EF4-FFF2-40B4-BE49-F238E27FC236}">
                <a16:creationId xmlns:a16="http://schemas.microsoft.com/office/drawing/2014/main" id="{FB8F7AA9-CF2B-4531-BC60-49DCB2A7282B}"/>
              </a:ext>
            </a:extLst>
          </p:cNvPr>
          <p:cNvSpPr/>
          <p:nvPr userDrawn="1"/>
        </p:nvSpPr>
        <p:spPr>
          <a:xfrm flipH="1">
            <a:off x="8154988" y="-9525"/>
            <a:ext cx="254718" cy="6867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3710261"/>
      </p:ext>
    </p:extLst>
  </p:cSld>
  <p:clrMap bg1="lt1" tx1="dk1" bg2="lt2" tx2="dk2" accent1="accent1" accent2="accent2" accent3="accent3" accent4="accent4" accent5="accent5" accent6="accent6" hlink="hlink" folHlink="folHlink"/>
  <p:sldLayoutIdLst>
    <p:sldLayoutId id="2147483702" r:id="rId1"/>
  </p:sldLayoutIdLst>
  <p:hf hdr="0" ftr="0" dt="0"/>
  <p:txStyles>
    <p:titleStyle>
      <a:lvl1pPr algn="r" defTabSz="457200" rtl="0" eaLnBrk="1" latinLnBrk="0" hangingPunct="1">
        <a:spcBef>
          <a:spcPct val="0"/>
        </a:spcBef>
        <a:buNone/>
        <a:defRPr sz="5400" b="1" i="0" kern="1200" cap="all" baseline="0">
          <a:solidFill>
            <a:schemeClr val="accent1"/>
          </a:solidFill>
          <a:latin typeface="+mn-lt"/>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1000"/>
        </a:spcBef>
        <a:spcAft>
          <a:spcPts val="0"/>
        </a:spcAft>
        <a:buClr>
          <a:schemeClr val="accent1"/>
        </a:buClr>
        <a:buSzPct val="80000"/>
        <a:buFont typeface="Wingdings 3" charset="2"/>
        <a:buNone/>
        <a:defRPr sz="4000" b="0" i="0" kern="1200">
          <a:solidFill>
            <a:schemeClr val="tx1"/>
          </a:solidFill>
          <a:latin typeface="Century Schoolbook" panose="02040604050505020304" pitchFamily="18" charset="0"/>
          <a:ea typeface="Cambria" panose="02040503050406030204" pitchFamily="18" charset="0"/>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600" b="0" i="0" kern="1200">
          <a:solidFill>
            <a:schemeClr val="tx1"/>
          </a:solidFill>
          <a:latin typeface="Century Schoolbook" panose="02040604050505020304" pitchFamily="18" charset="0"/>
          <a:ea typeface="Cambria" panose="02040503050406030204" pitchFamily="18" charset="0"/>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3200" b="0" i="0" kern="1200">
          <a:solidFill>
            <a:schemeClr val="tx1"/>
          </a:solidFill>
          <a:latin typeface="Century Schoolbook" panose="02040604050505020304" pitchFamily="18" charset="0"/>
          <a:ea typeface="Cambria" panose="02040503050406030204" pitchFamily="18" charset="0"/>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jwernz@thlaw.com" TargetMode="External"/><Relationship Id="rId5" Type="http://schemas.openxmlformats.org/officeDocument/2006/relationships/image" Target="../media/image9.jpeg"/><Relationship Id="rId4" Type="http://schemas.openxmlformats.org/officeDocument/2006/relationships/hyperlink" Target="mailto:hmcintush@thlaw.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0.xml"/><Relationship Id="rId1" Type="http://schemas.openxmlformats.org/officeDocument/2006/relationships/tags" Target="../tags/tag23.xml"/><Relationship Id="rId5" Type="http://schemas.microsoft.com/office/2018/10/relationships/comments" Target="../comments/modernComment_4D4_FDBD3C6A.xml"/><Relationship Id="rId4" Type="http://schemas.openxmlformats.org/officeDocument/2006/relationships/image" Target="../media/image65.png"/></Relationships>
</file>

<file path=ppt/slides/_rels/slide1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0.xml"/><Relationship Id="rId1" Type="http://schemas.openxmlformats.org/officeDocument/2006/relationships/tags" Target="../tags/tag24.xml"/><Relationship Id="rId5" Type="http://schemas.microsoft.com/office/2018/10/relationships/comments" Target="../comments/modernComment_4C6_44A4631C.xml"/><Relationship Id="rId4" Type="http://schemas.openxmlformats.org/officeDocument/2006/relationships/image" Target="../media/image67.png"/></Relationships>
</file>

<file path=ppt/slides/_rels/slide10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0.xml"/><Relationship Id="rId1" Type="http://schemas.openxmlformats.org/officeDocument/2006/relationships/tags" Target="../tags/tag25.xml"/><Relationship Id="rId5" Type="http://schemas.microsoft.com/office/2018/10/relationships/comments" Target="../comments/modernComment_4CB_62192C88.xml"/><Relationship Id="rId4" Type="http://schemas.openxmlformats.org/officeDocument/2006/relationships/image" Target="../media/image59.png"/></Relationships>
</file>

<file path=ppt/slides/_rels/slide1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0.xml"/><Relationship Id="rId1" Type="http://schemas.openxmlformats.org/officeDocument/2006/relationships/tags" Target="../tags/tag26.xml"/><Relationship Id="rId5" Type="http://schemas.microsoft.com/office/2018/10/relationships/comments" Target="../comments/modernComment_4D1_CB8DBE8C.xml"/><Relationship Id="rId4" Type="http://schemas.openxmlformats.org/officeDocument/2006/relationships/image" Target="../media/image7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microsoft.com/office/2018/10/relationships/comments" Target="../comments/modernComment_4D0_9ED52AED.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0.xml"/><Relationship Id="rId1" Type="http://schemas.openxmlformats.org/officeDocument/2006/relationships/tags" Target="../tags/tag27.xml"/><Relationship Id="rId5" Type="http://schemas.microsoft.com/office/2018/10/relationships/comments" Target="../comments/modernComment_4D2_AB5DC6D.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6.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hyperlink" Target="https://www.freestock.com/free-photos/3d-man-holding-sign-isolated-white-11578998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hyperlink" Target="https://pixabay.com/en/stop-process-business-solution-1829082/"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4.xml"/><Relationship Id="rId1" Type="http://schemas.openxmlformats.org/officeDocument/2006/relationships/slideLayout" Target="../slideLayouts/slideLayout4.xml"/><Relationship Id="rId4" Type="http://schemas.openxmlformats.org/officeDocument/2006/relationships/hyperlink" Target="http://wiki.godvillegame.com/Find_out_who,_what,_when,_where,_why,_and_how"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27.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2.xml"/><Relationship Id="rId1" Type="http://schemas.openxmlformats.org/officeDocument/2006/relationships/slideLayout" Target="../slideLayouts/slideLayout4.xml"/><Relationship Id="rId4" Type="http://schemas.openxmlformats.org/officeDocument/2006/relationships/hyperlink" Target="https://pixabay.com/en/emoticon-quite-quiet-shoo-25532/"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0.xml"/><Relationship Id="rId1" Type="http://schemas.openxmlformats.org/officeDocument/2006/relationships/tags" Target="../tags/tag28.xml"/><Relationship Id="rId4" Type="http://schemas.openxmlformats.org/officeDocument/2006/relationships/image" Target="../media/image83.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0.xml"/><Relationship Id="rId1" Type="http://schemas.openxmlformats.org/officeDocument/2006/relationships/tags" Target="../tags/tag29.xml"/><Relationship Id="rId4" Type="http://schemas.openxmlformats.org/officeDocument/2006/relationships/image" Target="../media/image84.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0.xml"/><Relationship Id="rId1" Type="http://schemas.openxmlformats.org/officeDocument/2006/relationships/tags" Target="../tags/tag30.xml"/><Relationship Id="rId4" Type="http://schemas.openxmlformats.org/officeDocument/2006/relationships/image" Target="../media/image85.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0.xml"/><Relationship Id="rId1" Type="http://schemas.openxmlformats.org/officeDocument/2006/relationships/tags" Target="../tags/tag31.xml"/><Relationship Id="rId4" Type="http://schemas.openxmlformats.org/officeDocument/2006/relationships/image" Target="../media/image86.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5.xml"/><Relationship Id="rId1" Type="http://schemas.openxmlformats.org/officeDocument/2006/relationships/slideLayout" Target="../slideLayouts/slideLayout10.xml"/><Relationship Id="rId4" Type="http://schemas.openxmlformats.org/officeDocument/2006/relationships/hyperlink" Target="http://openclipart.org/detail/167093" TargetMode="Externa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5.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89.png"/><Relationship Id="rId4" Type="http://schemas.openxmlformats.org/officeDocument/2006/relationships/image" Target="../media/image10.svg"/></Relationships>
</file>

<file path=ppt/slides/_rels/slide16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56.xml"/><Relationship Id="rId1" Type="http://schemas.openxmlformats.org/officeDocument/2006/relationships/slideLayout" Target="../slideLayouts/slideLayout4.xml"/><Relationship Id="rId4" Type="http://schemas.openxmlformats.org/officeDocument/2006/relationships/hyperlink" Target="https://www.publicdomainpictures.net/view-image.php?image=354599&amp;picture=appeal-black-stamp-text-on-orange"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8.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91.png"/></Relationships>
</file>

<file path=ppt/slides/_rels/slide1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67.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hyperlink" Target="https://fabiusmaximus.com/2018/02/14/women-hitting-men-grr-power/"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8.xml"/><Relationship Id="rId1" Type="http://schemas.openxmlformats.org/officeDocument/2006/relationships/slideLayout" Target="../slideLayouts/slideLayout4.xml"/><Relationship Id="rId4" Type="http://schemas.openxmlformats.org/officeDocument/2006/relationships/hyperlink" Target="https://www.localtokens.info/roadmap/"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9.xml"/><Relationship Id="rId1" Type="http://schemas.openxmlformats.org/officeDocument/2006/relationships/slideLayout" Target="../slideLayouts/slideLayout4.xml"/><Relationship Id="rId4" Type="http://schemas.openxmlformats.org/officeDocument/2006/relationships/hyperlink" Target="https://www.localtokens.info/roadmap/"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0.xml"/><Relationship Id="rId1" Type="http://schemas.openxmlformats.org/officeDocument/2006/relationships/slideLayout" Target="../slideLayouts/slideLayout4.xml"/><Relationship Id="rId4" Type="http://schemas.openxmlformats.org/officeDocument/2006/relationships/hyperlink" Target="https://www.localtokens.info/roadmap/"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0.xml"/><Relationship Id="rId1" Type="http://schemas.openxmlformats.org/officeDocument/2006/relationships/tags" Target="../tags/tag33.xml"/><Relationship Id="rId4" Type="http://schemas.openxmlformats.org/officeDocument/2006/relationships/image" Target="../media/image97.png"/></Relationships>
</file>

<file path=ppt/slides/_rels/slide186.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76.xml"/><Relationship Id="rId1" Type="http://schemas.openxmlformats.org/officeDocument/2006/relationships/slideLayout" Target="../slideLayouts/slideLayout4.xml"/><Relationship Id="rId4" Type="http://schemas.openxmlformats.org/officeDocument/2006/relationships/hyperlink" Target="https://loonylabs.org/2021/03/10/a-roadblock/" TargetMode="Externa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78.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82.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mailto:julianne.gula@austinisd.org"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10.xml"/><Relationship Id="rId1" Type="http://schemas.openxmlformats.org/officeDocument/2006/relationships/tags" Target="../tags/tag34.xml"/><Relationship Id="rId4" Type="http://schemas.openxmlformats.org/officeDocument/2006/relationships/image" Target="../media/image103.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image" Target="../media/image104.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10.xml"/><Relationship Id="rId1" Type="http://schemas.openxmlformats.org/officeDocument/2006/relationships/tags" Target="../tags/tag36.xml"/><Relationship Id="rId4" Type="http://schemas.openxmlformats.org/officeDocument/2006/relationships/image" Target="../media/image105.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0.xml"/><Relationship Id="rId1" Type="http://schemas.openxmlformats.org/officeDocument/2006/relationships/tags" Target="../tags/tag37.xml"/><Relationship Id="rId4" Type="http://schemas.openxmlformats.org/officeDocument/2006/relationships/image" Target="../media/image10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10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10.xml"/><Relationship Id="rId1" Type="http://schemas.openxmlformats.org/officeDocument/2006/relationships/tags" Target="../tags/tag39.xml"/><Relationship Id="rId4" Type="http://schemas.openxmlformats.org/officeDocument/2006/relationships/image" Target="../media/image108.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10.xml"/><Relationship Id="rId1" Type="http://schemas.openxmlformats.org/officeDocument/2006/relationships/tags" Target="../tags/tag40.xml"/><Relationship Id="rId4" Type="http://schemas.openxmlformats.org/officeDocument/2006/relationships/image" Target="../media/image109.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10.xml"/><Relationship Id="rId1" Type="http://schemas.openxmlformats.org/officeDocument/2006/relationships/tags" Target="../tags/tag41.xml"/><Relationship Id="rId4" Type="http://schemas.openxmlformats.org/officeDocument/2006/relationships/image" Target="../media/image110.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10.xml"/><Relationship Id="rId1" Type="http://schemas.openxmlformats.org/officeDocument/2006/relationships/tags" Target="../tags/tag42.xml"/><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10.xml"/><Relationship Id="rId1" Type="http://schemas.openxmlformats.org/officeDocument/2006/relationships/tags" Target="../tags/tag43.xml"/><Relationship Id="rId4" Type="http://schemas.openxmlformats.org/officeDocument/2006/relationships/image" Target="../media/image112.pn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9.xml"/><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2.xml"/><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4.xml"/><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5.xml"/><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10.xml"/><Relationship Id="rId1" Type="http://schemas.openxmlformats.org/officeDocument/2006/relationships/tags" Target="../tags/tag44.xml"/><Relationship Id="rId4" Type="http://schemas.openxmlformats.org/officeDocument/2006/relationships/image" Target="../media/image116.pn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10.xml"/><Relationship Id="rId1" Type="http://schemas.openxmlformats.org/officeDocument/2006/relationships/tags" Target="../tags/tag45.xml"/><Relationship Id="rId4" Type="http://schemas.openxmlformats.org/officeDocument/2006/relationships/image" Target="../media/image117.pn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0.xml"/><Relationship Id="rId1" Type="http://schemas.openxmlformats.org/officeDocument/2006/relationships/tags" Target="../tags/tag46.xml"/><Relationship Id="rId4" Type="http://schemas.openxmlformats.org/officeDocument/2006/relationships/image" Target="../media/image11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0.xml"/><Relationship Id="rId1" Type="http://schemas.openxmlformats.org/officeDocument/2006/relationships/tags" Target="../tags/tag47.xml"/><Relationship Id="rId4" Type="http://schemas.openxmlformats.org/officeDocument/2006/relationships/image" Target="../media/image119.pn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10.xml"/><Relationship Id="rId1" Type="http://schemas.openxmlformats.org/officeDocument/2006/relationships/tags" Target="../tags/tag48.xml"/><Relationship Id="rId4" Type="http://schemas.openxmlformats.org/officeDocument/2006/relationships/image" Target="../media/image120.png"/></Relationships>
</file>

<file path=ppt/slides/_rels/slide228.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notesSlide" Target="../notesSlides/notesSlide211.xml"/><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2.xml"/><Relationship Id="rId1" Type="http://schemas.openxmlformats.org/officeDocument/2006/relationships/slideLayout" Target="../slideLayouts/slideLayout19.xml"/><Relationship Id="rId6" Type="http://schemas.openxmlformats.org/officeDocument/2006/relationships/hyperlink" Target="mailto:jwernz@thlaw.com" TargetMode="External"/><Relationship Id="rId5" Type="http://schemas.openxmlformats.org/officeDocument/2006/relationships/image" Target="../media/image9.jpeg"/><Relationship Id="rId4" Type="http://schemas.openxmlformats.org/officeDocument/2006/relationships/hyperlink" Target="mailto:hmcintush@thlaw.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www.heartlight.org/articles/201610/20161002_mopbucket.html"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2.xml"/><Relationship Id="rId5" Type="http://schemas.microsoft.com/office/2018/10/relationships/comments" Target="../comments/modernComment_4DF_1356528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3.xml"/><Relationship Id="rId5" Type="http://schemas.microsoft.com/office/2018/10/relationships/comments" Target="../comments/modernComment_4E1_55CBB770.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4.xml"/><Relationship Id="rId5" Type="http://schemas.microsoft.com/office/2018/10/relationships/comments" Target="../comments/modernComment_4E2_7E33ACEB.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localtokens.info/roadmap/" TargetMode="External"/><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5.xml"/><Relationship Id="rId5" Type="http://schemas.microsoft.com/office/2018/10/relationships/comments" Target="../comments/modernComment_4A6_8EBF4F50.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6.xml"/><Relationship Id="rId5" Type="http://schemas.microsoft.com/office/2018/10/relationships/comments" Target="../comments/modernComment_4AA_5DD0637C.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7.xml"/><Relationship Id="rId5" Type="http://schemas.microsoft.com/office/2018/10/relationships/comments" Target="../comments/modernComment_4A7_D329C414.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hyperlink" Target="https://es.wikiquote.org/wiki/Archivo:Arithmetic_symbols.svg"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hyperlink" Target="https://www.publicdomainpictures.net/en/view-image.php?image=119306&amp;picture=ampersand-symbol-red"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0.xml"/><Relationship Id="rId1" Type="http://schemas.openxmlformats.org/officeDocument/2006/relationships/tags" Target="../tags/tag8.xml"/><Relationship Id="rId5" Type="http://schemas.microsoft.com/office/2018/10/relationships/comments" Target="../comments/modernComment_499_B21982FD.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0.xml"/><Relationship Id="rId1" Type="http://schemas.openxmlformats.org/officeDocument/2006/relationships/tags" Target="../tags/tag9.xml"/><Relationship Id="rId5" Type="http://schemas.microsoft.com/office/2018/10/relationships/comments" Target="../comments/modernComment_49A_B1DE1EA9.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1.xml"/><Relationship Id="rId5" Type="http://schemas.microsoft.com/office/2018/10/relationships/comments" Target="../comments/modernComment_48A_2A8483E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0.xml"/><Relationship Id="rId1" Type="http://schemas.openxmlformats.org/officeDocument/2006/relationships/tags" Target="../tags/tag10.xml"/><Relationship Id="rId5" Type="http://schemas.microsoft.com/office/2018/10/relationships/comments" Target="../comments/modernComment_4E4_2159F0AA.x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0.xml"/><Relationship Id="rId1" Type="http://schemas.openxmlformats.org/officeDocument/2006/relationships/tags" Target="../tags/tag11.xml"/><Relationship Id="rId5" Type="http://schemas.microsoft.com/office/2018/10/relationships/comments" Target="../comments/modernComment_4E5_68FFB805.xml"/><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0.xml"/><Relationship Id="rId1" Type="http://schemas.openxmlformats.org/officeDocument/2006/relationships/tags" Target="../tags/tag12.xml"/><Relationship Id="rId5" Type="http://schemas.microsoft.com/office/2018/10/relationships/comments" Target="../comments/modernComment_4BA_A3F2295D.xml"/><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0.xml"/><Relationship Id="rId1" Type="http://schemas.openxmlformats.org/officeDocument/2006/relationships/tags" Target="../tags/tag13.xml"/><Relationship Id="rId5" Type="http://schemas.microsoft.com/office/2018/10/relationships/comments" Target="../comments/modernComment_4B8_B04EA051.xml"/><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0.xml"/><Relationship Id="rId1" Type="http://schemas.openxmlformats.org/officeDocument/2006/relationships/tags" Target="../tags/tag14.xml"/><Relationship Id="rId5" Type="http://schemas.microsoft.com/office/2018/10/relationships/comments" Target="../comments/modernComment_4B4_BF358DE7.xml"/><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0.xml"/><Relationship Id="rId1" Type="http://schemas.openxmlformats.org/officeDocument/2006/relationships/tags" Target="../tags/tag15.xml"/><Relationship Id="rId5" Type="http://schemas.microsoft.com/office/2018/10/relationships/comments" Target="../comments/modernComment_4B6_AC86E98F.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0.xml"/><Relationship Id="rId1" Type="http://schemas.openxmlformats.org/officeDocument/2006/relationships/tags" Target="../tags/tag16.xml"/><Relationship Id="rId5" Type="http://schemas.microsoft.com/office/2018/10/relationships/comments" Target="../comments/modernComment_49D_61C6337A.xml"/><Relationship Id="rId4" Type="http://schemas.openxmlformats.org/officeDocument/2006/relationships/image" Target="../media/image50.png"/></Relationships>
</file>

<file path=ppt/slides/_rels/slide8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0.xml"/><Relationship Id="rId1" Type="http://schemas.openxmlformats.org/officeDocument/2006/relationships/tags" Target="../tags/tag17.xml"/><Relationship Id="rId5" Type="http://schemas.microsoft.com/office/2018/10/relationships/comments" Target="../comments/modernComment_49E_64720FAC.xml"/><Relationship Id="rId4" Type="http://schemas.openxmlformats.org/officeDocument/2006/relationships/image" Target="../media/image51.png"/></Relationships>
</file>

<file path=ppt/slides/_rels/slide8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0.xml"/><Relationship Id="rId1" Type="http://schemas.openxmlformats.org/officeDocument/2006/relationships/tags" Target="../tags/tag18.xml"/><Relationship Id="rId5" Type="http://schemas.microsoft.com/office/2018/10/relationships/comments" Target="../comments/modernComment_4BE_711065C2.xml"/><Relationship Id="rId4" Type="http://schemas.openxmlformats.org/officeDocument/2006/relationships/image" Target="../media/image53.png"/></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0.xml"/><Relationship Id="rId1" Type="http://schemas.openxmlformats.org/officeDocument/2006/relationships/tags" Target="../tags/tag19.xml"/><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0.xml"/><Relationship Id="rId1" Type="http://schemas.openxmlformats.org/officeDocument/2006/relationships/tags" Target="../tags/tag20.xml"/><Relationship Id="rId4" Type="http://schemas.openxmlformats.org/officeDocument/2006/relationships/image" Target="../media/image57.png"/></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0.xml"/><Relationship Id="rId1" Type="http://schemas.openxmlformats.org/officeDocument/2006/relationships/tags" Target="../tags/tag21.xml"/><Relationship Id="rId5" Type="http://schemas.microsoft.com/office/2018/10/relationships/comments" Target="../comments/modernComment_4C9_7A34DAD1.xml"/><Relationship Id="rId4" Type="http://schemas.openxmlformats.org/officeDocument/2006/relationships/image" Target="../media/image59.png"/></Relationships>
</file>

<file path=ppt/slides/_rels/slide9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0.xml"/><Relationship Id="rId1" Type="http://schemas.openxmlformats.org/officeDocument/2006/relationships/tags" Target="../tags/tag22.xml"/><Relationship Id="rId5" Type="http://schemas.microsoft.com/office/2018/10/relationships/comments" Target="../comments/modernComment_4CE_81ABE27B.xml"/><Relationship Id="rId4" Type="http://schemas.openxmlformats.org/officeDocument/2006/relationships/image" Target="../media/image61.png"/></Relationships>
</file>

<file path=ppt/slides/_rels/slide9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63.gif"/></Relationships>
</file>

<file path=ppt/slides/_rels/slide9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1CAE-6A66-490F-BF68-C8F264CF2381}"/>
              </a:ext>
            </a:extLst>
          </p:cNvPr>
          <p:cNvSpPr>
            <a:spLocks noGrp="1"/>
          </p:cNvSpPr>
          <p:nvPr>
            <p:ph type="title"/>
          </p:nvPr>
        </p:nvSpPr>
        <p:spPr/>
        <p:txBody>
          <a:bodyPr>
            <a:noAutofit/>
          </a:bodyPr>
          <a:lstStyle/>
          <a:p>
            <a:pPr algn="ctr"/>
            <a:r>
              <a:rPr lang="es-US" sz="3200" dirty="0">
                <a:solidFill>
                  <a:srgbClr val="00487E"/>
                </a:solidFill>
              </a:rPr>
              <a:t>Capacitación del coordinador sustituto del Título IX </a:t>
            </a:r>
            <a:br>
              <a:rPr lang="es-US" sz="3200" dirty="0">
                <a:solidFill>
                  <a:srgbClr val="00487E"/>
                </a:solidFill>
              </a:rPr>
            </a:br>
            <a:r>
              <a:rPr lang="es-US" sz="3200" dirty="0">
                <a:solidFill>
                  <a:srgbClr val="00487E"/>
                </a:solidFill>
              </a:rPr>
              <a:t/>
            </a:r>
            <a:br>
              <a:rPr lang="es-US" sz="3200" dirty="0">
                <a:solidFill>
                  <a:srgbClr val="00487E"/>
                </a:solidFill>
              </a:rPr>
            </a:br>
            <a:r>
              <a:rPr lang="es-US" sz="3200" dirty="0">
                <a:solidFill>
                  <a:srgbClr val="00487E"/>
                </a:solidFill>
              </a:rPr>
              <a:t/>
            </a:r>
            <a:br>
              <a:rPr lang="es-US" sz="3200" dirty="0">
                <a:solidFill>
                  <a:srgbClr val="00487E"/>
                </a:solidFill>
              </a:rPr>
            </a:br>
            <a:r>
              <a:rPr lang="es-US" sz="3400" dirty="0">
                <a:solidFill>
                  <a:srgbClr val="00487E"/>
                </a:solidFill>
              </a:rPr>
              <a:t>del Austin ISD</a:t>
            </a:r>
            <a:br>
              <a:rPr lang="es-US" sz="3400" dirty="0">
                <a:solidFill>
                  <a:srgbClr val="00487E"/>
                </a:solidFill>
              </a:rPr>
            </a:br>
            <a:r>
              <a:rPr lang="es-US" sz="3400" cap="none" dirty="0">
                <a:solidFill>
                  <a:srgbClr val="00487E"/>
                </a:solidFill>
              </a:rPr>
              <a:t>Otoño de 2022</a:t>
            </a:r>
            <a:br>
              <a:rPr lang="es-US" sz="3400" cap="none" dirty="0">
                <a:solidFill>
                  <a:srgbClr val="00487E"/>
                </a:solidFill>
              </a:rPr>
            </a:br>
            <a:r>
              <a:rPr lang="es-US" sz="2400" dirty="0">
                <a:solidFill>
                  <a:srgbClr val="00487E"/>
                </a:solidFill>
              </a:rPr>
              <a:t/>
            </a:r>
            <a:br>
              <a:rPr lang="es-US" sz="2400" dirty="0">
                <a:solidFill>
                  <a:srgbClr val="00487E"/>
                </a:solidFill>
              </a:rPr>
            </a:br>
            <a:r>
              <a:rPr lang="es-US" sz="2400" dirty="0">
                <a:solidFill>
                  <a:srgbClr val="00487E"/>
                </a:solidFill>
              </a:rPr>
              <a:t/>
            </a:r>
            <a:br>
              <a:rPr lang="es-US" sz="2400" dirty="0">
                <a:solidFill>
                  <a:srgbClr val="00487E"/>
                </a:solidFill>
              </a:rPr>
            </a:br>
            <a:endParaRPr lang="es-US" sz="3200" cap="none" dirty="0">
              <a:solidFill>
                <a:srgbClr val="00487E"/>
              </a:solidFill>
            </a:endParaRPr>
          </a:p>
        </p:txBody>
      </p:sp>
      <p:pic>
        <p:nvPicPr>
          <p:cNvPr id="7" name="Picture Placeholder 6">
            <a:extLst>
              <a:ext uri="{FF2B5EF4-FFF2-40B4-BE49-F238E27FC236}">
                <a16:creationId xmlns:a16="http://schemas.microsoft.com/office/drawing/2014/main" id="{363A95C7-516C-499B-A7D3-462A6A32A14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0243" b="10243"/>
          <a:stretch/>
        </p:blipFill>
        <p:spPr>
          <a:xfrm>
            <a:off x="8658066" y="109854"/>
            <a:ext cx="3200400" cy="2544763"/>
          </a:xfrm>
        </p:spPr>
      </p:pic>
      <p:sp>
        <p:nvSpPr>
          <p:cNvPr id="9" name="Text Placeholder 3">
            <a:extLst>
              <a:ext uri="{FF2B5EF4-FFF2-40B4-BE49-F238E27FC236}">
                <a16:creationId xmlns:a16="http://schemas.microsoft.com/office/drawing/2014/main" id="{5B870BB1-60DA-4E62-A0AD-FF6FAB05871D}"/>
              </a:ext>
            </a:extLst>
          </p:cNvPr>
          <p:cNvSpPr txBox="1">
            <a:spLocks/>
          </p:cNvSpPr>
          <p:nvPr/>
        </p:nvSpPr>
        <p:spPr>
          <a:xfrm>
            <a:off x="440286" y="5885412"/>
            <a:ext cx="7235133" cy="798021"/>
          </a:xfrm>
          <a:prstGeom prst="rect">
            <a:avLst/>
          </a:prstGeom>
        </p:spPr>
        <p:txBody>
          <a:bodyPr numCol="1"/>
          <a:lstStyle>
            <a:lvl1pPr marL="0" indent="0" algn="r" defTabSz="457200" rtl="0" eaLnBrk="1" latinLnBrk="0" hangingPunct="1">
              <a:spcBef>
                <a:spcPts val="1000"/>
              </a:spcBef>
              <a:spcAft>
                <a:spcPts val="0"/>
              </a:spcAft>
              <a:buClr>
                <a:schemeClr val="accent1"/>
              </a:buClr>
              <a:buSzPct val="80000"/>
              <a:buFont typeface="Wingdings 3" charset="2"/>
              <a:buNone/>
              <a:defRPr sz="2400" b="0" i="0" kern="1200">
                <a:solidFill>
                  <a:schemeClr val="tx1"/>
                </a:solidFill>
                <a:latin typeface="Century Schoolbook" panose="02040604050505020304" pitchFamily="18" charset="0"/>
                <a:ea typeface="Cambria" panose="02040503050406030204" pitchFamily="18" charset="0"/>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600" b="0" i="0" kern="1200">
                <a:solidFill>
                  <a:schemeClr val="tx1"/>
                </a:solidFill>
                <a:latin typeface="Century Schoolbook" panose="02040604050505020304" pitchFamily="18" charset="0"/>
                <a:ea typeface="Cambria" panose="02040503050406030204" pitchFamily="18" charset="0"/>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3200" b="0" i="0" kern="1200">
                <a:solidFill>
                  <a:schemeClr val="tx1"/>
                </a:solidFill>
                <a:latin typeface="Century Schoolbook" panose="02040604050505020304" pitchFamily="18" charset="0"/>
                <a:ea typeface="Cambria" panose="02040503050406030204" pitchFamily="18" charset="0"/>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ctr" defTabSz="457200" rtl="0" eaLnBrk="1" fontAlgn="auto" latinLnBrk="0" hangingPunct="1">
              <a:lnSpc>
                <a:spcPct val="100000"/>
              </a:lnSpc>
              <a:spcBef>
                <a:spcPts val="0"/>
              </a:spcBef>
              <a:spcAft>
                <a:spcPts val="300"/>
              </a:spcAft>
              <a:buClr>
                <a:srgbClr val="4E67C8"/>
              </a:buClr>
              <a:buSzPct val="80000"/>
              <a:buFont typeface="Wingdings 3" charset="2"/>
              <a:buNone/>
              <a:tabLst/>
              <a:defRPr/>
            </a:pPr>
            <a:r>
              <a:rPr kumimoji="0" lang="es-US" sz="1800" b="1" i="0" u="none" strike="noStrike" cap="none" normalizeH="0" baseline="0" noProof="0">
                <a:ln>
                  <a:noFill/>
                </a:ln>
                <a:solidFill>
                  <a:prstClr val="black"/>
                </a:solidFill>
                <a:effectLst/>
                <a:uLnTx/>
                <a:uFillTx/>
                <a:latin typeface="Century Schoolbook" panose="02040604050505020304" pitchFamily="18" charset="0"/>
                <a:ea typeface="Cambria" panose="02040503050406030204" pitchFamily="18" charset="0"/>
                <a:cs typeface="+mj-cs"/>
              </a:rPr>
              <a:t>Thompson &amp; Horton LLP</a:t>
            </a:r>
          </a:p>
          <a:p>
            <a:pPr marL="0" marR="0" lvl="0" indent="0" algn="ctr" defTabSz="457200" rtl="0" eaLnBrk="1" fontAlgn="auto" latinLnBrk="0" hangingPunct="1">
              <a:lnSpc>
                <a:spcPct val="100000"/>
              </a:lnSpc>
              <a:spcBef>
                <a:spcPts val="1200"/>
              </a:spcBef>
              <a:spcAft>
                <a:spcPts val="300"/>
              </a:spcAft>
              <a:buClr>
                <a:srgbClr val="4E67C8"/>
              </a:buClr>
              <a:buSzPct val="80000"/>
              <a:buFont typeface="Wingdings 3" charset="2"/>
              <a:buNone/>
              <a:tabLst/>
              <a:defRPr/>
            </a:pPr>
            <a:r>
              <a:rPr kumimoji="0" lang="es-US" sz="1050" b="0" i="0" u="none" strike="noStrike" cap="none" normalizeH="0" baseline="0" noProof="0">
                <a:ln>
                  <a:noFill/>
                </a:ln>
                <a:solidFill>
                  <a:prstClr val="black"/>
                </a:solidFill>
                <a:effectLst/>
                <a:uLnTx/>
                <a:uFillTx/>
                <a:latin typeface="Century Schoolbook" panose="02040604050505020304" pitchFamily="18" charset="0"/>
                <a:ea typeface="Cambria" panose="02040503050406030204" pitchFamily="18" charset="0"/>
                <a:cs typeface="+mj-cs"/>
              </a:rPr>
              <a:t>© 2022 Thompson &amp; Horton, LLP septiembre de 2022. Material de mercadotecnia. No es asesoramiento legal</a:t>
            </a:r>
          </a:p>
        </p:txBody>
      </p:sp>
      <p:sp>
        <p:nvSpPr>
          <p:cNvPr id="5" name="Text Placeholder 4">
            <a:extLst>
              <a:ext uri="{FF2B5EF4-FFF2-40B4-BE49-F238E27FC236}">
                <a16:creationId xmlns:a16="http://schemas.microsoft.com/office/drawing/2014/main" id="{79EC4246-4200-5A9B-2CBD-D1FEDAA93A11}"/>
              </a:ext>
            </a:extLst>
          </p:cNvPr>
          <p:cNvSpPr>
            <a:spLocks noGrp="1"/>
          </p:cNvSpPr>
          <p:nvPr>
            <p:ph type="body" sz="quarter" idx="12"/>
          </p:nvPr>
        </p:nvSpPr>
        <p:spPr>
          <a:xfrm>
            <a:off x="857768" y="4577256"/>
            <a:ext cx="3379470" cy="2106177"/>
          </a:xfrm>
        </p:spPr>
        <p:txBody>
          <a:bodyPr/>
          <a:lstStyle/>
          <a:p>
            <a:pPr algn="ctr">
              <a:spcBef>
                <a:spcPts val="500"/>
              </a:spcBef>
            </a:pPr>
            <a:r>
              <a:rPr lang="es-US" sz="2000" dirty="0" err="1"/>
              <a:t>Holly</a:t>
            </a:r>
            <a:r>
              <a:rPr lang="es-US" sz="2000" dirty="0"/>
              <a:t> </a:t>
            </a:r>
            <a:r>
              <a:rPr lang="es-US" sz="2000" dirty="0" err="1"/>
              <a:t>McIntush</a:t>
            </a:r>
            <a:endParaRPr lang="es-US" sz="2000" dirty="0"/>
          </a:p>
          <a:p>
            <a:pPr algn="ctr">
              <a:spcBef>
                <a:spcPts val="500"/>
              </a:spcBef>
            </a:pPr>
            <a:r>
              <a:rPr lang="es-US" sz="2000" dirty="0"/>
              <a:t>Socia</a:t>
            </a:r>
          </a:p>
          <a:p>
            <a:pPr algn="ctr">
              <a:spcBef>
                <a:spcPts val="500"/>
              </a:spcBef>
            </a:pPr>
            <a:r>
              <a:rPr lang="es-US" sz="2000" b="1" dirty="0">
                <a:solidFill>
                  <a:srgbClr val="00487E"/>
                </a:solidFill>
                <a:latin typeface="+mn-lt"/>
                <a:hlinkClick r:id="rId4">
                  <a:extLst>
                    <a:ext uri="{A12FA001-AC4F-418D-AE19-62706E023703}">
                      <ahyp:hlinkClr xmlns="" xmlns:ahyp="http://schemas.microsoft.com/office/drawing/2018/hyperlinkcolor" val="tx"/>
                    </a:ext>
                  </a:extLst>
                </a:hlinkClick>
              </a:rPr>
              <a:t>hmcintush@thlaw.com</a:t>
            </a:r>
            <a:r>
              <a:rPr lang="es-US" sz="2000" b="1" dirty="0">
                <a:solidFill>
                  <a:srgbClr val="00487E"/>
                </a:solidFill>
                <a:latin typeface="+mn-lt"/>
              </a:rPr>
              <a:t>   </a:t>
            </a:r>
          </a:p>
        </p:txBody>
      </p:sp>
      <p:pic>
        <p:nvPicPr>
          <p:cNvPr id="6" name="Picture Placeholder 6" descr="A person smiling in front of a window&#10;&#10;Description automatically generated with medium confidence">
            <a:extLst>
              <a:ext uri="{FF2B5EF4-FFF2-40B4-BE49-F238E27FC236}">
                <a16:creationId xmlns:a16="http://schemas.microsoft.com/office/drawing/2014/main" id="{B0AF067E-5894-1D6C-D5DE-15EB860560B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7317" b="29678"/>
          <a:stretch/>
        </p:blipFill>
        <p:spPr>
          <a:xfrm>
            <a:off x="8658066" y="2870041"/>
            <a:ext cx="3200400" cy="2544763"/>
          </a:xfrm>
          <a:prstGeom prst="rect">
            <a:avLst/>
          </a:prstGeom>
        </p:spPr>
      </p:pic>
      <p:sp>
        <p:nvSpPr>
          <p:cNvPr id="8" name="Text Placeholder 4">
            <a:extLst>
              <a:ext uri="{FF2B5EF4-FFF2-40B4-BE49-F238E27FC236}">
                <a16:creationId xmlns:a16="http://schemas.microsoft.com/office/drawing/2014/main" id="{6D41C7FF-AA7A-C79A-7C7C-D00E0AEA4F03}"/>
              </a:ext>
            </a:extLst>
          </p:cNvPr>
          <p:cNvSpPr txBox="1">
            <a:spLocks/>
          </p:cNvSpPr>
          <p:nvPr/>
        </p:nvSpPr>
        <p:spPr>
          <a:xfrm>
            <a:off x="4295948" y="4577255"/>
            <a:ext cx="3379470" cy="2106177"/>
          </a:xfrm>
          <a:prstGeom prst="rect">
            <a:avLst/>
          </a:prstGeom>
        </p:spPr>
        <p:txBody>
          <a:bodyPr/>
          <a:lstStyle>
            <a:lvl1pPr marL="0" indent="0" algn="r" defTabSz="457200" rtl="0" eaLnBrk="1" latinLnBrk="0" hangingPunct="1">
              <a:spcBef>
                <a:spcPts val="1000"/>
              </a:spcBef>
              <a:spcAft>
                <a:spcPts val="0"/>
              </a:spcAft>
              <a:buClr>
                <a:schemeClr val="accent1"/>
              </a:buClr>
              <a:buSzPct val="80000"/>
              <a:buFont typeface="Wingdings 3" charset="2"/>
              <a:buNone/>
              <a:defRPr sz="2400" b="0" i="0" kern="1200">
                <a:solidFill>
                  <a:schemeClr val="tx1"/>
                </a:solidFill>
                <a:latin typeface="Century Schoolbook" panose="02040604050505020304" pitchFamily="18" charset="0"/>
                <a:ea typeface="Cambria" panose="02040503050406030204" pitchFamily="18" charset="0"/>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600" b="0" i="0" kern="1200">
                <a:solidFill>
                  <a:schemeClr val="tx1"/>
                </a:solidFill>
                <a:latin typeface="Century Schoolbook" panose="02040604050505020304" pitchFamily="18" charset="0"/>
                <a:ea typeface="Cambria" panose="02040503050406030204" pitchFamily="18" charset="0"/>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3200" b="0" i="0" kern="1200">
                <a:solidFill>
                  <a:schemeClr val="tx1"/>
                </a:solidFill>
                <a:latin typeface="Century Schoolbook" panose="02040604050505020304" pitchFamily="18" charset="0"/>
                <a:ea typeface="Cambria" panose="02040503050406030204" pitchFamily="18" charset="0"/>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ctr" defTabSz="457200" rtl="0" eaLnBrk="1" fontAlgn="auto" latinLnBrk="0" hangingPunct="1">
              <a:lnSpc>
                <a:spcPct val="100000"/>
              </a:lnSpc>
              <a:spcBef>
                <a:spcPts val="500"/>
              </a:spcBef>
              <a:spcAft>
                <a:spcPts val="0"/>
              </a:spcAft>
              <a:buClr>
                <a:srgbClr val="4E67C8"/>
              </a:buClr>
              <a:buSzPct val="80000"/>
              <a:buFont typeface="Wingdings 3" charset="2"/>
              <a:buNone/>
              <a:tabLst/>
              <a:defRPr/>
            </a:pPr>
            <a:r>
              <a:rPr kumimoji="0" lang="es-US" sz="2000" b="0" i="0" u="none" strike="noStrike" cap="none" normalizeH="0" baseline="0" noProof="0" dirty="0">
                <a:ln>
                  <a:noFill/>
                </a:ln>
                <a:solidFill>
                  <a:prstClr val="black"/>
                </a:solidFill>
                <a:effectLst/>
                <a:uLnTx/>
                <a:uFillTx/>
                <a:latin typeface="Century Schoolbook" panose="02040604050505020304" pitchFamily="18" charset="0"/>
                <a:ea typeface="Cambria" panose="02040503050406030204" pitchFamily="18" charset="0"/>
                <a:cs typeface="+mj-cs"/>
              </a:rPr>
              <a:t>Jackie </a:t>
            </a:r>
            <a:r>
              <a:rPr kumimoji="0" lang="es-US" sz="2000" b="0" i="0" u="none" strike="noStrike" cap="none" normalizeH="0" baseline="0" noProof="0" dirty="0" err="1">
                <a:ln>
                  <a:noFill/>
                </a:ln>
                <a:solidFill>
                  <a:prstClr val="black"/>
                </a:solidFill>
                <a:effectLst/>
                <a:uLnTx/>
                <a:uFillTx/>
                <a:latin typeface="Century Schoolbook" panose="02040604050505020304" pitchFamily="18" charset="0"/>
                <a:ea typeface="Cambria" panose="02040503050406030204" pitchFamily="18" charset="0"/>
                <a:cs typeface="+mj-cs"/>
              </a:rPr>
              <a:t>Gharapour</a:t>
            </a:r>
            <a:r>
              <a:rPr kumimoji="0" lang="es-US" sz="2000" b="0" i="0" u="none" strike="noStrike" cap="none" normalizeH="0" baseline="0" noProof="0" dirty="0">
                <a:ln>
                  <a:noFill/>
                </a:ln>
                <a:solidFill>
                  <a:prstClr val="black"/>
                </a:solidFill>
                <a:effectLst/>
                <a:uLnTx/>
                <a:uFillTx/>
                <a:latin typeface="Century Schoolbook" panose="02040604050505020304" pitchFamily="18" charset="0"/>
                <a:ea typeface="Cambria" panose="02040503050406030204" pitchFamily="18" charset="0"/>
                <a:cs typeface="+mj-cs"/>
              </a:rPr>
              <a:t> </a:t>
            </a:r>
            <a:r>
              <a:rPr kumimoji="0" lang="es-US" sz="2000" b="0" i="0" u="none" strike="noStrike" cap="none" normalizeH="0" baseline="0" noProof="0" dirty="0" err="1">
                <a:ln>
                  <a:noFill/>
                </a:ln>
                <a:solidFill>
                  <a:prstClr val="black"/>
                </a:solidFill>
                <a:effectLst/>
                <a:uLnTx/>
                <a:uFillTx/>
                <a:latin typeface="Century Schoolbook" panose="02040604050505020304" pitchFamily="18" charset="0"/>
                <a:ea typeface="Cambria" panose="02040503050406030204" pitchFamily="18" charset="0"/>
                <a:cs typeface="+mj-cs"/>
              </a:rPr>
              <a:t>Wernz</a:t>
            </a:r>
            <a:endParaRPr kumimoji="0" lang="es-US" sz="2000" b="0" i="0" u="none" strike="noStrike" cap="none" normalizeH="0" baseline="0" noProof="0" dirty="0">
              <a:ln>
                <a:noFill/>
              </a:ln>
              <a:solidFill>
                <a:prstClr val="black"/>
              </a:solidFill>
              <a:effectLst/>
              <a:uLnTx/>
              <a:uFillTx/>
              <a:latin typeface="Century Schoolbook" panose="02040604050505020304" pitchFamily="18" charset="0"/>
              <a:ea typeface="Cambria" panose="02040503050406030204" pitchFamily="18" charset="0"/>
              <a:cs typeface="+mj-cs"/>
            </a:endParaRPr>
          </a:p>
          <a:p>
            <a:pPr marL="0" marR="0" lvl="0" indent="0" algn="ctr" defTabSz="457200" rtl="0" eaLnBrk="1" fontAlgn="auto" latinLnBrk="0" hangingPunct="1">
              <a:lnSpc>
                <a:spcPct val="100000"/>
              </a:lnSpc>
              <a:spcBef>
                <a:spcPts val="500"/>
              </a:spcBef>
              <a:spcAft>
                <a:spcPts val="0"/>
              </a:spcAft>
              <a:buClr>
                <a:srgbClr val="4E67C8"/>
              </a:buClr>
              <a:buSzPct val="80000"/>
              <a:buFont typeface="Wingdings 3" charset="2"/>
              <a:buNone/>
              <a:tabLst/>
              <a:defRPr/>
            </a:pPr>
            <a:r>
              <a:rPr kumimoji="0" lang="es-US" sz="2000" b="0" i="0" u="none" strike="noStrike" cap="none" normalizeH="0" baseline="0" noProof="0" dirty="0">
                <a:ln>
                  <a:noFill/>
                </a:ln>
                <a:solidFill>
                  <a:prstClr val="black"/>
                </a:solidFill>
                <a:effectLst/>
                <a:uLnTx/>
                <a:uFillTx/>
                <a:latin typeface="Century Schoolbook" panose="02040604050505020304" pitchFamily="18" charset="0"/>
                <a:ea typeface="Cambria" panose="02040503050406030204" pitchFamily="18" charset="0"/>
                <a:cs typeface="+mj-cs"/>
              </a:rPr>
              <a:t>Socia</a:t>
            </a:r>
          </a:p>
          <a:p>
            <a:pPr marL="0" marR="0" lvl="0" indent="0" algn="ctr" defTabSz="457200" rtl="0" eaLnBrk="1" fontAlgn="auto" latinLnBrk="0" hangingPunct="1">
              <a:lnSpc>
                <a:spcPct val="100000"/>
              </a:lnSpc>
              <a:spcBef>
                <a:spcPts val="500"/>
              </a:spcBef>
              <a:spcAft>
                <a:spcPts val="0"/>
              </a:spcAft>
              <a:buClr>
                <a:srgbClr val="4E67C8"/>
              </a:buClr>
              <a:buSzPct val="80000"/>
              <a:buFont typeface="Wingdings 3" charset="2"/>
              <a:buNone/>
              <a:tabLst/>
              <a:defRPr/>
            </a:pPr>
            <a:r>
              <a:rPr kumimoji="0" lang="es-US" sz="2000" b="1" i="0" u="none" strike="noStrike" cap="none" normalizeH="0" baseline="0" noProof="0" dirty="0">
                <a:ln>
                  <a:noFill/>
                </a:ln>
                <a:solidFill>
                  <a:srgbClr val="00487E"/>
                </a:solidFill>
                <a:effectLst/>
                <a:uLnTx/>
                <a:uFillTx/>
                <a:latin typeface="Century Schoolbook" panose="02040604050505020304"/>
                <a:ea typeface="Cambria" panose="02040503050406030204" pitchFamily="18" charset="0"/>
                <a:cs typeface="+mj-cs"/>
                <a:hlinkClick r:id="rId6">
                  <a:extLst>
                    <a:ext uri="{A12FA001-AC4F-418D-AE19-62706E023703}">
                      <ahyp:hlinkClr xmlns="" xmlns:ahyp="http://schemas.microsoft.com/office/drawing/2018/hyperlinkcolor" val="tx"/>
                    </a:ext>
                  </a:extLst>
                </a:hlinkClick>
              </a:rPr>
              <a:t>jwernz@thlaw.com</a:t>
            </a:r>
            <a:r>
              <a:rPr kumimoji="0" lang="es-US" sz="2000" b="1" i="0" u="none" strike="noStrike" cap="none" normalizeH="0" baseline="0" noProof="0" dirty="0">
                <a:ln>
                  <a:noFill/>
                </a:ln>
                <a:solidFill>
                  <a:srgbClr val="00487E"/>
                </a:solidFill>
                <a:effectLst/>
                <a:uLnTx/>
                <a:uFillTx/>
                <a:latin typeface="Century Schoolbook" panose="02040604050505020304"/>
                <a:ea typeface="Cambria" panose="02040503050406030204" pitchFamily="18" charset="0"/>
                <a:cs typeface="+mj-cs"/>
              </a:rPr>
              <a:t>  </a:t>
            </a:r>
          </a:p>
        </p:txBody>
      </p:sp>
    </p:spTree>
    <p:extLst>
      <p:ext uri="{BB962C8B-B14F-4D97-AF65-F5344CB8AC3E}">
        <p14:creationId xmlns:p14="http://schemas.microsoft.com/office/powerpoint/2010/main" val="218507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C69BC371-4300-4F06-9C19-D5D880B23023}"/>
              </a:ext>
            </a:extLst>
          </p:cNvPr>
          <p:cNvSpPr/>
          <p:nvPr/>
        </p:nvSpPr>
        <p:spPr>
          <a:xfrm>
            <a:off x="8908807" y="4536220"/>
            <a:ext cx="1925517" cy="2047142"/>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Flowchart: Connector 4">
            <a:extLst>
              <a:ext uri="{FF2B5EF4-FFF2-40B4-BE49-F238E27FC236}">
                <a16:creationId xmlns:a16="http://schemas.microsoft.com/office/drawing/2014/main" id="{E909F259-C150-4DD6-94B5-6A98BCAEB543}"/>
              </a:ext>
            </a:extLst>
          </p:cNvPr>
          <p:cNvSpPr/>
          <p:nvPr/>
        </p:nvSpPr>
        <p:spPr>
          <a:xfrm>
            <a:off x="4089282" y="1373051"/>
            <a:ext cx="5205045" cy="4930408"/>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Flowchart: Connector 5">
            <a:extLst>
              <a:ext uri="{FF2B5EF4-FFF2-40B4-BE49-F238E27FC236}">
                <a16:creationId xmlns:a16="http://schemas.microsoft.com/office/drawing/2014/main" id="{9D454E4A-6F9F-4B80-96C6-57A6E3C3EB23}"/>
              </a:ext>
            </a:extLst>
          </p:cNvPr>
          <p:cNvSpPr/>
          <p:nvPr/>
        </p:nvSpPr>
        <p:spPr>
          <a:xfrm>
            <a:off x="5320205" y="1725596"/>
            <a:ext cx="3162298" cy="3048001"/>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Flowchart: Connector 6">
            <a:extLst>
              <a:ext uri="{FF2B5EF4-FFF2-40B4-BE49-F238E27FC236}">
                <a16:creationId xmlns:a16="http://schemas.microsoft.com/office/drawing/2014/main" id="{BA970FC8-4A6D-4900-BAEA-B4F5C06ED399}"/>
              </a:ext>
            </a:extLst>
          </p:cNvPr>
          <p:cNvSpPr/>
          <p:nvPr/>
        </p:nvSpPr>
        <p:spPr>
          <a:xfrm>
            <a:off x="6375281" y="2786535"/>
            <a:ext cx="1687635" cy="1614854"/>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Flowchart: Connector 7">
            <a:extLst>
              <a:ext uri="{FF2B5EF4-FFF2-40B4-BE49-F238E27FC236}">
                <a16:creationId xmlns:a16="http://schemas.microsoft.com/office/drawing/2014/main" id="{C80F5467-BA9A-4263-8620-D6F91601EBC0}"/>
              </a:ext>
            </a:extLst>
          </p:cNvPr>
          <p:cNvSpPr/>
          <p:nvPr/>
        </p:nvSpPr>
        <p:spPr>
          <a:xfrm>
            <a:off x="6738696" y="3185120"/>
            <a:ext cx="1113693" cy="104335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 name="Arrow: Notched Right 13">
            <a:extLst>
              <a:ext uri="{FF2B5EF4-FFF2-40B4-BE49-F238E27FC236}">
                <a16:creationId xmlns:a16="http://schemas.microsoft.com/office/drawing/2014/main" id="{47D37187-1E54-4097-B640-EEAB5842EFD0}"/>
              </a:ext>
            </a:extLst>
          </p:cNvPr>
          <p:cNvSpPr/>
          <p:nvPr/>
        </p:nvSpPr>
        <p:spPr>
          <a:xfrm>
            <a:off x="92813" y="1852932"/>
            <a:ext cx="5067053" cy="595648"/>
          </a:xfrm>
          <a:prstGeom prst="notch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Arrow: Notched Right 14">
            <a:extLst>
              <a:ext uri="{FF2B5EF4-FFF2-40B4-BE49-F238E27FC236}">
                <a16:creationId xmlns:a16="http://schemas.microsoft.com/office/drawing/2014/main" id="{AA9524A5-03D2-4312-9706-5E58DBE7F412}"/>
              </a:ext>
            </a:extLst>
          </p:cNvPr>
          <p:cNvSpPr/>
          <p:nvPr/>
        </p:nvSpPr>
        <p:spPr>
          <a:xfrm>
            <a:off x="834786" y="2501685"/>
            <a:ext cx="5067053" cy="595648"/>
          </a:xfrm>
          <a:prstGeom prst="notch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a:ln>
                  <a:noFill/>
                </a:ln>
                <a:solidFill>
                  <a:prstClr val="white"/>
                </a:solidFill>
                <a:effectLst/>
                <a:uLnTx/>
                <a:uFillTx/>
                <a:latin typeface="Century Gothic" panose="020B0502020202020204"/>
                <a:ea typeface="+mn-ea"/>
                <a:cs typeface="+mn-cs"/>
              </a:rPr>
              <a:t>HOSTIGAMIENTO</a:t>
            </a:r>
          </a:p>
        </p:txBody>
      </p:sp>
      <p:sp>
        <p:nvSpPr>
          <p:cNvPr id="16" name="Arrow: Notched Right 15">
            <a:extLst>
              <a:ext uri="{FF2B5EF4-FFF2-40B4-BE49-F238E27FC236}">
                <a16:creationId xmlns:a16="http://schemas.microsoft.com/office/drawing/2014/main" id="{195F2914-9C02-4A7D-A962-B08352F83C4A}"/>
              </a:ext>
            </a:extLst>
          </p:cNvPr>
          <p:cNvSpPr/>
          <p:nvPr/>
        </p:nvSpPr>
        <p:spPr>
          <a:xfrm>
            <a:off x="1571997" y="3152055"/>
            <a:ext cx="5067053" cy="595648"/>
          </a:xfrm>
          <a:prstGeom prst="notch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 name="Arrow: Notched Right 16">
            <a:extLst>
              <a:ext uri="{FF2B5EF4-FFF2-40B4-BE49-F238E27FC236}">
                <a16:creationId xmlns:a16="http://schemas.microsoft.com/office/drawing/2014/main" id="{C547E9CF-C1D3-4EEA-AAE0-6511E9953BDF}"/>
              </a:ext>
            </a:extLst>
          </p:cNvPr>
          <p:cNvSpPr/>
          <p:nvPr/>
        </p:nvSpPr>
        <p:spPr>
          <a:xfrm>
            <a:off x="2228489" y="3665002"/>
            <a:ext cx="5067053" cy="595648"/>
          </a:xfrm>
          <a:prstGeom prst="notch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2" name="TextBox 21">
            <a:extLst>
              <a:ext uri="{FF2B5EF4-FFF2-40B4-BE49-F238E27FC236}">
                <a16:creationId xmlns:a16="http://schemas.microsoft.com/office/drawing/2014/main" id="{2FC2AAFA-36C5-410A-890E-4E1505DF1FD7}"/>
              </a:ext>
            </a:extLst>
          </p:cNvPr>
          <p:cNvSpPr txBox="1"/>
          <p:nvPr/>
        </p:nvSpPr>
        <p:spPr>
          <a:xfrm>
            <a:off x="316523" y="1988738"/>
            <a:ext cx="43258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a:ln>
                  <a:noFill/>
                </a:ln>
                <a:solidFill>
                  <a:prstClr val="white"/>
                </a:solidFill>
                <a:effectLst/>
                <a:uLnTx/>
                <a:uFillTx/>
                <a:latin typeface="Century Gothic" panose="020B0502020202020204"/>
                <a:ea typeface="+mn-ea"/>
                <a:cs typeface="+mn-cs"/>
              </a:rPr>
              <a:t>DISCRIMINACIÓN</a:t>
            </a:r>
          </a:p>
        </p:txBody>
      </p:sp>
      <p:sp>
        <p:nvSpPr>
          <p:cNvPr id="24" name="TextBox 23">
            <a:extLst>
              <a:ext uri="{FF2B5EF4-FFF2-40B4-BE49-F238E27FC236}">
                <a16:creationId xmlns:a16="http://schemas.microsoft.com/office/drawing/2014/main" id="{5A3B7233-0188-40B4-AD70-9A0BC1AF4BE0}"/>
              </a:ext>
            </a:extLst>
          </p:cNvPr>
          <p:cNvSpPr txBox="1"/>
          <p:nvPr/>
        </p:nvSpPr>
        <p:spPr>
          <a:xfrm>
            <a:off x="1812745" y="3285978"/>
            <a:ext cx="43258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a:ln>
                  <a:noFill/>
                </a:ln>
                <a:solidFill>
                  <a:prstClr val="white"/>
                </a:solidFill>
                <a:effectLst/>
                <a:uLnTx/>
                <a:uFillTx/>
                <a:latin typeface="Century Gothic" panose="020B0502020202020204"/>
                <a:ea typeface="+mn-ea"/>
                <a:cs typeface="+mn-cs"/>
              </a:rPr>
              <a:t>ACOSO SEXUAL</a:t>
            </a:r>
          </a:p>
        </p:txBody>
      </p:sp>
      <p:sp>
        <p:nvSpPr>
          <p:cNvPr id="25" name="TextBox 24">
            <a:extLst>
              <a:ext uri="{FF2B5EF4-FFF2-40B4-BE49-F238E27FC236}">
                <a16:creationId xmlns:a16="http://schemas.microsoft.com/office/drawing/2014/main" id="{859A8182-2148-46E9-ADD4-DF647EDCDC77}"/>
              </a:ext>
            </a:extLst>
          </p:cNvPr>
          <p:cNvSpPr txBox="1"/>
          <p:nvPr/>
        </p:nvSpPr>
        <p:spPr>
          <a:xfrm>
            <a:off x="2596365" y="3776956"/>
            <a:ext cx="43258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a:ln>
                  <a:noFill/>
                </a:ln>
                <a:solidFill>
                  <a:prstClr val="white"/>
                </a:solidFill>
                <a:effectLst/>
                <a:uLnTx/>
                <a:uFillTx/>
                <a:latin typeface="Century Gothic" panose="020B0502020202020204"/>
                <a:ea typeface="+mn-ea"/>
                <a:cs typeface="+mn-cs"/>
              </a:rPr>
              <a:t>ACOSO SEXUAL SEGÚN EL TÍTULO IX </a:t>
            </a:r>
          </a:p>
        </p:txBody>
      </p:sp>
      <p:sp>
        <p:nvSpPr>
          <p:cNvPr id="19" name="Title 1">
            <a:extLst>
              <a:ext uri="{FF2B5EF4-FFF2-40B4-BE49-F238E27FC236}">
                <a16:creationId xmlns:a16="http://schemas.microsoft.com/office/drawing/2014/main" id="{74F0B11F-6431-4DED-B43B-4170928B35A2}"/>
              </a:ext>
            </a:extLst>
          </p:cNvPr>
          <p:cNvSpPr>
            <a:spLocks noGrp="1"/>
          </p:cNvSpPr>
          <p:nvPr>
            <p:ph type="title"/>
          </p:nvPr>
        </p:nvSpPr>
        <p:spPr/>
        <p:txBody>
          <a:bodyPr/>
          <a:lstStyle/>
          <a:p>
            <a:pPr algn="ctr"/>
            <a:r>
              <a:rPr lang="es-US" sz="4800"/>
              <a:t>y Recuerden</a:t>
            </a:r>
          </a:p>
        </p:txBody>
      </p:sp>
      <p:sp>
        <p:nvSpPr>
          <p:cNvPr id="23" name="Slide Number Placeholder 3">
            <a:extLst>
              <a:ext uri="{FF2B5EF4-FFF2-40B4-BE49-F238E27FC236}">
                <a16:creationId xmlns:a16="http://schemas.microsoft.com/office/drawing/2014/main" id="{CC9B2923-06D6-4210-8444-FAEF7193A6F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 name="Arrow: Notched Right 17">
            <a:extLst>
              <a:ext uri="{FF2B5EF4-FFF2-40B4-BE49-F238E27FC236}">
                <a16:creationId xmlns:a16="http://schemas.microsoft.com/office/drawing/2014/main" id="{DEA73054-EDA5-425A-A55A-BF25B1AA2C1A}"/>
              </a:ext>
            </a:extLst>
          </p:cNvPr>
          <p:cNvSpPr/>
          <p:nvPr/>
        </p:nvSpPr>
        <p:spPr>
          <a:xfrm>
            <a:off x="4585742" y="5413304"/>
            <a:ext cx="5067053" cy="595648"/>
          </a:xfrm>
          <a:prstGeom prst="notched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1" name="TextBox 20">
            <a:extLst>
              <a:ext uri="{FF2B5EF4-FFF2-40B4-BE49-F238E27FC236}">
                <a16:creationId xmlns:a16="http://schemas.microsoft.com/office/drawing/2014/main" id="{38FBA205-1BB0-4F44-A7C5-F3F16AF7CC58}"/>
              </a:ext>
            </a:extLst>
          </p:cNvPr>
          <p:cNvSpPr txBox="1"/>
          <p:nvPr/>
        </p:nvSpPr>
        <p:spPr>
          <a:xfrm>
            <a:off x="4926368" y="5526462"/>
            <a:ext cx="43258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a:ln>
                  <a:noFill/>
                </a:ln>
                <a:solidFill>
                  <a:prstClr val="white"/>
                </a:solidFill>
                <a:effectLst/>
                <a:uLnTx/>
                <a:uFillTx/>
                <a:latin typeface="Century Gothic" panose="020B0502020202020204"/>
                <a:ea typeface="+mn-ea"/>
                <a:cs typeface="+mn-cs"/>
              </a:rPr>
              <a:t>REPRESALIAS</a:t>
            </a:r>
          </a:p>
        </p:txBody>
      </p:sp>
    </p:spTree>
    <p:extLst>
      <p:ext uri="{BB962C8B-B14F-4D97-AF65-F5344CB8AC3E}">
        <p14:creationId xmlns:p14="http://schemas.microsoft.com/office/powerpoint/2010/main" val="3428079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3CECB9-7E1F-EA21-F0B2-568C642E31A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546C616E-0B49-ECEF-3144-E4D479CD687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7037418"/>
      </p:ext>
    </p:extLst>
  </p:cSld>
  <p:clrMapOvr>
    <a:masterClrMapping/>
  </p:clrMapOvr>
  <p:extLst>
    <p:ext uri="{6950BFC3-D8DA-4A85-94F7-54DA5524770B}">
      <p188:commentRel xmlns="" xmlns:p188="http://schemas.microsoft.com/office/powerpoint/2018/8/main" r:id="rId5"/>
    </p:ext>
  </p:extLs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vert="horz" lIns="91440" tIns="45720" rIns="91440" bIns="45720" rtlCol="0" anchor="t">
            <a:normAutofit fontScale="55000" lnSpcReduction="20000"/>
          </a:bodyPr>
          <a:lstStyle/>
          <a:p>
            <a:pPr marL="0" indent="0">
              <a:buNone/>
            </a:pPr>
            <a:r>
              <a:rPr lang="es-US" sz="6000" dirty="0">
                <a:latin typeface="Century Schoolbook"/>
                <a:ea typeface="Cambria"/>
              </a:rPr>
              <a:t>Un maestro visita la casa de un estudiante, Carson, para darle un libro, pero acosa sexualmente al estudiante mientras está ahí.</a:t>
            </a:r>
          </a:p>
        </p:txBody>
      </p:sp>
      <p:pic>
        <p:nvPicPr>
          <p:cNvPr id="7" name="Content Placeholder 6">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621984" y="2222098"/>
            <a:ext cx="2205829" cy="3212315"/>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292274" y="452718"/>
            <a:ext cx="10842451" cy="1400530"/>
          </a:xfrm>
        </p:spPr>
        <p:txBody>
          <a:bodyPr>
            <a:noAutofit/>
          </a:bodyPr>
          <a:lstStyle/>
          <a:p>
            <a:r>
              <a:rPr lang="es-US" sz="4900" dirty="0">
                <a:latin typeface="Century Schoolbook"/>
                <a:ea typeface="Cambria"/>
              </a:rPr>
              <a:t>Póngase a prueba usted mismo</a:t>
            </a:r>
          </a:p>
        </p:txBody>
      </p:sp>
    </p:spTree>
    <p:extLst>
      <p:ext uri="{BB962C8B-B14F-4D97-AF65-F5344CB8AC3E}">
        <p14:creationId xmlns:p14="http://schemas.microsoft.com/office/powerpoint/2010/main" val="8642852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F5160-ECAA-B7EB-A31F-6508DB5E231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81D24284-C07F-6089-E390-1C183D3AC30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1623964"/>
      </p:ext>
    </p:extLst>
  </p:cSld>
  <p:clrMapOvr>
    <a:masterClrMapping/>
  </p:clrMapOvr>
  <p:extLst>
    <p:ext uri="{6950BFC3-D8DA-4A85-94F7-54DA5524770B}">
      <p188:commentRel xmlns="" xmlns:p188="http://schemas.microsoft.com/office/powerpoint/2018/8/main" r:id="rId5"/>
    </p:ext>
  </p:extLs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vert="horz" lIns="91440" tIns="45720" rIns="91440" bIns="45720" rtlCol="0" anchor="t">
            <a:noAutofit/>
          </a:bodyPr>
          <a:lstStyle/>
          <a:p>
            <a:pPr marL="0" indent="0">
              <a:buNone/>
            </a:pPr>
            <a:r>
              <a:rPr lang="es-US" sz="3400" dirty="0">
                <a:latin typeface="Century Schoolbook"/>
                <a:ea typeface="Cambria"/>
              </a:rPr>
              <a:t>Carson reporta que Robin le acosó sexualmente mientras faltaban a clases, en un restaurant cercano.</a:t>
            </a:r>
          </a:p>
        </p:txBody>
      </p:sp>
      <p:pic>
        <p:nvPicPr>
          <p:cNvPr id="7" name="Content Placeholder 6" descr="Hand holding welcome sign">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457318" y="2316535"/>
            <a:ext cx="4535161" cy="3023441"/>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103</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483036" y="421402"/>
            <a:ext cx="11382374" cy="1285709"/>
          </a:xfrm>
        </p:spPr>
        <p:txBody>
          <a:bodyPr>
            <a:noAutofit/>
          </a:bodyPr>
          <a:lstStyle/>
          <a:p>
            <a:r>
              <a:rPr lang="es-US" sz="4900" dirty="0">
                <a:latin typeface="Century Schoolbook"/>
                <a:ea typeface="Cambria"/>
              </a:rPr>
              <a:t>Póngase a prueba usted mismo</a:t>
            </a:r>
          </a:p>
        </p:txBody>
      </p:sp>
    </p:spTree>
    <p:extLst>
      <p:ext uri="{BB962C8B-B14F-4D97-AF65-F5344CB8AC3E}">
        <p14:creationId xmlns:p14="http://schemas.microsoft.com/office/powerpoint/2010/main" val="26833493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354013-67B6-9951-68F9-D7E92CAFA8C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2B878960-CEFA-9C7B-205F-5370C6301DF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5816968"/>
      </p:ext>
    </p:extLst>
  </p:cSld>
  <p:clrMapOvr>
    <a:masterClrMapping/>
  </p:clrMapOvr>
  <p:extLst>
    <p:ext uri="{6950BFC3-D8DA-4A85-94F7-54DA5524770B}">
      <p188:commentRel xmlns="" xmlns:p188="http://schemas.microsoft.com/office/powerpoint/2018/8/main" r:id="rId5"/>
    </p:ext>
  </p:extLs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a:normAutofit fontScale="47500" lnSpcReduction="20000"/>
          </a:bodyPr>
          <a:lstStyle/>
          <a:p>
            <a:pPr marL="0" indent="0">
              <a:buNone/>
            </a:pPr>
            <a:r>
              <a:rPr lang="es-US" sz="6000"/>
              <a:t>Carson reporta acoso sexual de Robin en línea. Ambos estudiantes estaban en casa los fines de semana usando las computadoras portátiles que les entregó la escuela.</a:t>
            </a:r>
          </a:p>
        </p:txBody>
      </p:sp>
      <p:pic>
        <p:nvPicPr>
          <p:cNvPr id="7" name="Content Placeholder 6" descr="Close-up of woman's hands typing and using a trackpad on a laptop with mug">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457318" y="2921223"/>
            <a:ext cx="4535161" cy="1814064"/>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511480" y="452718"/>
            <a:ext cx="10623245" cy="1400530"/>
          </a:xfrm>
        </p:spPr>
        <p:txBody>
          <a:bodyPr>
            <a:noAutofit/>
          </a:bodyPr>
          <a:lstStyle/>
          <a:p>
            <a:r>
              <a:rPr lang="es-US" sz="4900" dirty="0">
                <a:latin typeface="Century Schoolbook"/>
                <a:ea typeface="Cambria"/>
              </a:rPr>
              <a:t>Póngase a prueba usted mismo</a:t>
            </a:r>
          </a:p>
        </p:txBody>
      </p:sp>
    </p:spTree>
    <p:extLst>
      <p:ext uri="{BB962C8B-B14F-4D97-AF65-F5344CB8AC3E}">
        <p14:creationId xmlns:p14="http://schemas.microsoft.com/office/powerpoint/2010/main" val="30718776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60D32-DF4B-84E7-D0B6-FE3B052A8F2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FF22B328-94D3-B702-BD57-1F0AB9A1487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5064204"/>
      </p:ext>
    </p:extLst>
  </p:cSld>
  <p:clrMapOvr>
    <a:masterClrMapping/>
  </p:clrMapOvr>
  <p:extLst>
    <p:ext uri="{6950BFC3-D8DA-4A85-94F7-54DA5524770B}">
      <p188:commentRel xmlns="" xmlns:p188="http://schemas.microsoft.com/office/powerpoint/2018/8/main" r:id="rId5"/>
    </p:ext>
  </p:extLs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CD40-4513-4B4B-A0E2-05BF3D45648F}"/>
              </a:ext>
            </a:extLst>
          </p:cNvPr>
          <p:cNvSpPr>
            <a:spLocks noGrp="1"/>
          </p:cNvSpPr>
          <p:nvPr>
            <p:ph type="title"/>
          </p:nvPr>
        </p:nvSpPr>
        <p:spPr>
          <a:xfrm>
            <a:off x="1076325" y="296143"/>
            <a:ext cx="10058399" cy="939569"/>
          </a:xfrm>
        </p:spPr>
        <p:txBody>
          <a:bodyPr>
            <a:noAutofit/>
          </a:bodyPr>
          <a:lstStyle/>
          <a:p>
            <a:r>
              <a:rPr lang="es-US" sz="4400" dirty="0">
                <a:latin typeface="Century Schoolbook"/>
                <a:ea typeface="Cambria"/>
              </a:rPr>
              <a:t>Programa o actividad educativa</a:t>
            </a:r>
          </a:p>
        </p:txBody>
      </p:sp>
      <p:sp>
        <p:nvSpPr>
          <p:cNvPr id="3" name="Content Placeholder 2">
            <a:extLst>
              <a:ext uri="{FF2B5EF4-FFF2-40B4-BE49-F238E27FC236}">
                <a16:creationId xmlns:a16="http://schemas.microsoft.com/office/drawing/2014/main" id="{11D76D71-48EB-4FEA-A60C-23EF5EF9F57C}"/>
              </a:ext>
            </a:extLst>
          </p:cNvPr>
          <p:cNvSpPr>
            <a:spLocks noGrp="1"/>
          </p:cNvSpPr>
          <p:nvPr>
            <p:ph idx="1"/>
          </p:nvPr>
        </p:nvSpPr>
        <p:spPr>
          <a:xfrm>
            <a:off x="1076325" y="1507109"/>
            <a:ext cx="10058399" cy="4112294"/>
          </a:xfrm>
        </p:spPr>
        <p:txBody>
          <a:bodyPr vert="horz" lIns="91440" tIns="45720" rIns="91440" bIns="45720" rtlCol="0" anchor="t">
            <a:normAutofit fontScale="70000" lnSpcReduction="20000"/>
          </a:bodyPr>
          <a:lstStyle/>
          <a:p>
            <a:pPr marL="0" indent="0">
              <a:spcAft>
                <a:spcPts val="1800"/>
              </a:spcAft>
              <a:buNone/>
            </a:pPr>
            <a:r>
              <a:rPr lang="es-US" sz="4000" b="1" dirty="0">
                <a:latin typeface="Century Schoolbook"/>
                <a:ea typeface="Cambria"/>
              </a:rPr>
              <a:t>Para la conducta </a:t>
            </a:r>
            <a:r>
              <a:rPr lang="es-US" b="1" dirty="0">
                <a:latin typeface="Century Schoolbook"/>
                <a:ea typeface="Cambria"/>
              </a:rPr>
              <a:t>fuera </a:t>
            </a:r>
            <a:r>
              <a:rPr lang="es-US" sz="4000" b="1" dirty="0">
                <a:latin typeface="Century Schoolbook"/>
                <a:ea typeface="Cambria"/>
              </a:rPr>
              <a:t>de la escuela </a:t>
            </a:r>
            <a:r>
              <a:rPr lang="es-US" b="1" dirty="0">
                <a:latin typeface="Century Schoolbook"/>
                <a:ea typeface="Cambria"/>
              </a:rPr>
              <a:t>pregun</a:t>
            </a:r>
            <a:r>
              <a:rPr lang="es-US" sz="4000" b="1" dirty="0">
                <a:latin typeface="Century Schoolbook"/>
                <a:ea typeface="Cambria"/>
              </a:rPr>
              <a:t>te si la conducta ocurrió:</a:t>
            </a:r>
            <a:r>
              <a:rPr lang="es-US" b="1" dirty="0">
                <a:latin typeface="Century Schoolbook"/>
                <a:ea typeface="Cambria"/>
              </a:rPr>
              <a:t> </a:t>
            </a:r>
            <a:endParaRPr lang="es-US" sz="4000" b="1" dirty="0"/>
          </a:p>
          <a:p>
            <a:pPr marL="398145" indent="-398145">
              <a:spcAft>
                <a:spcPts val="1800"/>
              </a:spcAft>
            </a:pPr>
            <a:r>
              <a:rPr lang="es-US" sz="4000" dirty="0"/>
              <a:t>A través de la tecnología escolar</a:t>
            </a:r>
          </a:p>
          <a:p>
            <a:pPr marL="398145" indent="-398145">
              <a:spcAft>
                <a:spcPts val="1800"/>
              </a:spcAft>
            </a:pPr>
            <a:r>
              <a:rPr lang="es-US" sz="4000" dirty="0"/>
              <a:t>Durante el aprendizaje remoto</a:t>
            </a:r>
          </a:p>
          <a:p>
            <a:pPr marL="398145" indent="-398145">
              <a:spcAft>
                <a:spcPts val="1800"/>
              </a:spcAft>
            </a:pPr>
            <a:r>
              <a:rPr lang="es-US" sz="4000" dirty="0"/>
              <a:t>Durante el horario escolar</a:t>
            </a:r>
          </a:p>
          <a:p>
            <a:pPr marL="0" indent="0">
              <a:spcAft>
                <a:spcPts val="1800"/>
              </a:spcAft>
              <a:buNone/>
            </a:pPr>
            <a:r>
              <a:rPr lang="es-US" b="1" dirty="0"/>
              <a:t>De ser así, pudiera ser parte del programa o actividad educativa debido a estos "ganchos"</a:t>
            </a:r>
          </a:p>
        </p:txBody>
      </p:sp>
      <p:sp>
        <p:nvSpPr>
          <p:cNvPr id="4" name="Slide Number Placeholder 3">
            <a:extLst>
              <a:ext uri="{FF2B5EF4-FFF2-40B4-BE49-F238E27FC236}">
                <a16:creationId xmlns:a16="http://schemas.microsoft.com/office/drawing/2014/main" id="{92AA7799-F90E-45B4-A7E5-014E669BE3F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494305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a:xfrm>
            <a:off x="1114600" y="1718213"/>
            <a:ext cx="4762326" cy="4042101"/>
          </a:xfrm>
        </p:spPr>
        <p:txBody>
          <a:bodyPr vert="horz" lIns="91440" tIns="45720" rIns="91440" bIns="45720" rtlCol="0" anchor="t">
            <a:normAutofit lnSpcReduction="10000"/>
          </a:bodyPr>
          <a:lstStyle/>
          <a:p>
            <a:pPr marL="0" indent="0">
              <a:buNone/>
            </a:pPr>
            <a:r>
              <a:rPr lang="es-US" sz="2400" dirty="0">
                <a:latin typeface="Century Schoolbook"/>
                <a:ea typeface="Cambria"/>
              </a:rPr>
              <a:t>Carson reporta acoso sexual de Robin en línea. Ambos estudiantes estuvieron en casa los fines de semana cuando la conducta ocurrió y ocurrió a través de dispositivos personales. No se alega que haya ocurrido acoso en la escuela, pero </a:t>
            </a:r>
            <a:r>
              <a:rPr lang="es-US" sz="2400" dirty="0">
                <a:highlight>
                  <a:srgbClr val="FFFF00"/>
                </a:highlight>
                <a:latin typeface="Century Schoolbook"/>
                <a:ea typeface="Cambria"/>
              </a:rPr>
              <a:t>Cameron</a:t>
            </a:r>
            <a:r>
              <a:rPr lang="es-US" sz="2400" dirty="0">
                <a:latin typeface="Century Schoolbook"/>
                <a:ea typeface="Cambria"/>
              </a:rPr>
              <a:t> está teniendo dificultades concentrándose en la escuela.</a:t>
            </a:r>
          </a:p>
        </p:txBody>
      </p:sp>
      <p:pic>
        <p:nvPicPr>
          <p:cNvPr id="7" name="Content Placeholder 6" descr="Close-up of woman's hands typing and using a trackpad on a laptop with mug">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457318" y="2921223"/>
            <a:ext cx="4535161" cy="1814064"/>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532357" y="452718"/>
            <a:ext cx="10602368" cy="1035188"/>
          </a:xfrm>
        </p:spPr>
        <p:txBody>
          <a:bodyPr>
            <a:noAutofit/>
          </a:bodyPr>
          <a:lstStyle/>
          <a:p>
            <a:r>
              <a:rPr lang="es-US" sz="4800" dirty="0">
                <a:latin typeface="Century Schoolbook"/>
                <a:ea typeface="Cambria"/>
              </a:rPr>
              <a:t>Póngase a prueba usted mismo</a:t>
            </a:r>
          </a:p>
        </p:txBody>
      </p:sp>
    </p:spTree>
    <p:extLst>
      <p:ext uri="{BB962C8B-B14F-4D97-AF65-F5344CB8AC3E}">
        <p14:creationId xmlns:p14="http://schemas.microsoft.com/office/powerpoint/2010/main" val="2664770285"/>
      </p:ext>
    </p:extLst>
  </p:cSld>
  <p:clrMapOvr>
    <a:masterClrMapping/>
  </p:clrMapOvr>
  <p:extLst>
    <p:ext uri="{6950BFC3-D8DA-4A85-94F7-54DA5524770B}">
      <p188:commentRel xmlns="" xmlns:p188="http://schemas.microsoft.com/office/powerpoint/2018/8/main" r:id="rId4"/>
    </p:ext>
  </p:extLs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E2984-587F-CCDF-1B0D-415123E3FC5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109</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7931ECD2-A1D0-97D4-238D-D258DAA9E29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179690605"/>
      </p:ext>
    </p:extLst>
  </p:cSld>
  <p:clrMapOvr>
    <a:masterClrMapping/>
  </p:clrMapOvr>
  <p:extLst>
    <p:ext uri="{6950BFC3-D8DA-4A85-94F7-54DA5524770B}">
      <p188:commentRel xmlns=""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68DC-2C06-484E-B9F6-11F423E314C5}"/>
              </a:ext>
            </a:extLst>
          </p:cNvPr>
          <p:cNvSpPr>
            <a:spLocks noGrp="1"/>
          </p:cNvSpPr>
          <p:nvPr>
            <p:ph type="title"/>
          </p:nvPr>
        </p:nvSpPr>
        <p:spPr/>
        <p:txBody>
          <a:bodyPr>
            <a:normAutofit/>
          </a:bodyPr>
          <a:lstStyle/>
          <a:p>
            <a:pPr algn="ctr"/>
            <a:r>
              <a:rPr lang="es-US" sz="4800" b="1" dirty="0">
                <a:latin typeface="Century Schoolbook"/>
                <a:ea typeface="Cambria"/>
              </a:rPr>
              <a:t>Hoy es </a:t>
            </a:r>
            <a:r>
              <a:rPr lang="es-US" sz="4800" b="1" i="1" dirty="0">
                <a:latin typeface="Century Schoolbook"/>
                <a:ea typeface="Cambria"/>
              </a:rPr>
              <a:t>Acoso</a:t>
            </a:r>
            <a:r>
              <a:rPr lang="es-US" sz="4800" b="1" dirty="0">
                <a:latin typeface="Century Schoolbook"/>
                <a:ea typeface="Cambria"/>
              </a:rPr>
              <a:t> sexual, pero…</a:t>
            </a:r>
          </a:p>
        </p:txBody>
      </p:sp>
      <p:sp>
        <p:nvSpPr>
          <p:cNvPr id="3" name="Content Placeholder 2">
            <a:extLst>
              <a:ext uri="{FF2B5EF4-FFF2-40B4-BE49-F238E27FC236}">
                <a16:creationId xmlns:a16="http://schemas.microsoft.com/office/drawing/2014/main" id="{2FC3BA16-8AA8-4B94-8937-502DC0D66DF0}"/>
              </a:ext>
            </a:extLst>
          </p:cNvPr>
          <p:cNvSpPr>
            <a:spLocks noGrp="1"/>
          </p:cNvSpPr>
          <p:nvPr>
            <p:ph idx="1"/>
          </p:nvPr>
        </p:nvSpPr>
        <p:spPr/>
        <p:txBody>
          <a:bodyPr>
            <a:normAutofit fontScale="92500" lnSpcReduction="10000"/>
          </a:bodyPr>
          <a:lstStyle/>
          <a:p>
            <a:pPr marL="85725" indent="0">
              <a:spcAft>
                <a:spcPts val="3000"/>
              </a:spcAft>
              <a:buNone/>
            </a:pPr>
            <a:r>
              <a:rPr lang="es-US" sz="3600"/>
              <a:t>Las denuncias de discriminación, hostigamiento o represalias que se basan en estatus protegidos, diferentes del sexo,  </a:t>
            </a:r>
            <a:r>
              <a:rPr lang="es-US" sz="3600">
                <a:solidFill>
                  <a:srgbClr val="FF0000"/>
                </a:solidFill>
              </a:rPr>
              <a:t>deben ser reportadas </a:t>
            </a:r>
            <a:r>
              <a:rPr lang="es-US" sz="3600"/>
              <a:t>al funcionario del distrito pertinente, quien tendrá que abordarlas; </a:t>
            </a:r>
            <a:r>
              <a:rPr lang="es-US" sz="3600" b="1" u="sng"/>
              <a:t>no</a:t>
            </a:r>
            <a:r>
              <a:rPr lang="es-US" sz="3600"/>
              <a:t> se abordarán bajo el proceso de acoso sexual según el Título IX del que estamos hablando hoy</a:t>
            </a:r>
          </a:p>
        </p:txBody>
      </p:sp>
      <p:sp>
        <p:nvSpPr>
          <p:cNvPr id="4" name="Slide Number Placeholder 3">
            <a:extLst>
              <a:ext uri="{FF2B5EF4-FFF2-40B4-BE49-F238E27FC236}">
                <a16:creationId xmlns:a16="http://schemas.microsoft.com/office/drawing/2014/main" id="{19B81967-E9FF-4DA4-946E-E837FA179B4F}"/>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253021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12D7BB-36E3-472B-94FF-D4726B5B94F2}"/>
              </a:ext>
            </a:extLst>
          </p:cNvPr>
          <p:cNvSpPr/>
          <p:nvPr/>
        </p:nvSpPr>
        <p:spPr>
          <a:xfrm>
            <a:off x="0" y="0"/>
            <a:ext cx="5161935" cy="6858000"/>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Slide Number Placeholder 3">
            <a:extLst>
              <a:ext uri="{FF2B5EF4-FFF2-40B4-BE49-F238E27FC236}">
                <a16:creationId xmlns:a16="http://schemas.microsoft.com/office/drawing/2014/main" id="{8671A089-1928-4186-A39A-FB8B96ABD98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18" name="Content Placeholder 2">
            <a:extLst>
              <a:ext uri="{FF2B5EF4-FFF2-40B4-BE49-F238E27FC236}">
                <a16:creationId xmlns:a16="http://schemas.microsoft.com/office/drawing/2014/main" id="{24E117E7-F912-4ADC-A31D-C72F6738AC90}"/>
              </a:ext>
            </a:extLst>
          </p:cNvPr>
          <p:cNvGraphicFramePr>
            <a:graphicFrameLocks noGrp="1"/>
          </p:cNvGraphicFramePr>
          <p:nvPr>
            <p:ph idx="1"/>
            <p:extLst>
              <p:ext uri="{D42A27DB-BD31-4B8C-83A1-F6EECF244321}">
                <p14:modId xmlns:p14="http://schemas.microsoft.com/office/powerpoint/2010/main" val="2798354440"/>
              </p:ext>
            </p:extLst>
          </p:nvPr>
        </p:nvGraphicFramePr>
        <p:xfrm>
          <a:off x="5518697" y="295729"/>
          <a:ext cx="5614987" cy="577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0587902D-B85B-4E85-A55E-CDF8593EF1E9}"/>
              </a:ext>
            </a:extLst>
          </p:cNvPr>
          <p:cNvSpPr txBox="1">
            <a:spLocks/>
          </p:cNvSpPr>
          <p:nvPr/>
        </p:nvSpPr>
        <p:spPr>
          <a:xfrm>
            <a:off x="648929" y="404734"/>
            <a:ext cx="3999271" cy="533407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US" sz="4400" b="1" i="0" u="none" strike="noStrike" cap="none" normalizeH="0" baseline="0" noProof="0" dirty="0">
                <a:ln>
                  <a:noFill/>
                </a:ln>
                <a:solidFill>
                  <a:srgbClr val="F2F2F2"/>
                </a:solidFill>
                <a:effectLst/>
                <a:uLnTx/>
                <a:uFillTx/>
                <a:latin typeface="Century Schoolbook"/>
                <a:ea typeface="Cambria"/>
              </a:rPr>
              <a:t>T9SH</a:t>
            </a:r>
            <a:r>
              <a:rPr lang="es-US" sz="4400" b="1" i="0" u="none" strike="noStrike" cap="none" normalizeH="0" baseline="0" noProof="0" dirty="0">
                <a:ln>
                  <a:noFill/>
                </a:ln>
                <a:effectLst/>
                <a:uLnTx/>
                <a:uFillTx/>
                <a:latin typeface="Century Schoolbook" panose="02040604050505020304" pitchFamily="18" charset="0"/>
                <a:ea typeface="Cambria" panose="02040503050406030204" pitchFamily="18" charset="0"/>
              </a:rPr>
              <a:t/>
            </a:r>
            <a:br>
              <a:rPr lang="es-US" sz="4400" b="1" i="0" u="none" strike="noStrike" cap="none" normalizeH="0" baseline="0" noProof="0" dirty="0">
                <a:ln>
                  <a:noFill/>
                </a:ln>
                <a:effectLst/>
                <a:uLnTx/>
                <a:uFillTx/>
                <a:latin typeface="Century Schoolbook" panose="02040604050505020304" pitchFamily="18" charset="0"/>
                <a:ea typeface="Cambria" panose="02040503050406030204" pitchFamily="18" charset="0"/>
              </a:rPr>
            </a:br>
            <a:r>
              <a:rPr lang="es-US" sz="4400" dirty="0">
                <a:solidFill>
                  <a:srgbClr val="F2F2F2"/>
                </a:solidFill>
                <a:latin typeface="Century Schoolbook"/>
                <a:ea typeface="Cambria"/>
              </a:rPr>
              <a:t>Proceso de reclamación:</a:t>
            </a:r>
            <a:br>
              <a:rPr lang="es-US" sz="4400" dirty="0">
                <a:solidFill>
                  <a:srgbClr val="F2F2F2"/>
                </a:solidFill>
                <a:latin typeface="Century Schoolbook"/>
                <a:ea typeface="Cambria"/>
              </a:rPr>
            </a:br>
            <a:r>
              <a:rPr lang="es-US" sz="4400" dirty="0">
                <a:solidFill>
                  <a:srgbClr val="F2F2F2"/>
                </a:solidFill>
                <a:latin typeface="Century Schoolbook"/>
                <a:ea typeface="Cambria"/>
              </a:rPr>
              <a:t>c</a:t>
            </a:r>
            <a:r>
              <a:rPr kumimoji="0" lang="es-US" sz="4400" b="1" i="0" u="none" strike="noStrike" cap="none" normalizeH="0" baseline="0" noProof="0" dirty="0">
                <a:ln>
                  <a:noFill/>
                </a:ln>
                <a:solidFill>
                  <a:srgbClr val="F2F2F2"/>
                </a:solidFill>
                <a:effectLst/>
                <a:uLnTx/>
                <a:uFillTx/>
                <a:latin typeface="Century Schoolbook"/>
                <a:ea typeface="Cambria"/>
              </a:rPr>
              <a:t>uándo y qué se requiere</a:t>
            </a:r>
          </a:p>
        </p:txBody>
      </p:sp>
    </p:spTree>
    <p:extLst>
      <p:ext uri="{BB962C8B-B14F-4D97-AF65-F5344CB8AC3E}">
        <p14:creationId xmlns:p14="http://schemas.microsoft.com/office/powerpoint/2010/main" val="71576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4B26-D773-453B-9131-70C85FA6B570}"/>
              </a:ext>
            </a:extLst>
          </p:cNvPr>
          <p:cNvSpPr>
            <a:spLocks noGrp="1"/>
          </p:cNvSpPr>
          <p:nvPr>
            <p:ph type="title"/>
          </p:nvPr>
        </p:nvSpPr>
        <p:spPr>
          <a:xfrm>
            <a:off x="1076325" y="452718"/>
            <a:ext cx="10058399" cy="920366"/>
          </a:xfrm>
        </p:spPr>
        <p:txBody>
          <a:bodyPr>
            <a:normAutofit/>
          </a:bodyPr>
          <a:lstStyle/>
          <a:p>
            <a:r>
              <a:rPr lang="es-US" sz="4900" dirty="0">
                <a:latin typeface="Century Schoolbook"/>
                <a:ea typeface="Cambria"/>
              </a:rPr>
              <a:t>En los Estados Unidos</a:t>
            </a:r>
          </a:p>
        </p:txBody>
      </p:sp>
      <p:sp>
        <p:nvSpPr>
          <p:cNvPr id="4" name="Slide Number Placeholder 3">
            <a:extLst>
              <a:ext uri="{FF2B5EF4-FFF2-40B4-BE49-F238E27FC236}">
                <a16:creationId xmlns:a16="http://schemas.microsoft.com/office/drawing/2014/main" id="{49E03D97-4852-4AAA-99CB-CBDF856123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Placeholder 7" descr="Child hands on a globe">
            <a:extLst>
              <a:ext uri="{FF2B5EF4-FFF2-40B4-BE49-F238E27FC236}">
                <a16:creationId xmlns:a16="http://schemas.microsoft.com/office/drawing/2014/main" id="{4FE710E1-C324-42A8-B139-4010A021D47C}"/>
              </a:ext>
            </a:extLst>
          </p:cNvPr>
          <p:cNvPicPr>
            <a:picLocks noChangeAspect="1"/>
          </p:cNvPicPr>
          <p:nvPr/>
        </p:nvPicPr>
        <p:blipFill>
          <a:blip r:embed="rId3">
            <a:extLst>
              <a:ext uri="{28A0092B-C50C-407E-A947-70E740481C1C}">
                <a14:useLocalDpi xmlns:a14="http://schemas.microsoft.com/office/drawing/2010/main" val="0"/>
              </a:ext>
            </a:extLst>
          </a:blip>
          <a:srcRect t="13505" b="13505"/>
          <a:stretch/>
        </p:blipFill>
        <p:spPr>
          <a:xfrm>
            <a:off x="2609588" y="1756438"/>
            <a:ext cx="7864448" cy="3825328"/>
          </a:xfrm>
          <a:prstGeom prst="rect">
            <a:avLst/>
          </a:prstGeom>
        </p:spPr>
      </p:pic>
    </p:spTree>
    <p:extLst>
      <p:ext uri="{BB962C8B-B14F-4D97-AF65-F5344CB8AC3E}">
        <p14:creationId xmlns:p14="http://schemas.microsoft.com/office/powerpoint/2010/main" val="29443178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CD40-4513-4B4B-A0E2-05BF3D45648F}"/>
              </a:ext>
            </a:extLst>
          </p:cNvPr>
          <p:cNvSpPr>
            <a:spLocks noGrp="1"/>
          </p:cNvSpPr>
          <p:nvPr>
            <p:ph type="title"/>
          </p:nvPr>
        </p:nvSpPr>
        <p:spPr>
          <a:xfrm>
            <a:off x="1076325" y="452718"/>
            <a:ext cx="10058399" cy="960446"/>
          </a:xfrm>
        </p:spPr>
        <p:txBody>
          <a:bodyPr>
            <a:noAutofit/>
          </a:bodyPr>
          <a:lstStyle/>
          <a:p>
            <a:r>
              <a:rPr lang="es-US" sz="4600" dirty="0">
                <a:latin typeface="Century Schoolbook"/>
                <a:ea typeface="Cambria"/>
              </a:rPr>
              <a:t>En los Estados Unidos</a:t>
            </a:r>
          </a:p>
        </p:txBody>
      </p:sp>
      <p:sp>
        <p:nvSpPr>
          <p:cNvPr id="3" name="Content Placeholder 2">
            <a:extLst>
              <a:ext uri="{FF2B5EF4-FFF2-40B4-BE49-F238E27FC236}">
                <a16:creationId xmlns:a16="http://schemas.microsoft.com/office/drawing/2014/main" id="{11D76D71-48EB-4FEA-A60C-23EF5EF9F57C}"/>
              </a:ext>
            </a:extLst>
          </p:cNvPr>
          <p:cNvSpPr>
            <a:spLocks noGrp="1"/>
          </p:cNvSpPr>
          <p:nvPr>
            <p:ph idx="1"/>
          </p:nvPr>
        </p:nvSpPr>
        <p:spPr>
          <a:xfrm>
            <a:off x="1076325" y="1413164"/>
            <a:ext cx="10058399" cy="4234727"/>
          </a:xfrm>
        </p:spPr>
        <p:txBody>
          <a:bodyPr>
            <a:normAutofit fontScale="92500" lnSpcReduction="20000"/>
          </a:bodyPr>
          <a:lstStyle/>
          <a:p>
            <a:r>
              <a:rPr lang="es-US"/>
              <a:t>Las reglas del Título IX no se aplican extraterritorialmente (como estudiar programas en el extranjero o vacaciones de primavera en el extranjero)</a:t>
            </a:r>
          </a:p>
          <a:p>
            <a:r>
              <a:rPr lang="es-US"/>
              <a:t>Como en cualquier otra conducta que cae fuera del Título IX, otras estipulaciones del código de conducta pueden ser utilizadas para abordar tal conducta</a:t>
            </a:r>
          </a:p>
        </p:txBody>
      </p:sp>
      <p:sp>
        <p:nvSpPr>
          <p:cNvPr id="4" name="Slide Number Placeholder 3">
            <a:extLst>
              <a:ext uri="{FF2B5EF4-FFF2-40B4-BE49-F238E27FC236}">
                <a16:creationId xmlns:a16="http://schemas.microsoft.com/office/drawing/2014/main" id="{92AA7799-F90E-45B4-A7E5-014E669BE3F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42451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12D7BB-36E3-472B-94FF-D4726B5B94F2}"/>
              </a:ext>
            </a:extLst>
          </p:cNvPr>
          <p:cNvSpPr/>
          <p:nvPr/>
        </p:nvSpPr>
        <p:spPr>
          <a:xfrm>
            <a:off x="0" y="0"/>
            <a:ext cx="5161935" cy="6858000"/>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Slide Number Placeholder 3">
            <a:extLst>
              <a:ext uri="{FF2B5EF4-FFF2-40B4-BE49-F238E27FC236}">
                <a16:creationId xmlns:a16="http://schemas.microsoft.com/office/drawing/2014/main" id="{8671A089-1928-4186-A39A-FB8B96ABD98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aphicFrame>
        <p:nvGraphicFramePr>
          <p:cNvPr id="18" name="Content Placeholder 2">
            <a:extLst>
              <a:ext uri="{FF2B5EF4-FFF2-40B4-BE49-F238E27FC236}">
                <a16:creationId xmlns:a16="http://schemas.microsoft.com/office/drawing/2014/main" id="{24E117E7-F912-4ADC-A31D-C72F6738AC90}"/>
              </a:ext>
            </a:extLst>
          </p:cNvPr>
          <p:cNvGraphicFramePr>
            <a:graphicFrameLocks noGrp="1"/>
          </p:cNvGraphicFramePr>
          <p:nvPr>
            <p:ph idx="1"/>
            <p:extLst/>
          </p:nvPr>
        </p:nvGraphicFramePr>
        <p:xfrm>
          <a:off x="5518697" y="295729"/>
          <a:ext cx="5614987" cy="577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0587902D-B85B-4E85-A55E-CDF8593EF1E9}"/>
              </a:ext>
            </a:extLst>
          </p:cNvPr>
          <p:cNvSpPr txBox="1">
            <a:spLocks/>
          </p:cNvSpPr>
          <p:nvPr/>
        </p:nvSpPr>
        <p:spPr>
          <a:xfrm>
            <a:off x="648929" y="404734"/>
            <a:ext cx="4018321" cy="533407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2F2F2"/>
                </a:solidFill>
                <a:effectLst/>
                <a:uLnTx/>
                <a:uFillTx/>
                <a:latin typeface="Century Schoolbook" panose="02040604050505020304" pitchFamily="18" charset="0"/>
                <a:ea typeface="Cambria" panose="02040503050406030204" pitchFamily="18" charset="0"/>
                <a:cs typeface="+mj-cs"/>
              </a:rPr>
              <a:t>T9SH</a:t>
            </a:r>
            <a:br>
              <a:rPr kumimoji="0" lang="en-US" sz="4400" b="1" i="0" u="none" strike="noStrike" kern="1200" cap="none" spc="0" normalizeH="0" baseline="0" noProof="0" dirty="0">
                <a:ln>
                  <a:noFill/>
                </a:ln>
                <a:solidFill>
                  <a:srgbClr val="F2F2F2"/>
                </a:solidFill>
                <a:effectLst/>
                <a:uLnTx/>
                <a:uFillTx/>
                <a:latin typeface="Century Schoolbook" panose="02040604050505020304" pitchFamily="18" charset="0"/>
                <a:ea typeface="Cambria" panose="02040503050406030204" pitchFamily="18" charset="0"/>
                <a:cs typeface="+mj-cs"/>
              </a:rPr>
            </a:br>
            <a:r>
              <a:rPr lang="es-US" sz="4400" dirty="0">
                <a:solidFill>
                  <a:schemeClr val="tx1"/>
                </a:solidFill>
              </a:rPr>
              <a:t>Proceso de reclamación:</a:t>
            </a:r>
            <a:br>
              <a:rPr lang="es-US" sz="4400" dirty="0">
                <a:solidFill>
                  <a:schemeClr val="tx1"/>
                </a:solidFill>
              </a:rPr>
            </a:br>
            <a:r>
              <a:rPr lang="es-US" sz="4400" dirty="0">
                <a:solidFill>
                  <a:schemeClr val="tx1"/>
                </a:solidFill>
              </a:rPr>
              <a:t>cuándo </a:t>
            </a:r>
            <a:r>
              <a:rPr lang="es-US" sz="4400" dirty="0">
                <a:solidFill>
                  <a:srgbClr val="F2F2F2"/>
                </a:solidFill>
              </a:rPr>
              <a:t>y qué se requiere</a:t>
            </a:r>
            <a:endParaRPr kumimoji="0" lang="en-US" sz="4400" b="1" i="0" u="none" strike="noStrike" kern="1200" cap="none" spc="0" normalizeH="0" baseline="0" noProof="0" dirty="0">
              <a:ln>
                <a:noFill/>
              </a:ln>
              <a:solidFill>
                <a:srgbClr val="F2F2F2"/>
              </a:solidFill>
              <a:effectLst/>
              <a:uLnTx/>
              <a:uFillTx/>
              <a:latin typeface="Century Schoolbook" panose="02040604050505020304" pitchFamily="18" charset="0"/>
              <a:ea typeface="Cambria" panose="02040503050406030204" pitchFamily="18" charset="0"/>
              <a:cs typeface="+mj-cs"/>
            </a:endParaRPr>
          </a:p>
        </p:txBody>
      </p:sp>
    </p:spTree>
    <p:extLst>
      <p:ext uri="{BB962C8B-B14F-4D97-AF65-F5344CB8AC3E}">
        <p14:creationId xmlns:p14="http://schemas.microsoft.com/office/powerpoint/2010/main" val="6690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t>El </a:t>
            </a:r>
            <a:r>
              <a:rPr lang="en-US" sz="4800" b="1" dirty="0" err="1"/>
              <a:t>equipo</a:t>
            </a:r>
            <a:r>
              <a:rPr lang="en-US" sz="4800" b="1" dirty="0"/>
              <a:t> del </a:t>
            </a:r>
            <a:r>
              <a:rPr lang="en-US" sz="4800" b="1" dirty="0" err="1"/>
              <a:t>Título</a:t>
            </a:r>
            <a:r>
              <a:rPr lang="en-US" sz="4800" b="1" dirty="0"/>
              <a:t> IX</a:t>
            </a:r>
          </a:p>
        </p:txBody>
      </p:sp>
      <p:pic>
        <p:nvPicPr>
          <p:cNvPr id="4" name="Picture 3"/>
          <p:cNvPicPr>
            <a:picLocks noChangeAspect="1"/>
          </p:cNvPicPr>
          <p:nvPr/>
        </p:nvPicPr>
        <p:blipFill>
          <a:blip r:embed="rId3"/>
          <a:stretch>
            <a:fillRect/>
          </a:stretch>
        </p:blipFill>
        <p:spPr>
          <a:xfrm>
            <a:off x="1664493" y="1288430"/>
            <a:ext cx="1149334" cy="1738736"/>
          </a:xfrm>
          <a:prstGeom prst="rect">
            <a:avLst/>
          </a:prstGeom>
        </p:spPr>
      </p:pic>
      <p:pic>
        <p:nvPicPr>
          <p:cNvPr id="5" name="Picture 4"/>
          <p:cNvPicPr>
            <a:picLocks noChangeAspect="1"/>
          </p:cNvPicPr>
          <p:nvPr/>
        </p:nvPicPr>
        <p:blipFill>
          <a:blip r:embed="rId3"/>
          <a:stretch>
            <a:fillRect/>
          </a:stretch>
        </p:blipFill>
        <p:spPr>
          <a:xfrm>
            <a:off x="3474023" y="1288430"/>
            <a:ext cx="1149334" cy="1738736"/>
          </a:xfrm>
          <a:prstGeom prst="rect">
            <a:avLst/>
          </a:prstGeom>
        </p:spPr>
      </p:pic>
      <p:pic>
        <p:nvPicPr>
          <p:cNvPr id="6" name="Picture 5"/>
          <p:cNvPicPr>
            <a:picLocks noChangeAspect="1"/>
          </p:cNvPicPr>
          <p:nvPr/>
        </p:nvPicPr>
        <p:blipFill>
          <a:blip r:embed="rId3"/>
          <a:stretch>
            <a:fillRect/>
          </a:stretch>
        </p:blipFill>
        <p:spPr>
          <a:xfrm>
            <a:off x="5264650" y="1288430"/>
            <a:ext cx="1149334" cy="1738736"/>
          </a:xfrm>
          <a:prstGeom prst="rect">
            <a:avLst/>
          </a:prstGeom>
        </p:spPr>
      </p:pic>
      <p:pic>
        <p:nvPicPr>
          <p:cNvPr id="7" name="Picture 6"/>
          <p:cNvPicPr>
            <a:picLocks noChangeAspect="1"/>
          </p:cNvPicPr>
          <p:nvPr/>
        </p:nvPicPr>
        <p:blipFill>
          <a:blip r:embed="rId3"/>
          <a:stretch>
            <a:fillRect/>
          </a:stretch>
        </p:blipFill>
        <p:spPr>
          <a:xfrm>
            <a:off x="7026948" y="1288430"/>
            <a:ext cx="1150168" cy="1739998"/>
          </a:xfrm>
          <a:prstGeom prst="rect">
            <a:avLst/>
          </a:prstGeom>
        </p:spPr>
      </p:pic>
      <p:sp>
        <p:nvSpPr>
          <p:cNvPr id="8" name="TextBox 7"/>
          <p:cNvSpPr txBox="1"/>
          <p:nvPr/>
        </p:nvSpPr>
        <p:spPr>
          <a:xfrm>
            <a:off x="882781" y="3661213"/>
            <a:ext cx="21146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Title IX Coordinator</a:t>
            </a:r>
          </a:p>
        </p:txBody>
      </p:sp>
      <p:sp>
        <p:nvSpPr>
          <p:cNvPr id="9" name="TextBox 8"/>
          <p:cNvSpPr txBox="1"/>
          <p:nvPr/>
        </p:nvSpPr>
        <p:spPr>
          <a:xfrm>
            <a:off x="3189113" y="3661124"/>
            <a:ext cx="13436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Investigator</a:t>
            </a:r>
          </a:p>
        </p:txBody>
      </p:sp>
      <p:sp>
        <p:nvSpPr>
          <p:cNvPr id="10" name="TextBox 9"/>
          <p:cNvSpPr txBox="1"/>
          <p:nvPr/>
        </p:nvSpPr>
        <p:spPr>
          <a:xfrm>
            <a:off x="6628476" y="3706055"/>
            <a:ext cx="16706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Decision-maker</a:t>
            </a:r>
          </a:p>
        </p:txBody>
      </p:sp>
      <p:sp>
        <p:nvSpPr>
          <p:cNvPr id="11" name="TextBox 10"/>
          <p:cNvSpPr txBox="1"/>
          <p:nvPr/>
        </p:nvSpPr>
        <p:spPr>
          <a:xfrm>
            <a:off x="8218576" y="3683406"/>
            <a:ext cx="155523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Appeal Officer</a:t>
            </a:r>
          </a:p>
        </p:txBody>
      </p:sp>
      <p:pic>
        <p:nvPicPr>
          <p:cNvPr id="12" name="Picture 11"/>
          <p:cNvPicPr>
            <a:picLocks noChangeAspect="1"/>
          </p:cNvPicPr>
          <p:nvPr/>
        </p:nvPicPr>
        <p:blipFill>
          <a:blip r:embed="rId3"/>
          <a:stretch>
            <a:fillRect/>
          </a:stretch>
        </p:blipFill>
        <p:spPr>
          <a:xfrm>
            <a:off x="8687117" y="1277641"/>
            <a:ext cx="1150168" cy="1739998"/>
          </a:xfrm>
          <a:prstGeom prst="rect">
            <a:avLst/>
          </a:prstGeom>
        </p:spPr>
      </p:pic>
      <p:sp>
        <p:nvSpPr>
          <p:cNvPr id="15" name="TextBox 14"/>
          <p:cNvSpPr txBox="1"/>
          <p:nvPr/>
        </p:nvSpPr>
        <p:spPr>
          <a:xfrm>
            <a:off x="4551085" y="3661834"/>
            <a:ext cx="214033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Informal Resolution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Facilitator</a:t>
            </a:r>
          </a:p>
        </p:txBody>
      </p:sp>
      <p:sp>
        <p:nvSpPr>
          <p:cNvPr id="25" name="TextBox 24">
            <a:extLst>
              <a:ext uri="{FF2B5EF4-FFF2-40B4-BE49-F238E27FC236}">
                <a16:creationId xmlns:a16="http://schemas.microsoft.com/office/drawing/2014/main" id="{9D469646-32D7-4484-A70D-5C488ACFCA00}"/>
              </a:ext>
            </a:extLst>
          </p:cNvPr>
          <p:cNvSpPr txBox="1"/>
          <p:nvPr/>
        </p:nvSpPr>
        <p:spPr>
          <a:xfrm>
            <a:off x="2353276" y="4808987"/>
            <a:ext cx="305622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La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misma</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persona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puede</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desempeñar</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estas</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tres</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funciones</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pero</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no es lo ideal.</a:t>
            </a:r>
          </a:p>
        </p:txBody>
      </p:sp>
      <p:cxnSp>
        <p:nvCxnSpPr>
          <p:cNvPr id="26" name="Straight Connector 25">
            <a:extLst>
              <a:ext uri="{FF2B5EF4-FFF2-40B4-BE49-F238E27FC236}">
                <a16:creationId xmlns:a16="http://schemas.microsoft.com/office/drawing/2014/main" id="{8572C1A8-AC13-4501-B3CF-CDC9E74248D7}"/>
              </a:ext>
            </a:extLst>
          </p:cNvPr>
          <p:cNvCxnSpPr>
            <a:cxnSpLocks/>
          </p:cNvCxnSpPr>
          <p:nvPr/>
        </p:nvCxnSpPr>
        <p:spPr>
          <a:xfrm>
            <a:off x="2248392" y="3449617"/>
            <a:ext cx="0" cy="503444"/>
          </a:xfrm>
          <a:prstGeom prst="line">
            <a:avLst/>
          </a:prstGeom>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4E61DFF6-0A95-4194-8179-B28E36366D68}"/>
              </a:ext>
            </a:extLst>
          </p:cNvPr>
          <p:cNvCxnSpPr>
            <a:cxnSpLocks/>
          </p:cNvCxnSpPr>
          <p:nvPr/>
        </p:nvCxnSpPr>
        <p:spPr>
          <a:xfrm>
            <a:off x="4020632" y="3469284"/>
            <a:ext cx="0" cy="1163994"/>
          </a:xfrm>
          <a:prstGeom prst="line">
            <a:avLst/>
          </a:prstGeom>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D8E55432-3AB0-4F30-855F-D02C894C9D4F}"/>
              </a:ext>
            </a:extLst>
          </p:cNvPr>
          <p:cNvCxnSpPr>
            <a:cxnSpLocks/>
          </p:cNvCxnSpPr>
          <p:nvPr/>
        </p:nvCxnSpPr>
        <p:spPr>
          <a:xfrm>
            <a:off x="5673272" y="3429000"/>
            <a:ext cx="0" cy="544223"/>
          </a:xfrm>
          <a:prstGeom prst="line">
            <a:avLst/>
          </a:prstGeom>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11D29452-748D-4F52-AC3B-42FB2507C4AB}"/>
              </a:ext>
            </a:extLst>
          </p:cNvPr>
          <p:cNvCxnSpPr>
            <a:cxnSpLocks/>
          </p:cNvCxnSpPr>
          <p:nvPr/>
        </p:nvCxnSpPr>
        <p:spPr>
          <a:xfrm>
            <a:off x="2248392" y="4004628"/>
            <a:ext cx="3422884" cy="0"/>
          </a:xfrm>
          <a:prstGeom prst="line">
            <a:avLst/>
          </a:prstGeom>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F3E511D0-4577-4BC9-920D-CB744CB0C475}"/>
              </a:ext>
            </a:extLst>
          </p:cNvPr>
          <p:cNvSpPr txBox="1"/>
          <p:nvPr/>
        </p:nvSpPr>
        <p:spPr>
          <a:xfrm>
            <a:off x="6827440" y="4869275"/>
            <a:ext cx="333504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Deben ser dos personas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nuevas</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 no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puede</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ser la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misma</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persona; no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puede</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ser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el</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a:t>
            </a:r>
            <a:r>
              <a:rPr lang="en-US" b="1" dirty="0">
                <a:solidFill>
                  <a:srgbClr val="002060"/>
                </a:solidFill>
                <a:latin typeface="Century Schoolbook" panose="02040604050505020304" pitchFamily="18" charset="0"/>
              </a:rPr>
              <a:t>c</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oordinador</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o </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el</a:t>
            </a:r>
            <a:r>
              <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rPr>
              <a:t> </a:t>
            </a:r>
            <a:r>
              <a:rPr lang="en-US" b="1" dirty="0">
                <a:solidFill>
                  <a:srgbClr val="002060"/>
                </a:solidFill>
                <a:latin typeface="Century Schoolbook" panose="02040604050505020304" pitchFamily="18" charset="0"/>
              </a:rPr>
              <a:t>i</a:t>
            </a:r>
            <a:r>
              <a:rPr kumimoji="0" lang="en-US" sz="1800" b="1" i="0" u="none" strike="noStrike" kern="1200" cap="none" spc="0" normalizeH="0" baseline="0" noProof="0" dirty="0" err="1">
                <a:ln>
                  <a:noFill/>
                </a:ln>
                <a:solidFill>
                  <a:srgbClr val="002060"/>
                </a:solidFill>
                <a:effectLst/>
                <a:uLnTx/>
                <a:uFillTx/>
                <a:latin typeface="Century Schoolbook" panose="02040604050505020304" pitchFamily="18" charset="0"/>
                <a:ea typeface="+mn-ea"/>
                <a:cs typeface="+mn-cs"/>
              </a:rPr>
              <a:t>nvestigador</a:t>
            </a:r>
            <a:endParaRPr kumimoji="0" lang="en-US" sz="1800" b="1" i="0" u="none" strike="noStrike" kern="1200" cap="none" spc="0" normalizeH="0" baseline="0" noProof="0" dirty="0">
              <a:ln>
                <a:noFill/>
              </a:ln>
              <a:solidFill>
                <a:srgbClr val="002060"/>
              </a:solidFill>
              <a:effectLst/>
              <a:uLnTx/>
              <a:uFillTx/>
              <a:latin typeface="Century Schoolbook" panose="02040604050505020304" pitchFamily="18" charset="0"/>
              <a:ea typeface="+mn-ea"/>
              <a:cs typeface="+mn-cs"/>
            </a:endParaRPr>
          </a:p>
        </p:txBody>
      </p:sp>
      <p:cxnSp>
        <p:nvCxnSpPr>
          <p:cNvPr id="43" name="Straight Connector 42">
            <a:extLst>
              <a:ext uri="{FF2B5EF4-FFF2-40B4-BE49-F238E27FC236}">
                <a16:creationId xmlns:a16="http://schemas.microsoft.com/office/drawing/2014/main" id="{DEEA3465-8399-49E6-AC14-B1E04D7E676F}"/>
              </a:ext>
            </a:extLst>
          </p:cNvPr>
          <p:cNvCxnSpPr>
            <a:cxnSpLocks/>
          </p:cNvCxnSpPr>
          <p:nvPr/>
        </p:nvCxnSpPr>
        <p:spPr>
          <a:xfrm>
            <a:off x="7463801" y="4144956"/>
            <a:ext cx="1714500" cy="2"/>
          </a:xfrm>
          <a:prstGeom prst="line">
            <a:avLst/>
          </a:prstGeom>
          <a:ln/>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E7A32072-9324-4FE5-A56E-5CB43FF73D5A}"/>
              </a:ext>
            </a:extLst>
          </p:cNvPr>
          <p:cNvCxnSpPr>
            <a:cxnSpLocks/>
          </p:cNvCxnSpPr>
          <p:nvPr/>
        </p:nvCxnSpPr>
        <p:spPr>
          <a:xfrm>
            <a:off x="8321051" y="4183475"/>
            <a:ext cx="0" cy="685800"/>
          </a:xfrm>
          <a:prstGeom prst="line">
            <a:avLst/>
          </a:prstGeom>
          <a:ln/>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F4F270BE-EEB3-49DC-AE25-FC68F93CBC07}"/>
              </a:ext>
            </a:extLst>
          </p:cNvPr>
          <p:cNvCxnSpPr>
            <a:cxnSpLocks/>
          </p:cNvCxnSpPr>
          <p:nvPr/>
        </p:nvCxnSpPr>
        <p:spPr>
          <a:xfrm>
            <a:off x="7463801" y="3641733"/>
            <a:ext cx="0" cy="503444"/>
          </a:xfrm>
          <a:prstGeom prst="line">
            <a:avLst/>
          </a:prstGeom>
          <a:ln/>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90F909A6-9210-410D-9D03-2656992CE7BC}"/>
              </a:ext>
            </a:extLst>
          </p:cNvPr>
          <p:cNvCxnSpPr>
            <a:cxnSpLocks/>
          </p:cNvCxnSpPr>
          <p:nvPr/>
        </p:nvCxnSpPr>
        <p:spPr>
          <a:xfrm>
            <a:off x="9178301" y="3621948"/>
            <a:ext cx="0" cy="503444"/>
          </a:xfrm>
          <a:prstGeom prst="line">
            <a:avLst/>
          </a:prstGeom>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9772543D-0D4F-5207-D64C-A60D9A7EEEC4}"/>
              </a:ext>
            </a:extLst>
          </p:cNvPr>
          <p:cNvSpPr txBox="1"/>
          <p:nvPr/>
        </p:nvSpPr>
        <p:spPr>
          <a:xfrm>
            <a:off x="401121" y="3054096"/>
            <a:ext cx="3008474" cy="338554"/>
          </a:xfrm>
          <a:prstGeom prst="rect">
            <a:avLst/>
          </a:prstGeom>
          <a:noFill/>
        </p:spPr>
        <p:txBody>
          <a:bodyPr wrap="square" rtlCol="0">
            <a:spAutoFit/>
          </a:bodyPr>
          <a:lstStyle/>
          <a:p>
            <a:pPr algn="ctr"/>
            <a:r>
              <a:rPr lang="en-US" sz="1600" dirty="0" err="1">
                <a:solidFill>
                  <a:schemeClr val="bg2"/>
                </a:solidFill>
                <a:latin typeface="Century Schoolbook" panose="02040604050505020304" pitchFamily="18" charset="0"/>
              </a:rPr>
              <a:t>Coordinador</a:t>
            </a:r>
            <a:r>
              <a:rPr lang="en-US" sz="1600" dirty="0">
                <a:solidFill>
                  <a:schemeClr val="bg2"/>
                </a:solidFill>
                <a:latin typeface="Century Schoolbook" panose="02040604050505020304" pitchFamily="18" charset="0"/>
              </a:rPr>
              <a:t> </a:t>
            </a:r>
            <a:r>
              <a:rPr lang="en-US" sz="1600" dirty="0" err="1">
                <a:solidFill>
                  <a:schemeClr val="bg2"/>
                </a:solidFill>
                <a:latin typeface="Century Schoolbook" panose="02040604050505020304" pitchFamily="18" charset="0"/>
              </a:rPr>
              <a:t>sustituto</a:t>
            </a:r>
            <a:r>
              <a:rPr lang="en-US" sz="1600" dirty="0">
                <a:solidFill>
                  <a:schemeClr val="bg2"/>
                </a:solidFill>
                <a:latin typeface="Century Schoolbook" panose="02040604050505020304" pitchFamily="18" charset="0"/>
              </a:rPr>
              <a:t> T9</a:t>
            </a:r>
          </a:p>
        </p:txBody>
      </p:sp>
      <p:sp>
        <p:nvSpPr>
          <p:cNvPr id="24" name="TextBox 23">
            <a:extLst>
              <a:ext uri="{FF2B5EF4-FFF2-40B4-BE49-F238E27FC236}">
                <a16:creationId xmlns:a16="http://schemas.microsoft.com/office/drawing/2014/main" id="{37635BFA-5102-50F1-CE87-F6B5922E2368}"/>
              </a:ext>
            </a:extLst>
          </p:cNvPr>
          <p:cNvSpPr txBox="1"/>
          <p:nvPr/>
        </p:nvSpPr>
        <p:spPr>
          <a:xfrm>
            <a:off x="3160185" y="3098745"/>
            <a:ext cx="1860546" cy="369332"/>
          </a:xfrm>
          <a:prstGeom prst="rect">
            <a:avLst/>
          </a:prstGeom>
          <a:noFill/>
        </p:spPr>
        <p:txBody>
          <a:bodyPr wrap="square" rtlCol="0">
            <a:spAutoFit/>
          </a:bodyPr>
          <a:lstStyle/>
          <a:p>
            <a:pPr algn="ctr"/>
            <a:r>
              <a:rPr lang="en-US" dirty="0" err="1">
                <a:solidFill>
                  <a:schemeClr val="bg2"/>
                </a:solidFill>
                <a:latin typeface="Century Schoolbook" panose="02040604050505020304" pitchFamily="18" charset="0"/>
              </a:rPr>
              <a:t>Facilitador</a:t>
            </a:r>
            <a:r>
              <a:rPr lang="en-US" dirty="0">
                <a:solidFill>
                  <a:schemeClr val="bg2"/>
                </a:solidFill>
                <a:latin typeface="Century Schoolbook" panose="02040604050505020304" pitchFamily="18" charset="0"/>
              </a:rPr>
              <a:t> IR</a:t>
            </a:r>
          </a:p>
        </p:txBody>
      </p:sp>
      <p:sp>
        <p:nvSpPr>
          <p:cNvPr id="29" name="TextBox 28">
            <a:extLst>
              <a:ext uri="{FF2B5EF4-FFF2-40B4-BE49-F238E27FC236}">
                <a16:creationId xmlns:a16="http://schemas.microsoft.com/office/drawing/2014/main" id="{33C6F5AF-E399-4ACD-2DD8-B0F55F36C301}"/>
              </a:ext>
            </a:extLst>
          </p:cNvPr>
          <p:cNvSpPr txBox="1"/>
          <p:nvPr/>
        </p:nvSpPr>
        <p:spPr>
          <a:xfrm>
            <a:off x="5045661" y="3072111"/>
            <a:ext cx="1660700" cy="369332"/>
          </a:xfrm>
          <a:prstGeom prst="rect">
            <a:avLst/>
          </a:prstGeom>
          <a:noFill/>
        </p:spPr>
        <p:txBody>
          <a:bodyPr wrap="square" rtlCol="0">
            <a:spAutoFit/>
          </a:bodyPr>
          <a:lstStyle/>
          <a:p>
            <a:pPr algn="ctr"/>
            <a:r>
              <a:rPr lang="en-US" dirty="0" err="1">
                <a:solidFill>
                  <a:schemeClr val="bg2"/>
                </a:solidFill>
                <a:latin typeface="Century Schoolbook" panose="02040604050505020304" pitchFamily="18" charset="0"/>
              </a:rPr>
              <a:t>Investigador</a:t>
            </a:r>
            <a:endParaRPr lang="en-US" dirty="0">
              <a:solidFill>
                <a:schemeClr val="bg2"/>
              </a:solidFill>
              <a:latin typeface="Century Schoolbook" panose="02040604050505020304" pitchFamily="18" charset="0"/>
            </a:endParaRPr>
          </a:p>
        </p:txBody>
      </p:sp>
      <p:sp>
        <p:nvSpPr>
          <p:cNvPr id="30" name="TextBox 29">
            <a:extLst>
              <a:ext uri="{FF2B5EF4-FFF2-40B4-BE49-F238E27FC236}">
                <a16:creationId xmlns:a16="http://schemas.microsoft.com/office/drawing/2014/main" id="{F7CBB62A-1204-C4AD-9D83-A5398ACDE47B}"/>
              </a:ext>
            </a:extLst>
          </p:cNvPr>
          <p:cNvSpPr txBox="1"/>
          <p:nvPr/>
        </p:nvSpPr>
        <p:spPr>
          <a:xfrm>
            <a:off x="6707961" y="3118513"/>
            <a:ext cx="1913745" cy="523220"/>
          </a:xfrm>
          <a:prstGeom prst="rect">
            <a:avLst/>
          </a:prstGeom>
          <a:noFill/>
        </p:spPr>
        <p:txBody>
          <a:bodyPr wrap="square" rtlCol="0">
            <a:spAutoFit/>
          </a:bodyPr>
          <a:lstStyle/>
          <a:p>
            <a:pPr algn="ctr"/>
            <a:r>
              <a:rPr lang="en-US" sz="1400" dirty="0" err="1">
                <a:solidFill>
                  <a:schemeClr val="bg2"/>
                </a:solidFill>
                <a:latin typeface="Century Schoolbook" panose="02040604050505020304" pitchFamily="18" charset="0"/>
              </a:rPr>
              <a:t>Responsable</a:t>
            </a:r>
            <a:r>
              <a:rPr lang="en-US" sz="1400" dirty="0">
                <a:solidFill>
                  <a:schemeClr val="bg2"/>
                </a:solidFill>
                <a:latin typeface="Century Schoolbook" panose="02040604050505020304" pitchFamily="18" charset="0"/>
              </a:rPr>
              <a:t>  de la </a:t>
            </a:r>
            <a:r>
              <a:rPr lang="en-US" sz="1400" dirty="0" err="1">
                <a:solidFill>
                  <a:schemeClr val="bg2"/>
                </a:solidFill>
                <a:latin typeface="Century Schoolbook" panose="02040604050505020304" pitchFamily="18" charset="0"/>
              </a:rPr>
              <a:t>toma</a:t>
            </a:r>
            <a:r>
              <a:rPr lang="en-US" sz="1400" dirty="0">
                <a:solidFill>
                  <a:schemeClr val="bg2"/>
                </a:solidFill>
                <a:latin typeface="Century Schoolbook" panose="02040604050505020304" pitchFamily="18" charset="0"/>
              </a:rPr>
              <a:t> de </a:t>
            </a:r>
            <a:r>
              <a:rPr lang="en-US" sz="1400" dirty="0" err="1">
                <a:solidFill>
                  <a:schemeClr val="bg2"/>
                </a:solidFill>
                <a:latin typeface="Century Schoolbook" panose="02040604050505020304" pitchFamily="18" charset="0"/>
              </a:rPr>
              <a:t>decisiones</a:t>
            </a:r>
            <a:endParaRPr lang="en-US" sz="1400" dirty="0">
              <a:solidFill>
                <a:schemeClr val="bg2"/>
              </a:solidFill>
              <a:latin typeface="Century Schoolbook" panose="02040604050505020304" pitchFamily="18" charset="0"/>
            </a:endParaRPr>
          </a:p>
        </p:txBody>
      </p:sp>
      <p:sp>
        <p:nvSpPr>
          <p:cNvPr id="31" name="TextBox 30">
            <a:extLst>
              <a:ext uri="{FF2B5EF4-FFF2-40B4-BE49-F238E27FC236}">
                <a16:creationId xmlns:a16="http://schemas.microsoft.com/office/drawing/2014/main" id="{E00682FC-BAE6-7566-2A98-23DFEDBE0A4A}"/>
              </a:ext>
            </a:extLst>
          </p:cNvPr>
          <p:cNvSpPr txBox="1"/>
          <p:nvPr/>
        </p:nvSpPr>
        <p:spPr>
          <a:xfrm>
            <a:off x="8477516" y="3098745"/>
            <a:ext cx="2932183" cy="461665"/>
          </a:xfrm>
          <a:prstGeom prst="rect">
            <a:avLst/>
          </a:prstGeom>
          <a:noFill/>
        </p:spPr>
        <p:txBody>
          <a:bodyPr wrap="square" rtlCol="0">
            <a:spAutoFit/>
          </a:bodyPr>
          <a:lstStyle/>
          <a:p>
            <a:pPr algn="ctr"/>
            <a:r>
              <a:rPr lang="en-US" sz="1200" dirty="0" err="1">
                <a:solidFill>
                  <a:schemeClr val="bg2"/>
                </a:solidFill>
                <a:latin typeface="Century Schoolbook" panose="02040604050505020304" pitchFamily="18" charset="0"/>
              </a:rPr>
              <a:t>Responsable</a:t>
            </a:r>
            <a:r>
              <a:rPr lang="en-US" sz="1200" dirty="0">
                <a:solidFill>
                  <a:schemeClr val="bg2"/>
                </a:solidFill>
                <a:latin typeface="Century Schoolbook" panose="02040604050505020304" pitchFamily="18" charset="0"/>
              </a:rPr>
              <a:t> de la </a:t>
            </a:r>
            <a:r>
              <a:rPr lang="en-US" sz="1200" dirty="0" err="1">
                <a:solidFill>
                  <a:schemeClr val="bg2"/>
                </a:solidFill>
                <a:latin typeface="Century Schoolbook" panose="02040604050505020304" pitchFamily="18" charset="0"/>
              </a:rPr>
              <a:t>apelación</a:t>
            </a:r>
            <a:r>
              <a:rPr lang="en-US" sz="1200" dirty="0">
                <a:solidFill>
                  <a:schemeClr val="bg2"/>
                </a:solidFill>
                <a:latin typeface="Century Schoolbook" panose="02040604050505020304" pitchFamily="18" charset="0"/>
              </a:rPr>
              <a:t> de </a:t>
            </a:r>
            <a:r>
              <a:rPr lang="en-US" sz="1200" dirty="0" err="1">
                <a:solidFill>
                  <a:schemeClr val="bg2"/>
                </a:solidFill>
                <a:latin typeface="Century Schoolbook" panose="02040604050505020304" pitchFamily="18" charset="0"/>
              </a:rPr>
              <a:t>toma</a:t>
            </a:r>
            <a:r>
              <a:rPr lang="en-US" sz="1200" dirty="0">
                <a:solidFill>
                  <a:schemeClr val="bg2"/>
                </a:solidFill>
                <a:latin typeface="Century Schoolbook" panose="02040604050505020304" pitchFamily="18" charset="0"/>
              </a:rPr>
              <a:t> de </a:t>
            </a:r>
            <a:r>
              <a:rPr lang="en-US" sz="1200" dirty="0" err="1">
                <a:solidFill>
                  <a:schemeClr val="bg2"/>
                </a:solidFill>
                <a:latin typeface="Century Schoolbook" panose="02040604050505020304" pitchFamily="18" charset="0"/>
              </a:rPr>
              <a:t>decisiones</a:t>
            </a:r>
            <a:endParaRPr lang="en-US" sz="1200" dirty="0">
              <a:solidFill>
                <a:schemeClr val="bg2"/>
              </a:solidFill>
              <a:latin typeface="Century Schoolbook" panose="02040604050505020304" pitchFamily="18" charset="0"/>
            </a:endParaRPr>
          </a:p>
        </p:txBody>
      </p:sp>
    </p:spTree>
    <p:extLst>
      <p:ext uri="{BB962C8B-B14F-4D97-AF65-F5344CB8AC3E}">
        <p14:creationId xmlns:p14="http://schemas.microsoft.com/office/powerpoint/2010/main" val="21914245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AFCDC-5827-06BB-6D60-E45CE07CEB2B}"/>
              </a:ext>
            </a:extLst>
          </p:cNvPr>
          <p:cNvSpPr>
            <a:spLocks noGrp="1"/>
          </p:cNvSpPr>
          <p:nvPr>
            <p:ph type="title"/>
          </p:nvPr>
        </p:nvSpPr>
        <p:spPr>
          <a:xfrm>
            <a:off x="1076325" y="452718"/>
            <a:ext cx="10058399" cy="1026947"/>
          </a:xfrm>
        </p:spPr>
        <p:txBody>
          <a:bodyPr>
            <a:noAutofit/>
          </a:bodyPr>
          <a:lstStyle/>
          <a:p>
            <a:r>
              <a:rPr lang="es-ES_tradnl" sz="5400" dirty="0"/>
              <a:t>Al recibir un aviso</a:t>
            </a:r>
            <a:r>
              <a:rPr lang="en-US" sz="5400" dirty="0"/>
              <a:t>…</a:t>
            </a:r>
          </a:p>
        </p:txBody>
      </p:sp>
      <p:sp>
        <p:nvSpPr>
          <p:cNvPr id="3" name="Content Placeholder 2">
            <a:extLst>
              <a:ext uri="{FF2B5EF4-FFF2-40B4-BE49-F238E27FC236}">
                <a16:creationId xmlns:a16="http://schemas.microsoft.com/office/drawing/2014/main" id="{3130D1FD-F3ED-53BB-EA93-48AAF47CF9A7}"/>
              </a:ext>
            </a:extLst>
          </p:cNvPr>
          <p:cNvSpPr>
            <a:spLocks noGrp="1"/>
          </p:cNvSpPr>
          <p:nvPr>
            <p:ph idx="1"/>
          </p:nvPr>
        </p:nvSpPr>
        <p:spPr>
          <a:xfrm>
            <a:off x="1076325" y="1479665"/>
            <a:ext cx="10058399" cy="4538749"/>
          </a:xfrm>
        </p:spPr>
        <p:txBody>
          <a:bodyPr>
            <a:normAutofit fontScale="62500" lnSpcReduction="20000"/>
          </a:bodyPr>
          <a:lstStyle/>
          <a:p>
            <a:r>
              <a:rPr lang="es-ES_tradnl" dirty="0"/>
              <a:t>Los empleados del edificio que no sea el coordinador sustituto del Título IX deben notificar al coordinador sustituto del Título IX </a:t>
            </a:r>
          </a:p>
          <a:p>
            <a:r>
              <a:rPr lang="es-ES_tradnl" dirty="0"/>
              <a:t>El coordinador sustituto del Título IX es el responsable de evaluar si la denuncia del Título IX es aplicable.</a:t>
            </a:r>
          </a:p>
          <a:p>
            <a:r>
              <a:rPr lang="es-ES_tradnl" dirty="0"/>
              <a:t>Si el asunto implica al Título IX, el coordinador sustituto del Título IX es responsable de supervisar el procedimiento de reclamación exigido por las reglas del Título IX</a:t>
            </a:r>
          </a:p>
          <a:p>
            <a:r>
              <a:rPr lang="es-ES_tradnl" dirty="0"/>
              <a:t>El coordinador sustituto del Título IX debe notificar al coordinador del Título IX la recepción del reporte y la decisión de evaluación y mantenerle informado del asunto.</a:t>
            </a:r>
          </a:p>
        </p:txBody>
      </p:sp>
      <p:sp>
        <p:nvSpPr>
          <p:cNvPr id="4" name="Slide Number Placeholder 3">
            <a:extLst>
              <a:ext uri="{FF2B5EF4-FFF2-40B4-BE49-F238E27FC236}">
                <a16:creationId xmlns:a16="http://schemas.microsoft.com/office/drawing/2014/main" id="{AADAD982-964E-684A-0799-7B378ED23856}"/>
              </a:ext>
            </a:extLst>
          </p:cNvPr>
          <p:cNvSpPr>
            <a:spLocks noGrp="1"/>
          </p:cNvSpPr>
          <p:nvPr>
            <p:ph type="sldNum" sz="quarter" idx="12"/>
          </p:nvPr>
        </p:nvSpPr>
        <p:spPr/>
        <p:txBody>
          <a:bodyPr/>
          <a:lstStyle/>
          <a:p>
            <a:fld id="{CE9B4ECF-B933-440D-A1D1-F7922E592FE1}" type="slidenum">
              <a:rPr lang="en-US" smtClean="0"/>
              <a:pPr/>
              <a:t>115</a:t>
            </a:fld>
            <a:endParaRPr lang="en-US" dirty="0"/>
          </a:p>
        </p:txBody>
      </p:sp>
    </p:spTree>
    <p:extLst>
      <p:ext uri="{BB962C8B-B14F-4D97-AF65-F5344CB8AC3E}">
        <p14:creationId xmlns:p14="http://schemas.microsoft.com/office/powerpoint/2010/main" val="14039923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109F-D285-1E38-1173-72CA1447F8DA}"/>
              </a:ext>
            </a:extLst>
          </p:cNvPr>
          <p:cNvSpPr>
            <a:spLocks noGrp="1"/>
          </p:cNvSpPr>
          <p:nvPr>
            <p:ph type="title"/>
          </p:nvPr>
        </p:nvSpPr>
        <p:spPr/>
        <p:txBody>
          <a:bodyPr>
            <a:noAutofit/>
          </a:bodyPr>
          <a:lstStyle/>
          <a:p>
            <a:r>
              <a:rPr lang="es-ES_tradnl" sz="4800" dirty="0"/>
              <a:t>Los puntos más importantes</a:t>
            </a:r>
          </a:p>
        </p:txBody>
      </p:sp>
      <p:sp>
        <p:nvSpPr>
          <p:cNvPr id="3" name="Content Placeholder 2">
            <a:extLst>
              <a:ext uri="{FF2B5EF4-FFF2-40B4-BE49-F238E27FC236}">
                <a16:creationId xmlns:a16="http://schemas.microsoft.com/office/drawing/2014/main" id="{208E18A4-3C73-4E11-91E2-D909F59D4987}"/>
              </a:ext>
            </a:extLst>
          </p:cNvPr>
          <p:cNvSpPr>
            <a:spLocks noGrp="1"/>
          </p:cNvSpPr>
          <p:nvPr>
            <p:ph idx="1"/>
          </p:nvPr>
        </p:nvSpPr>
        <p:spPr/>
        <p:txBody>
          <a:bodyPr>
            <a:normAutofit fontScale="92500" lnSpcReduction="20000"/>
          </a:bodyPr>
          <a:lstStyle/>
          <a:p>
            <a:r>
              <a:rPr lang="es-ES_tradnl" dirty="0"/>
              <a:t>El deber de confidencialidad para con la presunta víctima (demandante) hasta que se presente o firme una denuncia formal.</a:t>
            </a:r>
          </a:p>
          <a:p>
            <a:r>
              <a:rPr lang="es-ES_tradnl" dirty="0"/>
              <a:t>Esto significa que no puede revelar al presunto autor (demandado) el nombre del demandante ni ninguna información que pueda identificarlo.</a:t>
            </a:r>
          </a:p>
        </p:txBody>
      </p:sp>
      <p:sp>
        <p:nvSpPr>
          <p:cNvPr id="4" name="Slide Number Placeholder 3">
            <a:extLst>
              <a:ext uri="{FF2B5EF4-FFF2-40B4-BE49-F238E27FC236}">
                <a16:creationId xmlns:a16="http://schemas.microsoft.com/office/drawing/2014/main" id="{DD76804B-EAD4-C425-BC2C-25F270D6F32C}"/>
              </a:ext>
            </a:extLst>
          </p:cNvPr>
          <p:cNvSpPr>
            <a:spLocks noGrp="1"/>
          </p:cNvSpPr>
          <p:nvPr>
            <p:ph type="sldNum" sz="quarter" idx="12"/>
          </p:nvPr>
        </p:nvSpPr>
        <p:spPr/>
        <p:txBody>
          <a:bodyPr/>
          <a:lstStyle/>
          <a:p>
            <a:fld id="{CE9B4ECF-B933-440D-A1D1-F7922E592FE1}" type="slidenum">
              <a:rPr lang="en-US" smtClean="0"/>
              <a:pPr/>
              <a:t>116</a:t>
            </a:fld>
            <a:endParaRPr lang="en-US" dirty="0"/>
          </a:p>
        </p:txBody>
      </p:sp>
    </p:spTree>
    <p:extLst>
      <p:ext uri="{BB962C8B-B14F-4D97-AF65-F5344CB8AC3E}">
        <p14:creationId xmlns:p14="http://schemas.microsoft.com/office/powerpoint/2010/main" val="7771752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109F-D285-1E38-1173-72CA1447F8DA}"/>
              </a:ext>
            </a:extLst>
          </p:cNvPr>
          <p:cNvSpPr>
            <a:spLocks noGrp="1"/>
          </p:cNvSpPr>
          <p:nvPr>
            <p:ph type="title"/>
          </p:nvPr>
        </p:nvSpPr>
        <p:spPr/>
        <p:txBody>
          <a:bodyPr>
            <a:normAutofit/>
          </a:bodyPr>
          <a:lstStyle/>
          <a:p>
            <a:r>
              <a:rPr lang="es-ES_tradnl" sz="4800" dirty="0"/>
              <a:t>Los puntos más importantes</a:t>
            </a:r>
            <a:endParaRPr lang="en-US" sz="4800" dirty="0"/>
          </a:p>
        </p:txBody>
      </p:sp>
      <p:sp>
        <p:nvSpPr>
          <p:cNvPr id="3" name="Content Placeholder 2">
            <a:extLst>
              <a:ext uri="{FF2B5EF4-FFF2-40B4-BE49-F238E27FC236}">
                <a16:creationId xmlns:a16="http://schemas.microsoft.com/office/drawing/2014/main" id="{208E18A4-3C73-4E11-91E2-D909F59D4987}"/>
              </a:ext>
            </a:extLst>
          </p:cNvPr>
          <p:cNvSpPr>
            <a:spLocks noGrp="1"/>
          </p:cNvSpPr>
          <p:nvPr>
            <p:ph idx="1"/>
          </p:nvPr>
        </p:nvSpPr>
        <p:spPr/>
        <p:txBody>
          <a:bodyPr>
            <a:normAutofit/>
          </a:bodyPr>
          <a:lstStyle/>
          <a:p>
            <a:r>
              <a:rPr lang="es-ES_tradnl" dirty="0"/>
              <a:t>En la mayoría de los casos, el demandante (o los padres/tutores de un menor demandante) es quien determina si se lleva a cabo una investigación.</a:t>
            </a:r>
          </a:p>
        </p:txBody>
      </p:sp>
      <p:sp>
        <p:nvSpPr>
          <p:cNvPr id="4" name="Slide Number Placeholder 3">
            <a:extLst>
              <a:ext uri="{FF2B5EF4-FFF2-40B4-BE49-F238E27FC236}">
                <a16:creationId xmlns:a16="http://schemas.microsoft.com/office/drawing/2014/main" id="{DD76804B-EAD4-C425-BC2C-25F270D6F32C}"/>
              </a:ext>
            </a:extLst>
          </p:cNvPr>
          <p:cNvSpPr>
            <a:spLocks noGrp="1"/>
          </p:cNvSpPr>
          <p:nvPr>
            <p:ph type="sldNum" sz="quarter" idx="12"/>
          </p:nvPr>
        </p:nvSpPr>
        <p:spPr/>
        <p:txBody>
          <a:bodyPr/>
          <a:lstStyle/>
          <a:p>
            <a:fld id="{CE9B4ECF-B933-440D-A1D1-F7922E592FE1}" type="slidenum">
              <a:rPr lang="en-US" smtClean="0"/>
              <a:pPr/>
              <a:t>117</a:t>
            </a:fld>
            <a:endParaRPr lang="en-US"/>
          </a:p>
        </p:txBody>
      </p:sp>
    </p:spTree>
    <p:extLst>
      <p:ext uri="{BB962C8B-B14F-4D97-AF65-F5344CB8AC3E}">
        <p14:creationId xmlns:p14="http://schemas.microsoft.com/office/powerpoint/2010/main" val="712348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109F-D285-1E38-1173-72CA1447F8DA}"/>
              </a:ext>
            </a:extLst>
          </p:cNvPr>
          <p:cNvSpPr>
            <a:spLocks noGrp="1"/>
          </p:cNvSpPr>
          <p:nvPr>
            <p:ph type="title"/>
          </p:nvPr>
        </p:nvSpPr>
        <p:spPr/>
        <p:txBody>
          <a:bodyPr>
            <a:normAutofit/>
          </a:bodyPr>
          <a:lstStyle/>
          <a:p>
            <a:r>
              <a:rPr lang="es-ES_tradnl" sz="4800" dirty="0"/>
              <a:t>Los puntos más importantes</a:t>
            </a:r>
            <a:endParaRPr lang="en-US" sz="4800" dirty="0"/>
          </a:p>
        </p:txBody>
      </p:sp>
      <p:sp>
        <p:nvSpPr>
          <p:cNvPr id="3" name="Content Placeholder 2">
            <a:extLst>
              <a:ext uri="{FF2B5EF4-FFF2-40B4-BE49-F238E27FC236}">
                <a16:creationId xmlns:a16="http://schemas.microsoft.com/office/drawing/2014/main" id="{208E18A4-3C73-4E11-91E2-D909F59D4987}"/>
              </a:ext>
            </a:extLst>
          </p:cNvPr>
          <p:cNvSpPr>
            <a:spLocks noGrp="1"/>
          </p:cNvSpPr>
          <p:nvPr>
            <p:ph idx="1"/>
          </p:nvPr>
        </p:nvSpPr>
        <p:spPr/>
        <p:txBody>
          <a:bodyPr>
            <a:normAutofit fontScale="85000" lnSpcReduction="20000"/>
          </a:bodyPr>
          <a:lstStyle/>
          <a:p>
            <a:r>
              <a:rPr lang="es-ES_tradnl" dirty="0"/>
              <a:t>No puede investigar, tomar una decisión o imponer consecuencias punitivas o disciplinarias hasta que se haya completado todo el proceso de reclamación (en promedio tarda unos 90-120 días)</a:t>
            </a:r>
          </a:p>
          <a:p>
            <a:r>
              <a:rPr lang="es-ES_tradnl" dirty="0"/>
              <a:t>No puede entrevistar a una de las partes sin notificárselo por escrito y darle la oportunidad de prepararse de antemano.</a:t>
            </a:r>
          </a:p>
        </p:txBody>
      </p:sp>
      <p:sp>
        <p:nvSpPr>
          <p:cNvPr id="4" name="Slide Number Placeholder 3">
            <a:extLst>
              <a:ext uri="{FF2B5EF4-FFF2-40B4-BE49-F238E27FC236}">
                <a16:creationId xmlns:a16="http://schemas.microsoft.com/office/drawing/2014/main" id="{DD76804B-EAD4-C425-BC2C-25F270D6F32C}"/>
              </a:ext>
            </a:extLst>
          </p:cNvPr>
          <p:cNvSpPr>
            <a:spLocks noGrp="1"/>
          </p:cNvSpPr>
          <p:nvPr>
            <p:ph type="sldNum" sz="quarter" idx="12"/>
          </p:nvPr>
        </p:nvSpPr>
        <p:spPr/>
        <p:txBody>
          <a:bodyPr/>
          <a:lstStyle/>
          <a:p>
            <a:fld id="{CE9B4ECF-B933-440D-A1D1-F7922E592FE1}" type="slidenum">
              <a:rPr lang="en-US" smtClean="0"/>
              <a:pPr/>
              <a:t>118</a:t>
            </a:fld>
            <a:endParaRPr lang="en-US"/>
          </a:p>
        </p:txBody>
      </p:sp>
    </p:spTree>
    <p:extLst>
      <p:ext uri="{BB962C8B-B14F-4D97-AF65-F5344CB8AC3E}">
        <p14:creationId xmlns:p14="http://schemas.microsoft.com/office/powerpoint/2010/main" val="4615954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E2DEA95-A9FE-7736-C000-CE9A519BAE98}"/>
              </a:ext>
            </a:extLst>
          </p:cNvPr>
          <p:cNvSpPr>
            <a:spLocks noGrp="1"/>
          </p:cNvSpPr>
          <p:nvPr>
            <p:ph sz="half" idx="1"/>
          </p:nvPr>
        </p:nvSpPr>
        <p:spPr>
          <a:xfrm>
            <a:off x="1114600" y="1512916"/>
            <a:ext cx="5236324" cy="4189615"/>
          </a:xfrm>
        </p:spPr>
        <p:txBody>
          <a:bodyPr>
            <a:normAutofit fontScale="62500" lnSpcReduction="20000"/>
          </a:bodyPr>
          <a:lstStyle/>
          <a:p>
            <a:r>
              <a:rPr lang="es-ES_tradnl" sz="2800" dirty="0"/>
              <a:t>Atender las amenazas inmediatas para la salud o la seguridad (considerar el traslado de emergencia)</a:t>
            </a:r>
          </a:p>
          <a:p>
            <a:r>
              <a:rPr lang="es-ES_tradnl" sz="2800" dirty="0"/>
              <a:t>Considerar la posibilidad de ponerse en contacto con la policía o los servicios de protección de menores (CPS, por sus siglas en inglés)</a:t>
            </a:r>
          </a:p>
          <a:p>
            <a:r>
              <a:rPr lang="es-ES_tradnl" sz="2800" dirty="0"/>
              <a:t>Considerar la posibilidad de ponerse en contacto con los padres de las partes</a:t>
            </a:r>
          </a:p>
          <a:p>
            <a:r>
              <a:rPr lang="es-ES_tradnl" sz="2800" dirty="0"/>
              <a:t>Considerar la posibilidad de ayudar al demandante a obtener asistencia médica</a:t>
            </a:r>
          </a:p>
          <a:p>
            <a:r>
              <a:rPr lang="es-ES_tradnl" sz="2800" dirty="0"/>
              <a:t>Considerar la posibilidad de ponerse en contacto con los servicios de educación especial/discapacidad</a:t>
            </a:r>
          </a:p>
        </p:txBody>
      </p:sp>
      <p:pic>
        <p:nvPicPr>
          <p:cNvPr id="11" name="Content Placeholder 10">
            <a:extLst>
              <a:ext uri="{FF2B5EF4-FFF2-40B4-BE49-F238E27FC236}">
                <a16:creationId xmlns:a16="http://schemas.microsoft.com/office/drawing/2014/main" id="{C976DBA2-2F1A-C725-54EA-B5238FB598D2}"/>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p:blipFill>
        <p:spPr>
          <a:xfrm>
            <a:off x="6757944" y="1512916"/>
            <a:ext cx="3495761" cy="4661015"/>
          </a:xfrm>
        </p:spPr>
      </p:pic>
      <p:sp>
        <p:nvSpPr>
          <p:cNvPr id="4" name="Slide Number Placeholder 3">
            <a:extLst>
              <a:ext uri="{FF2B5EF4-FFF2-40B4-BE49-F238E27FC236}">
                <a16:creationId xmlns:a16="http://schemas.microsoft.com/office/drawing/2014/main" id="{AFE71070-E664-1D31-F0B6-ADDE348ABEE5}"/>
              </a:ext>
            </a:extLst>
          </p:cNvPr>
          <p:cNvSpPr>
            <a:spLocks noGrp="1"/>
          </p:cNvSpPr>
          <p:nvPr>
            <p:ph type="sldNum" sz="quarter" idx="12"/>
          </p:nvPr>
        </p:nvSpPr>
        <p:spPr/>
        <p:txBody>
          <a:bodyPr/>
          <a:lstStyle/>
          <a:p>
            <a:fld id="{CE9B4ECF-B933-440D-A1D1-F7922E592FE1}" type="slidenum">
              <a:rPr lang="en-US" smtClean="0"/>
              <a:pPr/>
              <a:t>119</a:t>
            </a:fld>
            <a:endParaRPr lang="en-US" dirty="0"/>
          </a:p>
        </p:txBody>
      </p:sp>
      <p:sp>
        <p:nvSpPr>
          <p:cNvPr id="7" name="Title 1">
            <a:extLst>
              <a:ext uri="{FF2B5EF4-FFF2-40B4-BE49-F238E27FC236}">
                <a16:creationId xmlns:a16="http://schemas.microsoft.com/office/drawing/2014/main" id="{68F551E3-7AA3-A4FB-150E-1311D9770E5E}"/>
              </a:ext>
            </a:extLst>
          </p:cNvPr>
          <p:cNvSpPr>
            <a:spLocks noGrp="1"/>
          </p:cNvSpPr>
          <p:nvPr>
            <p:ph type="title"/>
          </p:nvPr>
        </p:nvSpPr>
        <p:spPr/>
        <p:txBody>
          <a:bodyPr>
            <a:noAutofit/>
          </a:bodyPr>
          <a:lstStyle/>
          <a:p>
            <a:pPr algn="ctr"/>
            <a:r>
              <a:rPr lang="es-ES_tradnl" sz="2400" dirty="0"/>
              <a:t>Así pues, ha recibido un informe y lo ha notificado al coordinador del Título IX... ¿Y ahora qué puede hacer?</a:t>
            </a:r>
          </a:p>
        </p:txBody>
      </p:sp>
    </p:spTree>
    <p:extLst>
      <p:ext uri="{BB962C8B-B14F-4D97-AF65-F5344CB8AC3E}">
        <p14:creationId xmlns:p14="http://schemas.microsoft.com/office/powerpoint/2010/main" val="97485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C4D8A-359B-4B89-9625-60D65F0B18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7025" y="878294"/>
            <a:ext cx="5597912" cy="4576713"/>
          </a:xfrm>
          <a:prstGeom prst="rect">
            <a:avLst/>
          </a:prstGeom>
        </p:spPr>
      </p:pic>
      <p:sp>
        <p:nvSpPr>
          <p:cNvPr id="5" name="Rectangle 4">
            <a:extLst>
              <a:ext uri="{FF2B5EF4-FFF2-40B4-BE49-F238E27FC236}">
                <a16:creationId xmlns:a16="http://schemas.microsoft.com/office/drawing/2014/main" id="{25AD7C7C-4926-4026-AC24-4EC8578EBF3D}"/>
              </a:ext>
            </a:extLst>
          </p:cNvPr>
          <p:cNvSpPr/>
          <p:nvPr/>
        </p:nvSpPr>
        <p:spPr>
          <a:xfrm>
            <a:off x="6894036" y="2767280"/>
            <a:ext cx="4804756" cy="1938992"/>
          </a:xfrm>
          <a:prstGeom prst="rect">
            <a:avLst/>
          </a:prstGeom>
          <a:noFill/>
        </p:spPr>
        <p:txBody>
          <a:bodyPr wrap="square" lIns="91440" tIns="45720" rIns="91440" bIns="45720" anchor="t">
            <a:spAutoFit/>
          </a:bodyPr>
          <a:lstStyle/>
          <a:p>
            <a:pPr algn="ctr">
              <a:defRPr/>
            </a:pPr>
            <a:r>
              <a:rPr kumimoji="0" lang="es-US" sz="4000" b="0" i="0" u="none" strike="noStrike" cap="none" normalizeH="0" baseline="0" noProof="0" dirty="0">
                <a:ln w="0"/>
                <a:solidFill>
                  <a:srgbClr val="002060"/>
                </a:solidFill>
                <a:effectLst>
                  <a:outerShdw blurRad="38100" dist="19050" dir="2700000" algn="tl" rotWithShape="0">
                    <a:prstClr val="black">
                      <a:alpha val="40000"/>
                    </a:prstClr>
                  </a:outerShdw>
                </a:effectLst>
                <a:uLnTx/>
                <a:uFillTx/>
                <a:latin typeface="Century Schoolbook"/>
              </a:rPr>
              <a:t>REQUISITOS PARA</a:t>
            </a:r>
            <a:r>
              <a:rPr lang="es-US" sz="4000" dirty="0">
                <a:ln w="0"/>
                <a:solidFill>
                  <a:srgbClr val="002060"/>
                </a:solidFill>
                <a:effectLst>
                  <a:outerShdw blurRad="38100" dist="19050" dir="2700000" algn="tl" rotWithShape="0">
                    <a:prstClr val="black">
                      <a:alpha val="40000"/>
                    </a:prstClr>
                  </a:outerShdw>
                </a:effectLst>
                <a:latin typeface="Century Schoolbook"/>
              </a:rPr>
              <a:t> </a:t>
            </a:r>
            <a:r>
              <a:rPr kumimoji="0" lang="es-US" sz="4000" b="0" i="1" u="none" strike="noStrike" cap="none" normalizeH="0" baseline="0" noProof="0" dirty="0">
                <a:ln w="0"/>
                <a:solidFill>
                  <a:srgbClr val="002060"/>
                </a:solidFill>
                <a:effectLst>
                  <a:outerShdw blurRad="38100" dist="19050" dir="2700000" algn="tl" rotWithShape="0">
                    <a:prstClr val="black">
                      <a:alpha val="40000"/>
                    </a:prstClr>
                  </a:outerShdw>
                </a:effectLst>
                <a:uLnTx/>
                <a:uFillTx/>
                <a:latin typeface="Century Schoolbook"/>
              </a:rPr>
              <a:t>AS</a:t>
            </a:r>
            <a:r>
              <a:rPr kumimoji="0" lang="es-US" sz="4000" b="0" i="0" u="none" strike="noStrike" cap="none" normalizeH="0" baseline="0" noProof="0" dirty="0">
                <a:ln w="0"/>
                <a:solidFill>
                  <a:srgbClr val="002060"/>
                </a:solidFill>
                <a:effectLst>
                  <a:outerShdw blurRad="38100" dist="19050" dir="2700000" algn="tl" rotWithShape="0">
                    <a:prstClr val="black">
                      <a:alpha val="40000"/>
                    </a:prstClr>
                  </a:outerShdw>
                </a:effectLst>
                <a:uLnTx/>
                <a:uFillTx/>
                <a:latin typeface="Century Schoolbook"/>
              </a:rPr>
              <a:t> DEL TÍTULO IX</a:t>
            </a:r>
          </a:p>
        </p:txBody>
      </p:sp>
      <p:sp>
        <p:nvSpPr>
          <p:cNvPr id="6" name="Slide Number Placeholder 3">
            <a:extLst>
              <a:ext uri="{FF2B5EF4-FFF2-40B4-BE49-F238E27FC236}">
                <a16:creationId xmlns:a16="http://schemas.microsoft.com/office/drawing/2014/main" id="{8AA46CA3-7B5B-4C8F-8D23-FEC314C90B5C}"/>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185457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E2DEA95-A9FE-7736-C000-CE9A519BAE98}"/>
              </a:ext>
            </a:extLst>
          </p:cNvPr>
          <p:cNvSpPr>
            <a:spLocks noGrp="1"/>
          </p:cNvSpPr>
          <p:nvPr>
            <p:ph sz="half" idx="1"/>
          </p:nvPr>
        </p:nvSpPr>
        <p:spPr>
          <a:xfrm>
            <a:off x="1114600" y="1512916"/>
            <a:ext cx="5236324" cy="4189615"/>
          </a:xfrm>
        </p:spPr>
        <p:txBody>
          <a:bodyPr>
            <a:normAutofit fontScale="92500" lnSpcReduction="20000"/>
          </a:bodyPr>
          <a:lstStyle/>
          <a:p>
            <a:r>
              <a:rPr lang="es-ES_tradnl" sz="2800" dirty="0"/>
              <a:t>Investigar nada (todavía)</a:t>
            </a:r>
          </a:p>
          <a:p>
            <a:r>
              <a:rPr lang="es-ES_tradnl" sz="2800" dirty="0"/>
              <a:t>Disciplinar a nadie (todavía)</a:t>
            </a:r>
          </a:p>
          <a:p>
            <a:r>
              <a:rPr lang="es-ES_tradnl" sz="2800" dirty="0"/>
              <a:t>Comunicar al demandado o a sus padres detalles sobre la denuncia que pudieran identificar al demandante (a menos que se haya presentado una denuncia formal o que el demandante haya dado su consentimiento).</a:t>
            </a:r>
          </a:p>
        </p:txBody>
      </p:sp>
      <p:pic>
        <p:nvPicPr>
          <p:cNvPr id="11" name="Content Placeholder 10">
            <a:extLst>
              <a:ext uri="{FF2B5EF4-FFF2-40B4-BE49-F238E27FC236}">
                <a16:creationId xmlns:a16="http://schemas.microsoft.com/office/drawing/2014/main" id="{C976DBA2-2F1A-C725-54EA-B5238FB598D2}"/>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a:stretch/>
        </p:blipFill>
        <p:spPr>
          <a:xfrm>
            <a:off x="6525187" y="1439791"/>
            <a:ext cx="5260353" cy="3978417"/>
          </a:xfrm>
        </p:spPr>
      </p:pic>
      <p:sp>
        <p:nvSpPr>
          <p:cNvPr id="4" name="Slide Number Placeholder 3">
            <a:extLst>
              <a:ext uri="{FF2B5EF4-FFF2-40B4-BE49-F238E27FC236}">
                <a16:creationId xmlns:a16="http://schemas.microsoft.com/office/drawing/2014/main" id="{AFE71070-E664-1D31-F0B6-ADDE348ABEE5}"/>
              </a:ext>
            </a:extLst>
          </p:cNvPr>
          <p:cNvSpPr>
            <a:spLocks noGrp="1"/>
          </p:cNvSpPr>
          <p:nvPr>
            <p:ph type="sldNum" sz="quarter" idx="12"/>
          </p:nvPr>
        </p:nvSpPr>
        <p:spPr/>
        <p:txBody>
          <a:bodyPr/>
          <a:lstStyle/>
          <a:p>
            <a:fld id="{CE9B4ECF-B933-440D-A1D1-F7922E592FE1}" type="slidenum">
              <a:rPr lang="en-US" smtClean="0"/>
              <a:pPr/>
              <a:t>120</a:t>
            </a:fld>
            <a:endParaRPr lang="en-US" dirty="0"/>
          </a:p>
        </p:txBody>
      </p:sp>
      <p:sp>
        <p:nvSpPr>
          <p:cNvPr id="7" name="Title 1">
            <a:extLst>
              <a:ext uri="{FF2B5EF4-FFF2-40B4-BE49-F238E27FC236}">
                <a16:creationId xmlns:a16="http://schemas.microsoft.com/office/drawing/2014/main" id="{68F551E3-7AA3-A4FB-150E-1311D9770E5E}"/>
              </a:ext>
            </a:extLst>
          </p:cNvPr>
          <p:cNvSpPr>
            <a:spLocks noGrp="1"/>
          </p:cNvSpPr>
          <p:nvPr>
            <p:ph type="title"/>
          </p:nvPr>
        </p:nvSpPr>
        <p:spPr/>
        <p:txBody>
          <a:bodyPr>
            <a:noAutofit/>
          </a:bodyPr>
          <a:lstStyle/>
          <a:p>
            <a:pPr algn="ctr"/>
            <a:r>
              <a:rPr lang="es-ES_tradnl" sz="2400" dirty="0"/>
              <a:t>Así pues, ha recibido un reporte y lo ha notificado al coordinador del Título IX... ¿Y ahora qué puede hacer?</a:t>
            </a:r>
            <a:endParaRPr lang="en-US" sz="2400" dirty="0"/>
          </a:p>
        </p:txBody>
      </p:sp>
    </p:spTree>
    <p:extLst>
      <p:ext uri="{BB962C8B-B14F-4D97-AF65-F5344CB8AC3E}">
        <p14:creationId xmlns:p14="http://schemas.microsoft.com/office/powerpoint/2010/main" val="21839396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121</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3: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Notificación de las denuncias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4: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Considerar si el rechazo es necesario o está justificado</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5: </a:t>
            </a:r>
            <a:r>
              <a:rPr kumimoji="0" lang="es-ES_tradnl" sz="1800" b="0" i="0" u="none" strike="noStrike" kern="1200" cap="none" spc="0" normalizeH="0" baseline="0" dirty="0">
                <a:ln>
                  <a:noFill/>
                </a:ln>
                <a:solidFill>
                  <a:prstClr val="black"/>
                </a:solidFill>
                <a:effectLst/>
                <a:uLnTx/>
                <a:uFillTx/>
                <a:latin typeface="Cambria"/>
                <a:ea typeface="+mn-ea"/>
                <a:cs typeface="+mn-cs"/>
              </a:rPr>
              <a:t>Resolución informal (en algunos casos)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6: </a:t>
            </a:r>
            <a:r>
              <a:rPr kumimoji="0" lang="es-ES_tradnl" sz="1800" b="0" i="0" u="none" strike="noStrike" kern="1200" cap="none" spc="0" normalizeH="0" baseline="0" dirty="0">
                <a:ln>
                  <a:noFill/>
                </a:ln>
                <a:solidFill>
                  <a:prstClr val="black"/>
                </a:solidFill>
                <a:effectLs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7: </a:t>
            </a:r>
            <a:r>
              <a:rPr kumimoji="0" lang="es-ES_tradnl" sz="1800" b="0" i="0" u="none" strike="noStrike" kern="1200" cap="none" spc="0" normalizeH="0" baseline="0" dirty="0">
                <a:ln>
                  <a:noFill/>
                </a:ln>
                <a:solidFill>
                  <a:prstClr val="black"/>
                </a:solidFill>
                <a:effectLs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8: </a:t>
            </a:r>
            <a:r>
              <a:rPr kumimoji="0" lang="es-ES_tradnl" sz="1800" b="0" i="0" u="none" strike="noStrike" kern="1200" cap="none" spc="0" normalizeH="0" baseline="0" dirty="0">
                <a:ln>
                  <a:noFill/>
                </a:ln>
                <a:solidFill>
                  <a:prstClr val="black"/>
                </a:solidFill>
                <a:effectLst/>
                <a:uLnTx/>
                <a:uFillTx/>
                <a:latin typeface="Cambria"/>
                <a:ea typeface="+mn-ea"/>
                <a:cs typeface="+mn-cs"/>
              </a:rPr>
              <a:t>Apelación</a:t>
            </a:r>
            <a:endParaRPr kumimoji="0" lang="es-ES_tradnl" sz="1800" b="1" i="0" u="none" strike="noStrike" kern="1200" cap="none" spc="0" normalizeH="0" baseline="0" dirty="0">
              <a:ln>
                <a:noFill/>
              </a:ln>
              <a:solidFill>
                <a:prstClr val="black"/>
              </a:solidFill>
              <a:effectLst/>
              <a:uLnTx/>
              <a:uFillTx/>
              <a:latin typeface="Cambria"/>
              <a:ea typeface="+mn-ea"/>
              <a:cs typeface="+mn-cs"/>
            </a:endParaRP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4000" b="1" i="0" u="none" strike="noStrike" kern="1200" cap="none" spc="-100" normalizeH="0" baseline="0" dirty="0">
                <a:ln>
                  <a:noFill/>
                </a:ln>
                <a:solidFill>
                  <a:srgbClr val="242852"/>
                </a:solidFill>
                <a:effectLst/>
                <a:uLnTx/>
                <a:uFillTx/>
                <a:latin typeface="Cambria"/>
                <a:ea typeface="+mj-ea"/>
                <a:cs typeface="+mj-cs"/>
              </a:rPr>
              <a:t>Resumen: Proceso de reclamación </a:t>
            </a:r>
            <a:r>
              <a:rPr kumimoji="0" lang="en-US" sz="4000" b="1" i="0" u="none" strike="noStrike" kern="1200" cap="none" spc="-100" normalizeH="0" baseline="0" noProof="0" dirty="0">
                <a:ln>
                  <a:noFill/>
                </a:ln>
                <a:solidFill>
                  <a:srgbClr val="242852"/>
                </a:solidFill>
                <a:effectLst/>
                <a:uLnTx/>
                <a:uFillTx/>
                <a:latin typeface="Cambria"/>
                <a:ea typeface="+mj-ea"/>
                <a:cs typeface="+mj-cs"/>
              </a:rPr>
              <a:t>T9 SH</a:t>
            </a: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599" y="2037534"/>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latin typeface="Cambria"/>
              </a:rPr>
              <a:t>Paso</a:t>
            </a:r>
            <a:r>
              <a:rPr kumimoji="0" lang="es-ES_tradnl" sz="1800" b="1" i="0" u="none" strike="noStrike" kern="1200" cap="none" spc="0" normalizeH="0" baseline="0" noProof="0" dirty="0">
                <a:ln>
                  <a:noFill/>
                </a:ln>
                <a:solidFill>
                  <a:sysClr val="windowText" lastClr="000000"/>
                </a:solidFill>
                <a:effectLst/>
                <a:uLnTx/>
                <a:uFillTx/>
                <a:latin typeface="Cambria"/>
                <a:ea typeface="+mn-ea"/>
                <a:cs typeface="+mn-cs"/>
              </a:rPr>
              <a:t> 1: </a:t>
            </a:r>
            <a:r>
              <a:rPr kumimoji="0" lang="es-ES_tradnl" sz="1800" b="0" i="0" u="none" strike="noStrike" kern="1200" cap="none" spc="0" normalizeH="0" baseline="0" noProof="0" dirty="0">
                <a:ln>
                  <a:noFill/>
                </a:ln>
                <a:solidFill>
                  <a:sysClr val="windowText" lastClr="000000"/>
                </a:solidFill>
                <a:effectLst/>
                <a:uLnTx/>
                <a:uFillTx/>
                <a:latin typeface="Cambria"/>
                <a:ea typeface="+mn-ea"/>
                <a:cs typeface="+mn-cs"/>
              </a:rPr>
              <a:t>Realizar una "reunión de las medidas de apoyo" con el demandante (presunta víctima) y ofrecerle el derecho a presentar una denuncia formal. </a:t>
            </a:r>
          </a:p>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latin typeface="Cambria"/>
              </a:rPr>
              <a:t>Paso </a:t>
            </a:r>
            <a:r>
              <a:rPr kumimoji="0" lang="es-ES_tradnl" sz="1800" b="1" i="0" u="none" strike="noStrike" kern="1200" cap="none" spc="0" normalizeH="0" baseline="0" noProof="0" dirty="0">
                <a:ln>
                  <a:noFill/>
                </a:ln>
                <a:solidFill>
                  <a:sysClr val="windowText" lastClr="000000"/>
                </a:solidFill>
                <a:effectLst/>
                <a:uLnTx/>
                <a:uFillTx/>
                <a:latin typeface="Cambria"/>
                <a:ea typeface="+mn-ea"/>
                <a:cs typeface="+mn-cs"/>
              </a:rPr>
              <a:t>2: </a:t>
            </a:r>
            <a:r>
              <a:rPr kumimoji="0" lang="es-ES_tradnl" sz="1800" b="0" i="0" u="none" strike="noStrike" kern="1200" cap="none" spc="0" normalizeH="0" baseline="0" noProof="0" dirty="0">
                <a:ln>
                  <a:noFill/>
                </a:ln>
                <a:solidFill>
                  <a:sysClr val="windowText" lastClr="000000"/>
                </a:solidFill>
                <a:effectLst/>
                <a:uLnTx/>
                <a:uFillTx/>
                <a:latin typeface="Cambria"/>
                <a:ea typeface="+mn-ea"/>
                <a:cs typeface="+mn-cs"/>
              </a:rPr>
              <a:t>Considerar si se justifica el cese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09599" y="1167203"/>
            <a:ext cx="1015999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dirty="0">
                <a:ln>
                  <a:noFill/>
                </a:ln>
                <a:solidFill>
                  <a:srgbClr val="FF0000"/>
                </a:solidFill>
                <a:effectLst/>
                <a:uLnTx/>
                <a:uFillTx/>
                <a:latin typeface="Cambria"/>
                <a:ea typeface="+mn-ea"/>
                <a:cs typeface="+mn-cs"/>
              </a:rPr>
              <a:t>Para cualquier caso de acoso sexual del Título IX en un programa o actividad y en los Estados Unidos del que la escuela tenga conocimiento actual, el coordinador del Título IX o la persona que éste designe deberá</a:t>
            </a:r>
            <a:endParaRPr kumimoji="0" lang="es-ES_tradnl" sz="1800" b="0" i="0" u="none" strike="noStrike" kern="1200" cap="none" spc="0" normalizeH="0" baseline="0" dirty="0">
              <a:ln>
                <a:noFill/>
              </a:ln>
              <a:solidFill>
                <a:srgbClr val="FF000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80E746A-FA89-4259-A3D3-3BE72BC491C4}"/>
              </a:ext>
            </a:extLst>
          </p:cNvPr>
          <p:cNvSpPr txBox="1"/>
          <p:nvPr/>
        </p:nvSpPr>
        <p:spPr>
          <a:xfrm>
            <a:off x="247650" y="3170075"/>
            <a:ext cx="118384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ES_tradnl" sz="1600" b="0" i="0" u="none" strike="noStrike" kern="1200" cap="none" spc="0" normalizeH="0" baseline="0" dirty="0">
                <a:ln>
                  <a:noFill/>
                </a:ln>
                <a:solidFill>
                  <a:srgbClr val="FF0000"/>
                </a:solidFill>
                <a:effectLst/>
                <a:uLnTx/>
                <a:uFillTx/>
                <a:latin typeface="Cambria"/>
                <a:ea typeface="+mn-ea"/>
                <a:cs typeface="+mn-cs"/>
              </a:rPr>
              <a:t>Sólo si el coordinador del Título IX o la persona designada presentan o firman una denuncia formal en conformidad con el Título IX</a:t>
            </a:r>
            <a:r>
              <a:rPr kumimoji="0" lang="en-US" sz="1600" b="0" i="0" u="none" strike="noStrike" kern="1200" cap="none" spc="0" normalizeH="0" baseline="0" noProof="0" dirty="0">
                <a:ln>
                  <a:noFill/>
                </a:ln>
                <a:solidFill>
                  <a:srgbClr val="FF0000"/>
                </a:solidFill>
                <a:effectLst/>
                <a:uLnTx/>
                <a:uFillTx/>
                <a:latin typeface="Cambria"/>
                <a:ea typeface="+mn-ea"/>
                <a:cs typeface="+mn-cs"/>
              </a:rPr>
              <a:t>.</a:t>
            </a:r>
          </a:p>
        </p:txBody>
      </p:sp>
      <p:sp>
        <p:nvSpPr>
          <p:cNvPr id="16" name="TextBox 15">
            <a:extLst>
              <a:ext uri="{FF2B5EF4-FFF2-40B4-BE49-F238E27FC236}">
                <a16:creationId xmlns:a16="http://schemas.microsoft.com/office/drawing/2014/main" id="{E7ACC7B8-6CBB-41B4-989C-A25B3FE603AD}"/>
              </a:ext>
            </a:extLst>
          </p:cNvPr>
          <p:cNvSpPr txBox="1"/>
          <p:nvPr/>
        </p:nvSpPr>
        <p:spPr>
          <a:xfrm>
            <a:off x="6421889" y="4937900"/>
            <a:ext cx="5084311"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ES_tradnl" sz="1800" b="1" i="0" u="none" strike="noStrike" kern="1200" cap="none" spc="0" normalizeH="0" baseline="0" dirty="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22464317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122</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3: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Notificación de las denuncias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4: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Considerar si el rechazo es necesario o está justificado</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5: </a:t>
            </a:r>
            <a:r>
              <a:rPr kumimoji="0" lang="es-ES_tradnl" sz="1800" b="0" i="0" u="none" strike="noStrike" kern="1200" cap="none" spc="0" normalizeH="0" baseline="0" dirty="0">
                <a:ln>
                  <a:noFill/>
                </a:ln>
                <a:solidFill>
                  <a:prstClr val="black"/>
                </a:solidFill>
                <a:effectLst/>
                <a:uLnTx/>
                <a:uFillTx/>
                <a:latin typeface="Cambria"/>
                <a:ea typeface="+mn-ea"/>
                <a:cs typeface="+mn-cs"/>
              </a:rPr>
              <a:t>Resolución informal (en algunos casos)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6: </a:t>
            </a:r>
            <a:r>
              <a:rPr kumimoji="0" lang="es-ES_tradnl" sz="1800" b="0" i="0" u="none" strike="noStrike" kern="1200" cap="none" spc="0" normalizeH="0" baseline="0" dirty="0">
                <a:ln>
                  <a:noFill/>
                </a:ln>
                <a:solidFill>
                  <a:prstClr val="black"/>
                </a:solidFill>
                <a:effectLs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7: </a:t>
            </a:r>
            <a:r>
              <a:rPr kumimoji="0" lang="es-ES_tradnl" sz="1800" b="0" i="0" u="none" strike="noStrike" kern="1200" cap="none" spc="0" normalizeH="0" baseline="0" dirty="0">
                <a:ln>
                  <a:noFill/>
                </a:ln>
                <a:solidFill>
                  <a:prstClr val="black"/>
                </a:solidFill>
                <a:effectLs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8: </a:t>
            </a:r>
            <a:r>
              <a:rPr kumimoji="0" lang="es-ES_tradnl" sz="1800" b="0" i="0" u="none" strike="noStrike" kern="1200" cap="none" spc="0" normalizeH="0" baseline="0" dirty="0">
                <a:ln>
                  <a:noFill/>
                </a:ln>
                <a:solidFill>
                  <a:prstClr val="black"/>
                </a:solidFill>
                <a:effectLst/>
                <a:uLnTx/>
                <a:uFillTx/>
                <a:latin typeface="Cambria"/>
                <a:ea typeface="+mn-ea"/>
                <a:cs typeface="+mn-cs"/>
              </a:rPr>
              <a:t>Apelación</a:t>
            </a:r>
            <a:endParaRPr kumimoji="0" lang="es-ES_tradnl" sz="1800" b="1" i="0" u="none" strike="noStrike" kern="1200" cap="none" spc="0" normalizeH="0" baseline="0" dirty="0">
              <a:ln>
                <a:noFill/>
              </a:ln>
              <a:solidFill>
                <a:prstClr val="black"/>
              </a:solidFill>
              <a:effectLst/>
              <a:uLnTx/>
              <a:uFillTx/>
              <a:latin typeface="Cambria"/>
              <a:ea typeface="+mn-ea"/>
              <a:cs typeface="+mn-cs"/>
            </a:endParaRP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4000" b="1" i="0" u="none" strike="noStrike" kern="1200" cap="none" spc="-100" normalizeH="0" baseline="0" dirty="0">
                <a:ln>
                  <a:noFill/>
                </a:ln>
                <a:solidFill>
                  <a:srgbClr val="242852"/>
                </a:solidFill>
                <a:effectLst/>
                <a:uLnTx/>
                <a:uFillTx/>
                <a:latin typeface="Cambria"/>
                <a:ea typeface="+mj-ea"/>
                <a:cs typeface="+mj-cs"/>
              </a:rPr>
              <a:t>Resumen: Proceso de reclamación </a:t>
            </a:r>
            <a:r>
              <a:rPr kumimoji="0" lang="en-US" sz="4000" b="1" i="0" u="none" strike="noStrike" kern="1200" cap="none" spc="-100" normalizeH="0" baseline="0" noProof="0" dirty="0">
                <a:ln>
                  <a:noFill/>
                </a:ln>
                <a:solidFill>
                  <a:srgbClr val="242852"/>
                </a:solidFill>
                <a:effectLst/>
                <a:uLnTx/>
                <a:uFillTx/>
                <a:latin typeface="Cambria"/>
                <a:ea typeface="+mj-ea"/>
                <a:cs typeface="+mj-cs"/>
              </a:rPr>
              <a:t>T9 SH</a:t>
            </a: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599" y="1978068"/>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latin typeface="Cambria"/>
              </a:rPr>
              <a:t>Paso</a:t>
            </a:r>
            <a:r>
              <a:rPr kumimoji="0" lang="es-ES_tradnl" sz="1800" b="1" i="0" u="none" strike="noStrike" kern="1200" cap="none" spc="0" normalizeH="0" baseline="0" noProof="0" dirty="0">
                <a:ln>
                  <a:noFill/>
                </a:ln>
                <a:solidFill>
                  <a:sysClr val="windowText" lastClr="000000"/>
                </a:solidFill>
                <a:effectLst/>
                <a:uLnTx/>
                <a:uFillTx/>
                <a:latin typeface="Cambria"/>
                <a:ea typeface="+mn-ea"/>
                <a:cs typeface="+mn-cs"/>
              </a:rPr>
              <a:t> 1: </a:t>
            </a:r>
            <a:r>
              <a:rPr kumimoji="0" lang="es-ES_tradnl" sz="1800" b="0" i="0" u="none" strike="noStrike" kern="1200" cap="none" spc="0" normalizeH="0" baseline="0" noProof="0" dirty="0">
                <a:ln>
                  <a:noFill/>
                </a:ln>
                <a:solidFill>
                  <a:sysClr val="windowText" lastClr="000000"/>
                </a:solidFill>
                <a:effectLst/>
                <a:uLnTx/>
                <a:uFillTx/>
                <a:latin typeface="Cambria"/>
                <a:ea typeface="+mn-ea"/>
                <a:cs typeface="+mn-cs"/>
              </a:rPr>
              <a:t>Realizar una "reunión de las medidas de apoyo" con el demandante (presunta víctima) y ofrecerle el derecho a presentar una denuncia formal. </a:t>
            </a:r>
          </a:p>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latin typeface="Cambria"/>
              </a:rPr>
              <a:t>Paso </a:t>
            </a:r>
            <a:r>
              <a:rPr kumimoji="0" lang="es-ES_tradnl" sz="1800" b="1" i="0" u="none" strike="noStrike" kern="1200" cap="none" spc="0" normalizeH="0" baseline="0" noProof="0" dirty="0">
                <a:ln>
                  <a:noFill/>
                </a:ln>
                <a:solidFill>
                  <a:sysClr val="windowText" lastClr="000000"/>
                </a:solidFill>
                <a:effectLst/>
                <a:uLnTx/>
                <a:uFillTx/>
                <a:latin typeface="Cambria"/>
                <a:ea typeface="+mn-ea"/>
                <a:cs typeface="+mn-cs"/>
              </a:rPr>
              <a:t>2: </a:t>
            </a:r>
            <a:r>
              <a:rPr kumimoji="0" lang="es-ES_tradnl" sz="1800" b="0" i="0" u="none" strike="noStrike" kern="1200" cap="none" spc="0" normalizeH="0" baseline="0" noProof="0" dirty="0">
                <a:ln>
                  <a:noFill/>
                </a:ln>
                <a:solidFill>
                  <a:sysClr val="windowText" lastClr="000000"/>
                </a:solidFill>
                <a:effectLst/>
                <a:uLnTx/>
                <a:uFillTx/>
                <a:latin typeface="Cambria"/>
                <a:ea typeface="+mn-ea"/>
                <a:cs typeface="+mn-cs"/>
              </a:rPr>
              <a:t>Considerar si se justifica el cese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09599" y="1052903"/>
            <a:ext cx="10159998" cy="1200329"/>
          </a:xfrm>
          <a:prstGeom prst="rect">
            <a:avLst/>
          </a:prstGeom>
          <a:noFill/>
        </p:spPr>
        <p:txBody>
          <a:bodyPr wrap="square">
            <a:spAutoFit/>
          </a:bodyPr>
          <a:lstStyle/>
          <a:p>
            <a:pPr>
              <a:defRPr/>
            </a:pPr>
            <a:r>
              <a:rPr kumimoji="0" lang="es-ES_tradnl" sz="1800" b="0" i="0" u="none" strike="noStrike" kern="1200" cap="none" spc="0" normalizeH="0" baseline="0" dirty="0">
                <a:ln>
                  <a:noFill/>
                </a:ln>
                <a:solidFill>
                  <a:srgbClr val="FF0000"/>
                </a:solidFill>
                <a:effectLst/>
                <a:highlight>
                  <a:srgbClr val="FFFF00"/>
                </a:highlight>
                <a:uLnTx/>
                <a:uFillTx/>
                <a:latin typeface="Cambria"/>
                <a:ea typeface="+mn-ea"/>
                <a:cs typeface="+mn-cs"/>
              </a:rPr>
              <a:t>Para cualquier caso de acoso sexual del Título IX en un programa o actividad y en los Estados Unidos del que la escuela tenga conocimiento actual, </a:t>
            </a:r>
            <a:r>
              <a:rPr kumimoji="0" lang="es-ES_tradnl" sz="1800" b="0" i="0" u="none" strike="noStrike" kern="1200" cap="none" spc="0" normalizeH="0" baseline="0" dirty="0">
                <a:ln>
                  <a:noFill/>
                </a:ln>
                <a:solidFill>
                  <a:srgbClr val="FF0000"/>
                </a:solidFill>
                <a:effectLst/>
                <a:uLnTx/>
                <a:uFillTx/>
                <a:latin typeface="Cambria"/>
                <a:ea typeface="+mn-ea"/>
                <a:cs typeface="+mn-cs"/>
              </a:rPr>
              <a:t>el coordinador del Título IX o la persona que éste designe deberá</a:t>
            </a:r>
            <a:endParaRPr kumimoji="0" lang="es-ES_tradnl" sz="1800" b="0" i="0" u="none" strike="noStrike" kern="1200" cap="none" spc="0" normalizeH="0" baseline="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80E746A-FA89-4259-A3D3-3BE72BC491C4}"/>
              </a:ext>
            </a:extLst>
          </p:cNvPr>
          <p:cNvSpPr txBox="1"/>
          <p:nvPr/>
        </p:nvSpPr>
        <p:spPr>
          <a:xfrm>
            <a:off x="228601" y="3095220"/>
            <a:ext cx="117919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ES_tradnl" sz="1600" b="0" i="0" u="none" strike="noStrike" kern="1200" cap="none" spc="0" normalizeH="0" baseline="0" dirty="0">
                <a:ln>
                  <a:noFill/>
                </a:ln>
                <a:solidFill>
                  <a:srgbClr val="FF0000"/>
                </a:solidFill>
                <a:effectLst/>
                <a:uLnTx/>
                <a:uFillTx/>
                <a:latin typeface="Cambria"/>
                <a:ea typeface="+mn-ea"/>
                <a:cs typeface="+mn-cs"/>
              </a:rPr>
              <a:t>Sólo si el coordinador del Título IX o la persona designada presentan o firman una denuncia formal en conformidad con el Título IX</a:t>
            </a:r>
            <a:r>
              <a:rPr kumimoji="0" lang="en-US" sz="1800" b="0" i="0" u="none" strike="noStrike" kern="1200" cap="none" spc="0" normalizeH="0" baseline="0" noProof="0" dirty="0">
                <a:ln>
                  <a:noFill/>
                </a:ln>
                <a:solidFill>
                  <a:srgbClr val="FF0000"/>
                </a:solidFill>
                <a:effectLst/>
                <a:uLnTx/>
                <a:uFillTx/>
                <a:latin typeface="Cambria"/>
                <a:ea typeface="+mn-ea"/>
                <a:cs typeface="+mn-cs"/>
              </a:rPr>
              <a:t>.</a:t>
            </a:r>
          </a:p>
        </p:txBody>
      </p:sp>
      <p:sp>
        <p:nvSpPr>
          <p:cNvPr id="16" name="TextBox 15">
            <a:extLst>
              <a:ext uri="{FF2B5EF4-FFF2-40B4-BE49-F238E27FC236}">
                <a16:creationId xmlns:a16="http://schemas.microsoft.com/office/drawing/2014/main" id="{E7ACC7B8-6CBB-41B4-989C-A25B3FE603AD}"/>
              </a:ext>
            </a:extLst>
          </p:cNvPr>
          <p:cNvSpPr txBox="1"/>
          <p:nvPr/>
        </p:nvSpPr>
        <p:spPr>
          <a:xfrm>
            <a:off x="6421890" y="4937900"/>
            <a:ext cx="5370060"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ES_tradnl" sz="1800" b="1" i="0" u="none" strike="noStrike" kern="1200" cap="none" spc="0" normalizeH="0" baseline="0" dirty="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38806898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638D-1739-4850-88DE-28574D13873C}"/>
              </a:ext>
            </a:extLst>
          </p:cNvPr>
          <p:cNvSpPr>
            <a:spLocks noGrp="1"/>
          </p:cNvSpPr>
          <p:nvPr>
            <p:ph type="title"/>
          </p:nvPr>
        </p:nvSpPr>
        <p:spPr/>
        <p:txBody>
          <a:bodyPr>
            <a:noAutofit/>
          </a:bodyPr>
          <a:lstStyle/>
          <a:p>
            <a:r>
              <a:rPr lang="es-ES_tradnl" sz="5400" dirty="0"/>
              <a:t>¿Y si no está claro?</a:t>
            </a:r>
          </a:p>
        </p:txBody>
      </p:sp>
      <p:sp>
        <p:nvSpPr>
          <p:cNvPr id="3" name="Content Placeholder 2">
            <a:extLst>
              <a:ext uri="{FF2B5EF4-FFF2-40B4-BE49-F238E27FC236}">
                <a16:creationId xmlns:a16="http://schemas.microsoft.com/office/drawing/2014/main" id="{8AC511C6-497F-438F-A29C-1532862609CF}"/>
              </a:ext>
            </a:extLst>
          </p:cNvPr>
          <p:cNvSpPr>
            <a:spLocks noGrp="1"/>
          </p:cNvSpPr>
          <p:nvPr>
            <p:ph idx="1"/>
          </p:nvPr>
        </p:nvSpPr>
        <p:spPr/>
        <p:txBody>
          <a:bodyPr>
            <a:normAutofit fontScale="70000" lnSpcReduction="20000"/>
          </a:bodyPr>
          <a:lstStyle/>
          <a:p>
            <a:r>
              <a:rPr lang="es-ES_tradnl" i="1" dirty="0">
                <a:solidFill>
                  <a:schemeClr val="bg2">
                    <a:lumMod val="75000"/>
                  </a:schemeClr>
                </a:solidFill>
              </a:rPr>
              <a:t>En algunos casos, un informe o una denuncia trata claramente de </a:t>
            </a:r>
            <a:r>
              <a:rPr lang="es-ES_tradnl" b="1" i="1" dirty="0">
                <a:solidFill>
                  <a:schemeClr val="bg2">
                    <a:lumMod val="75000"/>
                  </a:schemeClr>
                </a:solidFill>
              </a:rPr>
              <a:t>acoso sexual</a:t>
            </a:r>
            <a:r>
              <a:rPr lang="es-ES_tradnl" i="1" dirty="0">
                <a:solidFill>
                  <a:schemeClr val="bg2">
                    <a:lumMod val="75000"/>
                  </a:schemeClr>
                </a:solidFill>
              </a:rPr>
              <a:t>, pero no está claro si se trata de acoso sexual según el </a:t>
            </a:r>
            <a:r>
              <a:rPr lang="es-ES_tradnl" b="1" i="1" dirty="0">
                <a:solidFill>
                  <a:srgbClr val="FF0000"/>
                </a:solidFill>
              </a:rPr>
              <a:t>Título IX en el programa o actividad de educación escolar y en los EE.UU. </a:t>
            </a:r>
            <a:endParaRPr lang="es-ES_tradnl" i="1" dirty="0">
              <a:solidFill>
                <a:srgbClr val="FF0000"/>
              </a:solidFill>
            </a:endParaRPr>
          </a:p>
          <a:p>
            <a:r>
              <a:rPr lang="es-ES_tradnl" dirty="0"/>
              <a:t>La " admisión " es necesaria cuando no está claro si la denuncia entra en el ámbito del Título IX.</a:t>
            </a:r>
          </a:p>
          <a:p>
            <a:r>
              <a:rPr lang="es-ES_tradnl" dirty="0"/>
              <a:t>El objetivo de la admisión es recopilar más información sobre los alegatos para poder evaluar la denuncia.</a:t>
            </a:r>
          </a:p>
        </p:txBody>
      </p:sp>
      <p:sp>
        <p:nvSpPr>
          <p:cNvPr id="4" name="Slide Number Placeholder 3">
            <a:extLst>
              <a:ext uri="{FF2B5EF4-FFF2-40B4-BE49-F238E27FC236}">
                <a16:creationId xmlns:a16="http://schemas.microsoft.com/office/drawing/2014/main" id="{B174DA05-DBBD-474C-9C5B-19C307B815D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123</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746017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C1FCE-BE57-4657-AEB5-8F549675D1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124</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Title 1">
            <a:extLst>
              <a:ext uri="{FF2B5EF4-FFF2-40B4-BE49-F238E27FC236}">
                <a16:creationId xmlns:a16="http://schemas.microsoft.com/office/drawing/2014/main" id="{59EBDDD9-C614-4165-82C3-DC8FAB288868}"/>
              </a:ext>
            </a:extLst>
          </p:cNvPr>
          <p:cNvSpPr>
            <a:spLocks noGrp="1"/>
          </p:cNvSpPr>
          <p:nvPr>
            <p:ph type="title"/>
          </p:nvPr>
        </p:nvSpPr>
        <p:spPr>
          <a:xfrm>
            <a:off x="1076325" y="452718"/>
            <a:ext cx="10058399" cy="1400530"/>
          </a:xfrm>
        </p:spPr>
        <p:txBody>
          <a:bodyPr>
            <a:noAutofit/>
          </a:bodyPr>
          <a:lstStyle/>
          <a:p>
            <a:r>
              <a:rPr lang="es-ES_tradnl" sz="4800" dirty="0"/>
              <a:t>¿Qué es la admisión?</a:t>
            </a:r>
          </a:p>
        </p:txBody>
      </p:sp>
      <p:sp>
        <p:nvSpPr>
          <p:cNvPr id="8" name="Content Placeholder 2">
            <a:extLst>
              <a:ext uri="{FF2B5EF4-FFF2-40B4-BE49-F238E27FC236}">
                <a16:creationId xmlns:a16="http://schemas.microsoft.com/office/drawing/2014/main" id="{2413856C-48B0-4F1C-B38C-439A85B94A99}"/>
              </a:ext>
            </a:extLst>
          </p:cNvPr>
          <p:cNvSpPr>
            <a:spLocks noGrp="1"/>
          </p:cNvSpPr>
          <p:nvPr>
            <p:ph idx="1"/>
          </p:nvPr>
        </p:nvSpPr>
        <p:spPr>
          <a:xfrm>
            <a:off x="1076325" y="1853248"/>
            <a:ext cx="10058399" cy="4145216"/>
          </a:xfrm>
        </p:spPr>
        <p:txBody>
          <a:bodyPr>
            <a:normAutofit/>
          </a:bodyPr>
          <a:lstStyle/>
          <a:p>
            <a:r>
              <a:rPr lang="es-ES_tradnl" dirty="0"/>
              <a:t>Una oportunidad para aclarar los alegatos de un reporte o denuncia de acoso sexual</a:t>
            </a:r>
          </a:p>
          <a:p>
            <a:r>
              <a:rPr lang="es-ES_tradnl" dirty="0"/>
              <a:t>Necesaria para </a:t>
            </a:r>
            <a:r>
              <a:rPr lang="es-ES_tradnl" u="sng" dirty="0"/>
              <a:t>evaluar</a:t>
            </a:r>
            <a:r>
              <a:rPr lang="es-ES_tradnl" dirty="0"/>
              <a:t> la denuncia y determinar si se aplica el Título IX</a:t>
            </a:r>
          </a:p>
        </p:txBody>
      </p:sp>
    </p:spTree>
    <p:extLst>
      <p:ext uri="{BB962C8B-B14F-4D97-AF65-F5344CB8AC3E}">
        <p14:creationId xmlns:p14="http://schemas.microsoft.com/office/powerpoint/2010/main" val="36197281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C1FCE-BE57-4657-AEB5-8F549675D1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125</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Title 1">
            <a:extLst>
              <a:ext uri="{FF2B5EF4-FFF2-40B4-BE49-F238E27FC236}">
                <a16:creationId xmlns:a16="http://schemas.microsoft.com/office/drawing/2014/main" id="{59EBDDD9-C614-4165-82C3-DC8FAB288868}"/>
              </a:ext>
            </a:extLst>
          </p:cNvPr>
          <p:cNvSpPr>
            <a:spLocks noGrp="1"/>
          </p:cNvSpPr>
          <p:nvPr>
            <p:ph type="title"/>
          </p:nvPr>
        </p:nvSpPr>
        <p:spPr>
          <a:xfrm>
            <a:off x="1076325" y="452718"/>
            <a:ext cx="10058399" cy="1400530"/>
          </a:xfrm>
        </p:spPr>
        <p:txBody>
          <a:bodyPr>
            <a:normAutofit/>
          </a:bodyPr>
          <a:lstStyle/>
          <a:p>
            <a:r>
              <a:rPr lang="es-ES_tradnl" dirty="0"/>
              <a:t>Alegato</a:t>
            </a:r>
          </a:p>
        </p:txBody>
      </p:sp>
      <p:sp>
        <p:nvSpPr>
          <p:cNvPr id="8" name="Content Placeholder 2">
            <a:extLst>
              <a:ext uri="{FF2B5EF4-FFF2-40B4-BE49-F238E27FC236}">
                <a16:creationId xmlns:a16="http://schemas.microsoft.com/office/drawing/2014/main" id="{2413856C-48B0-4F1C-B38C-439A85B94A99}"/>
              </a:ext>
            </a:extLst>
          </p:cNvPr>
          <p:cNvSpPr>
            <a:spLocks noGrp="1"/>
          </p:cNvSpPr>
          <p:nvPr>
            <p:ph idx="1"/>
          </p:nvPr>
        </p:nvSpPr>
        <p:spPr>
          <a:xfrm>
            <a:off x="1076325" y="1853248"/>
            <a:ext cx="10058399" cy="4145216"/>
          </a:xfrm>
        </p:spPr>
        <p:txBody>
          <a:bodyPr>
            <a:normAutofit/>
          </a:bodyPr>
          <a:lstStyle/>
          <a:p>
            <a:pPr marL="0" indent="0">
              <a:buNone/>
            </a:pPr>
            <a:r>
              <a:rPr lang="es-ES_tradnl" dirty="0"/>
              <a:t>"Afirmación o aseveración de que alguien ha hecho algo ilegal o incorrecto, normalmente hecha sin pruebas".</a:t>
            </a:r>
          </a:p>
          <a:p>
            <a:pPr marL="0" indent="0" algn="r">
              <a:buNone/>
            </a:pPr>
            <a:r>
              <a:rPr lang="en-US" i="1" dirty="0"/>
              <a:t>Oxford Languages</a:t>
            </a:r>
          </a:p>
        </p:txBody>
      </p:sp>
    </p:spTree>
    <p:extLst>
      <p:ext uri="{BB962C8B-B14F-4D97-AF65-F5344CB8AC3E}">
        <p14:creationId xmlns:p14="http://schemas.microsoft.com/office/powerpoint/2010/main" val="42470732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C1FCE-BE57-4657-AEB5-8F549675D1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126</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Title 1">
            <a:extLst>
              <a:ext uri="{FF2B5EF4-FFF2-40B4-BE49-F238E27FC236}">
                <a16:creationId xmlns:a16="http://schemas.microsoft.com/office/drawing/2014/main" id="{59EBDDD9-C614-4165-82C3-DC8FAB288868}"/>
              </a:ext>
            </a:extLst>
          </p:cNvPr>
          <p:cNvSpPr>
            <a:spLocks noGrp="1"/>
          </p:cNvSpPr>
          <p:nvPr>
            <p:ph type="title"/>
          </p:nvPr>
        </p:nvSpPr>
        <p:spPr>
          <a:xfrm>
            <a:off x="1076325" y="452718"/>
            <a:ext cx="10058399" cy="1400530"/>
          </a:xfrm>
        </p:spPr>
        <p:txBody>
          <a:bodyPr>
            <a:normAutofit/>
          </a:bodyPr>
          <a:lstStyle/>
          <a:p>
            <a:r>
              <a:rPr lang="es-ES_tradnl" dirty="0"/>
              <a:t>Evaluación</a:t>
            </a:r>
          </a:p>
        </p:txBody>
      </p:sp>
      <p:sp>
        <p:nvSpPr>
          <p:cNvPr id="8" name="Content Placeholder 2">
            <a:extLst>
              <a:ext uri="{FF2B5EF4-FFF2-40B4-BE49-F238E27FC236}">
                <a16:creationId xmlns:a16="http://schemas.microsoft.com/office/drawing/2014/main" id="{2413856C-48B0-4F1C-B38C-439A85B94A99}"/>
              </a:ext>
            </a:extLst>
          </p:cNvPr>
          <p:cNvSpPr>
            <a:spLocks noGrp="1"/>
          </p:cNvSpPr>
          <p:nvPr>
            <p:ph idx="1"/>
          </p:nvPr>
        </p:nvSpPr>
        <p:spPr>
          <a:xfrm>
            <a:off x="1076325" y="1853248"/>
            <a:ext cx="10058399" cy="4145216"/>
          </a:xfrm>
        </p:spPr>
        <p:txBody>
          <a:bodyPr>
            <a:normAutofit/>
          </a:bodyPr>
          <a:lstStyle/>
          <a:p>
            <a:pPr marL="0" indent="0">
              <a:buNone/>
            </a:pPr>
            <a:r>
              <a:rPr lang="es-ES_tradnl" dirty="0"/>
              <a:t>"Determinar la importancia, el valor o el estado de algo mediante una valoración y un estudio cuidadosos".</a:t>
            </a:r>
          </a:p>
          <a:p>
            <a:pPr marL="0" indent="0" algn="r">
              <a:buNone/>
            </a:pPr>
            <a:r>
              <a:rPr lang="en-US" i="1" dirty="0"/>
              <a:t>Merriam-Webster</a:t>
            </a:r>
          </a:p>
          <a:p>
            <a:pPr marL="0" indent="0">
              <a:buNone/>
            </a:pPr>
            <a:endParaRPr lang="en-US" dirty="0"/>
          </a:p>
          <a:p>
            <a:pPr marL="0" indent="0" algn="r">
              <a:buNone/>
            </a:pPr>
            <a:endParaRPr lang="en-US" dirty="0"/>
          </a:p>
        </p:txBody>
      </p:sp>
    </p:spTree>
    <p:extLst>
      <p:ext uri="{BB962C8B-B14F-4D97-AF65-F5344CB8AC3E}">
        <p14:creationId xmlns:p14="http://schemas.microsoft.com/office/powerpoint/2010/main" val="20962306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C1FCE-BE57-4657-AEB5-8F549675D1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127</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Title 1">
            <a:extLst>
              <a:ext uri="{FF2B5EF4-FFF2-40B4-BE49-F238E27FC236}">
                <a16:creationId xmlns:a16="http://schemas.microsoft.com/office/drawing/2014/main" id="{59EBDDD9-C614-4165-82C3-DC8FAB288868}"/>
              </a:ext>
            </a:extLst>
          </p:cNvPr>
          <p:cNvSpPr>
            <a:spLocks noGrp="1"/>
          </p:cNvSpPr>
          <p:nvPr>
            <p:ph type="title"/>
          </p:nvPr>
        </p:nvSpPr>
        <p:spPr>
          <a:xfrm>
            <a:off x="1057276" y="367447"/>
            <a:ext cx="10058399" cy="1400530"/>
          </a:xfrm>
        </p:spPr>
        <p:txBody>
          <a:bodyPr>
            <a:noAutofit/>
          </a:bodyPr>
          <a:lstStyle/>
          <a:p>
            <a:r>
              <a:rPr lang="es-ES_tradnl" sz="4800" dirty="0"/>
              <a:t>¿Qué NO es la admisión?</a:t>
            </a:r>
          </a:p>
        </p:txBody>
      </p:sp>
      <p:sp>
        <p:nvSpPr>
          <p:cNvPr id="8" name="Content Placeholder 2">
            <a:extLst>
              <a:ext uri="{FF2B5EF4-FFF2-40B4-BE49-F238E27FC236}">
                <a16:creationId xmlns:a16="http://schemas.microsoft.com/office/drawing/2014/main" id="{2413856C-48B0-4F1C-B38C-439A85B94A99}"/>
              </a:ext>
            </a:extLst>
          </p:cNvPr>
          <p:cNvSpPr>
            <a:spLocks noGrp="1"/>
          </p:cNvSpPr>
          <p:nvPr>
            <p:ph idx="1"/>
          </p:nvPr>
        </p:nvSpPr>
        <p:spPr>
          <a:xfrm>
            <a:off x="1076325" y="1853248"/>
            <a:ext cx="10058399" cy="4145216"/>
          </a:xfrm>
        </p:spPr>
        <p:txBody>
          <a:bodyPr>
            <a:normAutofit/>
          </a:bodyPr>
          <a:lstStyle/>
          <a:p>
            <a:r>
              <a:rPr lang="es-ES_tradnl" dirty="0"/>
              <a:t>Investigación</a:t>
            </a:r>
          </a:p>
          <a:p>
            <a:r>
              <a:rPr lang="es-ES_tradnl" dirty="0"/>
              <a:t>Recopilación de pruebas</a:t>
            </a:r>
          </a:p>
          <a:p>
            <a:r>
              <a:rPr lang="es-ES_tradnl" dirty="0"/>
              <a:t>Interrogatorio</a:t>
            </a:r>
          </a:p>
          <a:p>
            <a:r>
              <a:rPr lang="es-ES_tradnl" dirty="0"/>
              <a:t>Determinación de la credibilidad</a:t>
            </a:r>
          </a:p>
        </p:txBody>
      </p:sp>
    </p:spTree>
    <p:extLst>
      <p:ext uri="{BB962C8B-B14F-4D97-AF65-F5344CB8AC3E}">
        <p14:creationId xmlns:p14="http://schemas.microsoft.com/office/powerpoint/2010/main" val="42548608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C92F-EEF6-450E-902F-6BB456C26D57}"/>
              </a:ext>
            </a:extLst>
          </p:cNvPr>
          <p:cNvSpPr>
            <a:spLocks noGrp="1"/>
          </p:cNvSpPr>
          <p:nvPr>
            <p:ph type="title"/>
          </p:nvPr>
        </p:nvSpPr>
        <p:spPr/>
        <p:txBody>
          <a:bodyPr>
            <a:noAutofit/>
          </a:bodyPr>
          <a:lstStyle/>
          <a:p>
            <a:r>
              <a:rPr lang="es-ES_tradnl" sz="4400" dirty="0"/>
              <a:t>Lo diremos de nuevo...</a:t>
            </a:r>
          </a:p>
        </p:txBody>
      </p:sp>
      <p:sp>
        <p:nvSpPr>
          <p:cNvPr id="3" name="Content Placeholder 2">
            <a:extLst>
              <a:ext uri="{FF2B5EF4-FFF2-40B4-BE49-F238E27FC236}">
                <a16:creationId xmlns:a16="http://schemas.microsoft.com/office/drawing/2014/main" id="{6D0FC555-1879-43C8-8300-1AA8069D2F67}"/>
              </a:ext>
            </a:extLst>
          </p:cNvPr>
          <p:cNvSpPr>
            <a:spLocks noGrp="1"/>
          </p:cNvSpPr>
          <p:nvPr>
            <p:ph idx="1"/>
          </p:nvPr>
        </p:nvSpPr>
        <p:spPr>
          <a:xfrm>
            <a:off x="1076325" y="1629295"/>
            <a:ext cx="10058399" cy="4056609"/>
          </a:xfrm>
        </p:spPr>
        <p:txBody>
          <a:bodyPr numCol="1">
            <a:normAutofit fontScale="77500" lnSpcReduction="20000"/>
          </a:bodyPr>
          <a:lstStyle/>
          <a:p>
            <a:r>
              <a:rPr lang="es-ES_tradnl" dirty="0"/>
              <a:t>La admisión </a:t>
            </a:r>
            <a:r>
              <a:rPr lang="es-ES_tradnl" dirty="0">
                <a:solidFill>
                  <a:srgbClr val="FF0000"/>
                </a:solidFill>
              </a:rPr>
              <a:t>NO </a:t>
            </a:r>
            <a:r>
              <a:rPr lang="es-ES_tradnl" dirty="0"/>
              <a:t>es una entrevista de investigación. </a:t>
            </a:r>
          </a:p>
          <a:p>
            <a:r>
              <a:rPr lang="es-ES_tradnl" dirty="0">
                <a:solidFill>
                  <a:srgbClr val="FF0000"/>
                </a:solidFill>
              </a:rPr>
              <a:t>NO</a:t>
            </a:r>
            <a:r>
              <a:rPr lang="es-ES_tradnl" dirty="0"/>
              <a:t> es el momento de pedir pruebas o testigos ni de buscar otra información que pueda ayudar a comprobar o refutar la denuncia.</a:t>
            </a:r>
          </a:p>
          <a:p>
            <a:r>
              <a:rPr lang="es-ES_tradnl" dirty="0"/>
              <a:t>Por el contrario, es una oportunidad para asegurarse de que usted conoce toda la conducta que el demandante y sus padres/tutores </a:t>
            </a:r>
            <a:r>
              <a:rPr lang="es-ES_tradnl" dirty="0">
                <a:solidFill>
                  <a:srgbClr val="FF0000"/>
                </a:solidFill>
              </a:rPr>
              <a:t>afirman que ocurrió</a:t>
            </a:r>
            <a:r>
              <a:rPr lang="es-ES_tradnl" dirty="0"/>
              <a:t>, de modo que la escuela pueda evaluar si la conducta debe ser tratada bajo el Título IX.</a:t>
            </a:r>
          </a:p>
        </p:txBody>
      </p:sp>
      <p:sp>
        <p:nvSpPr>
          <p:cNvPr id="4" name="Slide Number Placeholder 3">
            <a:extLst>
              <a:ext uri="{FF2B5EF4-FFF2-40B4-BE49-F238E27FC236}">
                <a16:creationId xmlns:a16="http://schemas.microsoft.com/office/drawing/2014/main" id="{3C1EBB13-E2D5-4899-BA15-841793D3073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128</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604697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C1FCE-BE57-4657-AEB5-8F549675D1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129</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Title 1">
            <a:extLst>
              <a:ext uri="{FF2B5EF4-FFF2-40B4-BE49-F238E27FC236}">
                <a16:creationId xmlns:a16="http://schemas.microsoft.com/office/drawing/2014/main" id="{59EBDDD9-C614-4165-82C3-DC8FAB288868}"/>
              </a:ext>
            </a:extLst>
          </p:cNvPr>
          <p:cNvSpPr>
            <a:spLocks noGrp="1"/>
          </p:cNvSpPr>
          <p:nvPr>
            <p:ph type="title"/>
          </p:nvPr>
        </p:nvSpPr>
        <p:spPr>
          <a:xfrm>
            <a:off x="1076325" y="452718"/>
            <a:ext cx="10058399" cy="1400530"/>
          </a:xfrm>
        </p:spPr>
        <p:txBody>
          <a:bodyPr>
            <a:noAutofit/>
          </a:bodyPr>
          <a:lstStyle/>
          <a:p>
            <a:r>
              <a:rPr lang="es-ES_tradnl" sz="4400" dirty="0"/>
              <a:t>La conservación de las pruebas</a:t>
            </a:r>
          </a:p>
        </p:txBody>
      </p:sp>
      <p:sp>
        <p:nvSpPr>
          <p:cNvPr id="8" name="Content Placeholder 2">
            <a:extLst>
              <a:ext uri="{FF2B5EF4-FFF2-40B4-BE49-F238E27FC236}">
                <a16:creationId xmlns:a16="http://schemas.microsoft.com/office/drawing/2014/main" id="{2413856C-48B0-4F1C-B38C-439A85B94A99}"/>
              </a:ext>
            </a:extLst>
          </p:cNvPr>
          <p:cNvSpPr>
            <a:spLocks noGrp="1"/>
          </p:cNvSpPr>
          <p:nvPr>
            <p:ph idx="1"/>
          </p:nvPr>
        </p:nvSpPr>
        <p:spPr>
          <a:xfrm>
            <a:off x="1076325" y="1853248"/>
            <a:ext cx="10058399" cy="4145216"/>
          </a:xfrm>
        </p:spPr>
        <p:txBody>
          <a:bodyPr numCol="1">
            <a:normAutofit fontScale="85000" lnSpcReduction="20000"/>
          </a:bodyPr>
          <a:lstStyle/>
          <a:p>
            <a:r>
              <a:rPr lang="es-ES_tradnl" dirty="0"/>
              <a:t>En esta fase, si tiene conocimiento de la existencia de pruebas que podrían correr el riesgo de perderse, puede tomar pasos para conservar las pruebas</a:t>
            </a:r>
          </a:p>
          <a:p>
            <a:r>
              <a:rPr lang="es-ES_tradnl" dirty="0"/>
              <a:t>Póngase en contacto inmediatamente con las autoridades policiales cuando tenga conocimiento de la existencia de pruebas ilegales o ilícitas ( ¡pida a la policía que las recoja!)</a:t>
            </a:r>
          </a:p>
        </p:txBody>
      </p:sp>
    </p:spTree>
    <p:extLst>
      <p:ext uri="{BB962C8B-B14F-4D97-AF65-F5344CB8AC3E}">
        <p14:creationId xmlns:p14="http://schemas.microsoft.com/office/powerpoint/2010/main" val="733842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6E27-8E09-4F9E-BA7F-BD445906F37E}"/>
              </a:ext>
            </a:extLst>
          </p:cNvPr>
          <p:cNvSpPr>
            <a:spLocks noGrp="1"/>
          </p:cNvSpPr>
          <p:nvPr>
            <p:ph type="title"/>
          </p:nvPr>
        </p:nvSpPr>
        <p:spPr>
          <a:xfrm>
            <a:off x="495301" y="452718"/>
            <a:ext cx="10639424" cy="1400530"/>
          </a:xfrm>
        </p:spPr>
        <p:txBody>
          <a:bodyPr>
            <a:noAutofit/>
          </a:bodyPr>
          <a:lstStyle/>
          <a:p>
            <a:r>
              <a:rPr lang="es-US" sz="5400" dirty="0">
                <a:latin typeface="Century Schoolbook"/>
                <a:ea typeface="Cambria"/>
              </a:rPr>
              <a:t>Reglas del Título IX de 2020 </a:t>
            </a:r>
            <a:endParaRPr lang="es-US" sz="5400" dirty="0">
              <a:highlight>
                <a:srgbClr val="FFFF00"/>
              </a:highlight>
            </a:endParaRPr>
          </a:p>
        </p:txBody>
      </p:sp>
      <p:sp>
        <p:nvSpPr>
          <p:cNvPr id="8" name="Content Placeholder 7">
            <a:extLst>
              <a:ext uri="{FF2B5EF4-FFF2-40B4-BE49-F238E27FC236}">
                <a16:creationId xmlns:a16="http://schemas.microsoft.com/office/drawing/2014/main" id="{5C55500A-93D1-4070-ADC0-A8B43014E0AE}"/>
              </a:ext>
            </a:extLst>
          </p:cNvPr>
          <p:cNvSpPr>
            <a:spLocks noGrp="1"/>
          </p:cNvSpPr>
          <p:nvPr>
            <p:ph idx="1"/>
          </p:nvPr>
        </p:nvSpPr>
        <p:spPr>
          <a:xfrm>
            <a:off x="1076325" y="2052917"/>
            <a:ext cx="6155747" cy="3948871"/>
          </a:xfrm>
        </p:spPr>
        <p:txBody>
          <a:bodyPr vert="horz" lIns="91440" tIns="45720" rIns="91440" bIns="45720" rtlCol="0" anchor="t">
            <a:normAutofit fontScale="62500" lnSpcReduction="20000"/>
          </a:bodyPr>
          <a:lstStyle/>
          <a:p>
            <a:r>
              <a:rPr lang="es-US" dirty="0">
                <a:latin typeface="Century Schoolbook"/>
                <a:ea typeface="Cambria"/>
              </a:rPr>
              <a:t>Emitidas por la Oficina de Derechos Civiles del durante la administración de Trump</a:t>
            </a:r>
          </a:p>
          <a:p>
            <a:r>
              <a:rPr lang="es-US" dirty="0">
                <a:latin typeface="Century Schoolbook"/>
                <a:ea typeface="Cambria"/>
              </a:rPr>
              <a:t>En vigencia el 14 de agosto de 2020</a:t>
            </a:r>
          </a:p>
          <a:p>
            <a:r>
              <a:rPr lang="es-US" dirty="0"/>
              <a:t>Es probable que seguirá vigente hasta finales del año calendario 2023</a:t>
            </a:r>
          </a:p>
          <a:p>
            <a:r>
              <a:rPr lang="es-US" dirty="0"/>
              <a:t>Incluye requisitos significativos para manejar las denuncias </a:t>
            </a:r>
            <a:r>
              <a:rPr lang="es-US" dirty="0">
                <a:solidFill>
                  <a:srgbClr val="FF0000"/>
                </a:solidFill>
              </a:rPr>
              <a:t>acoso sexual </a:t>
            </a:r>
            <a:r>
              <a:rPr lang="es-US" dirty="0"/>
              <a:t> según el Título IX</a:t>
            </a:r>
          </a:p>
        </p:txBody>
      </p:sp>
      <p:sp>
        <p:nvSpPr>
          <p:cNvPr id="4" name="Slide Number Placeholder 3">
            <a:extLst>
              <a:ext uri="{FF2B5EF4-FFF2-40B4-BE49-F238E27FC236}">
                <a16:creationId xmlns:a16="http://schemas.microsoft.com/office/drawing/2014/main" id="{7DFCB323-A958-4D47-AE0D-DBCF61430D4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918EBC15-176A-9BCC-254B-A560D09E68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08536" y="2331569"/>
            <a:ext cx="3739354" cy="2905613"/>
          </a:xfrm>
          <a:prstGeom prst="rect">
            <a:avLst/>
          </a:prstGeom>
        </p:spPr>
      </p:pic>
    </p:spTree>
    <p:extLst>
      <p:ext uri="{BB962C8B-B14F-4D97-AF65-F5344CB8AC3E}">
        <p14:creationId xmlns:p14="http://schemas.microsoft.com/office/powerpoint/2010/main" val="18346735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2891-DE56-477F-B540-A4098C8172FB}"/>
              </a:ext>
            </a:extLst>
          </p:cNvPr>
          <p:cNvSpPr>
            <a:spLocks noGrp="1"/>
          </p:cNvSpPr>
          <p:nvPr>
            <p:ph type="title"/>
          </p:nvPr>
        </p:nvSpPr>
        <p:spPr/>
        <p:txBody>
          <a:bodyPr>
            <a:normAutofit/>
          </a:bodyPr>
          <a:lstStyle/>
          <a:p>
            <a:r>
              <a:rPr lang="es-ES_tradnl" sz="5400" dirty="0"/>
              <a:t>Preguntas de la admisión</a:t>
            </a:r>
          </a:p>
        </p:txBody>
      </p:sp>
      <p:sp>
        <p:nvSpPr>
          <p:cNvPr id="3" name="Content Placeholder 2">
            <a:extLst>
              <a:ext uri="{FF2B5EF4-FFF2-40B4-BE49-F238E27FC236}">
                <a16:creationId xmlns:a16="http://schemas.microsoft.com/office/drawing/2014/main" id="{A64858A2-03DB-4CD3-9817-6B842CB9C7AB}"/>
              </a:ext>
            </a:extLst>
          </p:cNvPr>
          <p:cNvSpPr>
            <a:spLocks noGrp="1"/>
          </p:cNvSpPr>
          <p:nvPr>
            <p:ph idx="1"/>
          </p:nvPr>
        </p:nvSpPr>
        <p:spPr/>
        <p:txBody>
          <a:bodyPr>
            <a:normAutofit fontScale="85000" lnSpcReduction="20000"/>
          </a:bodyPr>
          <a:lstStyle/>
          <a:p>
            <a:r>
              <a:rPr lang="es-ES_tradnl" dirty="0"/>
              <a:t>¿Qué te sucedió que dio lugar a la denuncia/reporte?</a:t>
            </a:r>
          </a:p>
          <a:p>
            <a:r>
              <a:rPr lang="es-ES_tradnl" dirty="0"/>
              <a:t>¿Qué hizo usted o el demandado? ¿Qué dijeron usted o el demandado?</a:t>
            </a:r>
          </a:p>
          <a:p>
            <a:r>
              <a:rPr lang="es-ES_tradnl" dirty="0"/>
              <a:t>Si hubo tocamientos, obtenga (con delicadeza) los detalles necesarios para determinar si hubo agresión sexual, tocamientos, etc.</a:t>
            </a:r>
          </a:p>
        </p:txBody>
      </p:sp>
      <p:sp>
        <p:nvSpPr>
          <p:cNvPr id="4" name="Slide Number Placeholder 3">
            <a:extLst>
              <a:ext uri="{FF2B5EF4-FFF2-40B4-BE49-F238E27FC236}">
                <a16:creationId xmlns:a16="http://schemas.microsoft.com/office/drawing/2014/main" id="{D2724918-F66C-48DF-8163-4CA12E305A7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130</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712577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4858A2-03DB-4CD3-9817-6B842CB9C7AB}"/>
              </a:ext>
            </a:extLst>
          </p:cNvPr>
          <p:cNvSpPr>
            <a:spLocks noGrp="1"/>
          </p:cNvSpPr>
          <p:nvPr>
            <p:ph idx="1"/>
          </p:nvPr>
        </p:nvSpPr>
        <p:spPr/>
        <p:txBody>
          <a:bodyPr>
            <a:normAutofit/>
          </a:bodyPr>
          <a:lstStyle/>
          <a:p>
            <a:r>
              <a:rPr lang="es-ES_tradnl" dirty="0"/>
              <a:t>¿Dónde se produjo la conducta? </a:t>
            </a:r>
          </a:p>
          <a:p>
            <a:r>
              <a:rPr lang="es-ES_tradnl" dirty="0"/>
              <a:t>¿Cuándo ocurrió? ¿A qué hora del día?</a:t>
            </a:r>
          </a:p>
          <a:p>
            <a:r>
              <a:rPr lang="es-ES_tradnl" dirty="0"/>
              <a:t>¿Con qué frecuencia? ¿Es continua?</a:t>
            </a:r>
          </a:p>
          <a:p>
            <a:r>
              <a:rPr lang="es-ES_tradnl" dirty="0"/>
              <a:t>Obtenga detalles (con delicadeza) de todos los incidentes.</a:t>
            </a:r>
          </a:p>
        </p:txBody>
      </p:sp>
      <p:sp>
        <p:nvSpPr>
          <p:cNvPr id="4" name="Slide Number Placeholder 3">
            <a:extLst>
              <a:ext uri="{FF2B5EF4-FFF2-40B4-BE49-F238E27FC236}">
                <a16:creationId xmlns:a16="http://schemas.microsoft.com/office/drawing/2014/main" id="{D2724918-F66C-48DF-8163-4CA12E305A7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131</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Title 1">
            <a:extLst>
              <a:ext uri="{FF2B5EF4-FFF2-40B4-BE49-F238E27FC236}">
                <a16:creationId xmlns:a16="http://schemas.microsoft.com/office/drawing/2014/main" id="{B6FDF675-4E39-DCEA-8381-2C77D43FB76D}"/>
              </a:ext>
            </a:extLst>
          </p:cNvPr>
          <p:cNvSpPr txBox="1">
            <a:spLocks/>
          </p:cNvSpPr>
          <p:nvPr/>
        </p:nvSpPr>
        <p:spPr>
          <a:xfrm>
            <a:off x="1228725" y="605118"/>
            <a:ext cx="10058399" cy="1400530"/>
          </a:xfrm>
          <a:prstGeom prst="rect">
            <a:avLst/>
          </a:prstGeom>
        </p:spPr>
        <p:txBody>
          <a:bodyPr vert="horz" lIns="91440" tIns="45720" rIns="91440" bIns="45720" rtlCol="0" anchor="t">
            <a:normAutofit/>
          </a:bodyPr>
          <a:lst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5400"/>
              <a:t>Preguntas de la admisión</a:t>
            </a:r>
            <a:endParaRPr lang="es-ES_tradnl" sz="5400" dirty="0"/>
          </a:p>
        </p:txBody>
      </p:sp>
    </p:spTree>
    <p:extLst>
      <p:ext uri="{BB962C8B-B14F-4D97-AF65-F5344CB8AC3E}">
        <p14:creationId xmlns:p14="http://schemas.microsoft.com/office/powerpoint/2010/main" val="13980698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4858A2-03DB-4CD3-9817-6B842CB9C7AB}"/>
              </a:ext>
            </a:extLst>
          </p:cNvPr>
          <p:cNvSpPr>
            <a:spLocks noGrp="1"/>
          </p:cNvSpPr>
          <p:nvPr>
            <p:ph idx="1"/>
          </p:nvPr>
        </p:nvSpPr>
        <p:spPr/>
        <p:txBody>
          <a:bodyPr/>
          <a:lstStyle/>
          <a:p>
            <a:r>
              <a:rPr lang="es-ES_tradnl" dirty="0"/>
              <a:t>¿Alega alguna otra violación de la política/acoso sexual?</a:t>
            </a:r>
          </a:p>
          <a:p>
            <a:r>
              <a:rPr lang="es-ES_tradnl" dirty="0"/>
              <a:t>Repasa lo que sucedió: pregunta "¿Hay algo más?".</a:t>
            </a:r>
          </a:p>
        </p:txBody>
      </p:sp>
      <p:sp>
        <p:nvSpPr>
          <p:cNvPr id="4" name="Slide Number Placeholder 3">
            <a:extLst>
              <a:ext uri="{FF2B5EF4-FFF2-40B4-BE49-F238E27FC236}">
                <a16:creationId xmlns:a16="http://schemas.microsoft.com/office/drawing/2014/main" id="{D2724918-F66C-48DF-8163-4CA12E305A7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132</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Title 1">
            <a:extLst>
              <a:ext uri="{FF2B5EF4-FFF2-40B4-BE49-F238E27FC236}">
                <a16:creationId xmlns:a16="http://schemas.microsoft.com/office/drawing/2014/main" id="{CC769E3A-996E-C984-7A34-444A86FF0893}"/>
              </a:ext>
            </a:extLst>
          </p:cNvPr>
          <p:cNvSpPr>
            <a:spLocks noGrp="1"/>
          </p:cNvSpPr>
          <p:nvPr>
            <p:ph type="title"/>
          </p:nvPr>
        </p:nvSpPr>
        <p:spPr>
          <a:xfrm>
            <a:off x="1076325" y="452718"/>
            <a:ext cx="10058399" cy="1400530"/>
          </a:xfrm>
        </p:spPr>
        <p:txBody>
          <a:bodyPr>
            <a:normAutofit/>
          </a:bodyPr>
          <a:lstStyle/>
          <a:p>
            <a:r>
              <a:rPr lang="es-ES_tradnl" sz="5400" dirty="0"/>
              <a:t>Preguntas de la admisión</a:t>
            </a:r>
          </a:p>
        </p:txBody>
      </p:sp>
    </p:spTree>
    <p:extLst>
      <p:ext uri="{BB962C8B-B14F-4D97-AF65-F5344CB8AC3E}">
        <p14:creationId xmlns:p14="http://schemas.microsoft.com/office/powerpoint/2010/main" val="9128341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CD40-4513-4B4B-A0E2-05BF3D45648F}"/>
              </a:ext>
            </a:extLst>
          </p:cNvPr>
          <p:cNvSpPr>
            <a:spLocks noGrp="1"/>
          </p:cNvSpPr>
          <p:nvPr>
            <p:ph type="title"/>
          </p:nvPr>
        </p:nvSpPr>
        <p:spPr>
          <a:xfrm>
            <a:off x="1076325" y="452718"/>
            <a:ext cx="3609975" cy="1547532"/>
          </a:xfrm>
        </p:spPr>
        <p:txBody>
          <a:bodyPr>
            <a:noAutofit/>
          </a:bodyPr>
          <a:lstStyle/>
          <a:p>
            <a:r>
              <a:rPr lang="es-ES_tradnl" sz="3600" dirty="0"/>
              <a:t>Preguntas de la admisión</a:t>
            </a:r>
            <a:endParaRPr lang="en-US" sz="3600" dirty="0"/>
          </a:p>
        </p:txBody>
      </p:sp>
      <p:sp>
        <p:nvSpPr>
          <p:cNvPr id="3" name="Content Placeholder 2">
            <a:extLst>
              <a:ext uri="{FF2B5EF4-FFF2-40B4-BE49-F238E27FC236}">
                <a16:creationId xmlns:a16="http://schemas.microsoft.com/office/drawing/2014/main" id="{11D76D71-48EB-4FEA-A60C-23EF5EF9F57C}"/>
              </a:ext>
            </a:extLst>
          </p:cNvPr>
          <p:cNvSpPr>
            <a:spLocks noGrp="1"/>
          </p:cNvSpPr>
          <p:nvPr>
            <p:ph idx="1"/>
          </p:nvPr>
        </p:nvSpPr>
        <p:spPr>
          <a:xfrm>
            <a:off x="1076325" y="2161309"/>
            <a:ext cx="10058399" cy="3486582"/>
          </a:xfrm>
        </p:spPr>
        <p:txBody>
          <a:bodyPr>
            <a:normAutofit fontScale="92500" lnSpcReduction="20000"/>
          </a:bodyPr>
          <a:lstStyle/>
          <a:p>
            <a:r>
              <a:rPr lang="es-ES_tradnl" dirty="0" smtClean="0"/>
              <a:t>Quién</a:t>
            </a:r>
            <a:endParaRPr lang="es-ES_tradnl" dirty="0"/>
          </a:p>
          <a:p>
            <a:r>
              <a:rPr lang="es-ES_tradnl" dirty="0"/>
              <a:t>Qué</a:t>
            </a:r>
          </a:p>
          <a:p>
            <a:r>
              <a:rPr lang="es-ES_tradnl" dirty="0"/>
              <a:t>Cuándo</a:t>
            </a:r>
          </a:p>
          <a:p>
            <a:r>
              <a:rPr lang="es-ES_tradnl" dirty="0"/>
              <a:t>Dónde</a:t>
            </a:r>
          </a:p>
          <a:p>
            <a:r>
              <a:rPr lang="es-ES_tradnl" dirty="0"/>
              <a:t>Por qué </a:t>
            </a:r>
          </a:p>
          <a:p>
            <a:r>
              <a:rPr lang="es-ES_tradnl" dirty="0"/>
              <a:t>Cómo</a:t>
            </a:r>
          </a:p>
        </p:txBody>
      </p:sp>
      <p:sp>
        <p:nvSpPr>
          <p:cNvPr id="4" name="Slide Number Placeholder 3">
            <a:extLst>
              <a:ext uri="{FF2B5EF4-FFF2-40B4-BE49-F238E27FC236}">
                <a16:creationId xmlns:a16="http://schemas.microsoft.com/office/drawing/2014/main" id="{92AA7799-F90E-45B4-A7E5-014E669BE3F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descr="A picture containing text, sign, sky, outdoor&#10;&#10;Description automatically generated">
            <a:extLst>
              <a:ext uri="{FF2B5EF4-FFF2-40B4-BE49-F238E27FC236}">
                <a16:creationId xmlns:a16="http://schemas.microsoft.com/office/drawing/2014/main" id="{DB8F75C9-B0BB-414D-BC2B-8156B409B0C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5251753" y="295728"/>
            <a:ext cx="5882971" cy="5922191"/>
          </a:xfrm>
          <a:prstGeom prst="rect">
            <a:avLst/>
          </a:prstGeom>
        </p:spPr>
      </p:pic>
    </p:spTree>
    <p:extLst>
      <p:ext uri="{BB962C8B-B14F-4D97-AF65-F5344CB8AC3E}">
        <p14:creationId xmlns:p14="http://schemas.microsoft.com/office/powerpoint/2010/main" val="18232007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3802-DD67-45C6-B3A0-AAE5A18CFAED}"/>
              </a:ext>
            </a:extLst>
          </p:cNvPr>
          <p:cNvSpPr>
            <a:spLocks noGrp="1"/>
          </p:cNvSpPr>
          <p:nvPr>
            <p:ph type="title"/>
          </p:nvPr>
        </p:nvSpPr>
        <p:spPr/>
        <p:txBody>
          <a:bodyPr>
            <a:normAutofit/>
          </a:bodyPr>
          <a:lstStyle/>
          <a:p>
            <a:r>
              <a:rPr lang="es-ES_tradnl" sz="4800" dirty="0"/>
              <a:t>Documentación de la admisión</a:t>
            </a:r>
          </a:p>
        </p:txBody>
      </p:sp>
      <p:sp>
        <p:nvSpPr>
          <p:cNvPr id="3" name="Content Placeholder 2">
            <a:extLst>
              <a:ext uri="{FF2B5EF4-FFF2-40B4-BE49-F238E27FC236}">
                <a16:creationId xmlns:a16="http://schemas.microsoft.com/office/drawing/2014/main" id="{94F7BF34-6A2F-3FCD-7D88-4B1A22BACD70}"/>
              </a:ext>
            </a:extLst>
          </p:cNvPr>
          <p:cNvSpPr>
            <a:spLocks noGrp="1"/>
          </p:cNvSpPr>
          <p:nvPr>
            <p:ph idx="1"/>
          </p:nvPr>
        </p:nvSpPr>
        <p:spPr/>
        <p:txBody>
          <a:bodyPr>
            <a:normAutofit fontScale="77500" lnSpcReduction="20000"/>
          </a:bodyPr>
          <a:lstStyle/>
          <a:p>
            <a:r>
              <a:rPr lang="es-ES_tradnl" dirty="0"/>
              <a:t>Se recomienda llenar un formulario de la admisión</a:t>
            </a:r>
          </a:p>
          <a:p>
            <a:r>
              <a:rPr lang="es-ES_tradnl" dirty="0"/>
              <a:t>Tomar notas durante la entrevista </a:t>
            </a:r>
          </a:p>
          <a:p>
            <a:r>
              <a:rPr lang="es-ES_tradnl" dirty="0"/>
              <a:t>Documentar cualquier paso tras la entrevista (se recomienda comunicación de seguimiento al demandante y a sus padres/tutores)</a:t>
            </a:r>
          </a:p>
          <a:p>
            <a:r>
              <a:rPr lang="es-ES_tradnl" dirty="0"/>
              <a:t>Compartir esta documentación con el coordinador del Título IX</a:t>
            </a:r>
          </a:p>
        </p:txBody>
      </p:sp>
      <p:sp>
        <p:nvSpPr>
          <p:cNvPr id="4" name="Slide Number Placeholder 3">
            <a:extLst>
              <a:ext uri="{FF2B5EF4-FFF2-40B4-BE49-F238E27FC236}">
                <a16:creationId xmlns:a16="http://schemas.microsoft.com/office/drawing/2014/main" id="{8CA37AFE-38C7-9DCD-1C68-C6E9CF92C57A}"/>
              </a:ext>
            </a:extLst>
          </p:cNvPr>
          <p:cNvSpPr>
            <a:spLocks noGrp="1"/>
          </p:cNvSpPr>
          <p:nvPr>
            <p:ph type="sldNum" sz="quarter" idx="12"/>
          </p:nvPr>
        </p:nvSpPr>
        <p:spPr/>
        <p:txBody>
          <a:bodyPr/>
          <a:lstStyle/>
          <a:p>
            <a:fld id="{CE9B4ECF-B933-440D-A1D1-F7922E592FE1}" type="slidenum">
              <a:rPr lang="en-US" smtClean="0"/>
              <a:pPr/>
              <a:t>134</a:t>
            </a:fld>
            <a:endParaRPr lang="en-US" dirty="0"/>
          </a:p>
        </p:txBody>
      </p:sp>
    </p:spTree>
    <p:extLst>
      <p:ext uri="{BB962C8B-B14F-4D97-AF65-F5344CB8AC3E}">
        <p14:creationId xmlns:p14="http://schemas.microsoft.com/office/powerpoint/2010/main" val="35256055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135</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3: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Notificación de las denuncias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4: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Considerar si el rechazo es necesario o está justificado</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5: </a:t>
            </a:r>
            <a:r>
              <a:rPr kumimoji="0" lang="es-ES_tradnl" sz="1800" b="0" i="0" u="none" strike="noStrike" kern="1200" cap="none" spc="0" normalizeH="0" baseline="0" dirty="0">
                <a:ln>
                  <a:noFill/>
                </a:ln>
                <a:solidFill>
                  <a:prstClr val="black"/>
                </a:solidFill>
                <a:effectLst/>
                <a:uLnTx/>
                <a:uFillTx/>
                <a:latin typeface="Cambria"/>
                <a:ea typeface="+mn-ea"/>
                <a:cs typeface="+mn-cs"/>
              </a:rPr>
              <a:t>Resolución informal (en algunos casos)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6: </a:t>
            </a:r>
            <a:r>
              <a:rPr kumimoji="0" lang="es-ES_tradnl" sz="1800" b="0" i="0" u="none" strike="noStrike" kern="1200" cap="none" spc="0" normalizeH="0" baseline="0" dirty="0">
                <a:ln>
                  <a:noFill/>
                </a:ln>
                <a:solidFill>
                  <a:prstClr val="black"/>
                </a:solidFill>
                <a:effectLs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7: </a:t>
            </a:r>
            <a:r>
              <a:rPr kumimoji="0" lang="es-ES_tradnl" sz="1800" b="0" i="0" u="none" strike="noStrike" kern="1200" cap="none" spc="0" normalizeH="0" baseline="0" dirty="0">
                <a:ln>
                  <a:noFill/>
                </a:ln>
                <a:solidFill>
                  <a:prstClr val="black"/>
                </a:solidFill>
                <a:effectLs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8: </a:t>
            </a:r>
            <a:r>
              <a:rPr kumimoji="0" lang="es-ES_tradnl" sz="1800" b="0" i="0" u="none" strike="noStrike" kern="1200" cap="none" spc="0" normalizeH="0" baseline="0" dirty="0">
                <a:ln>
                  <a:noFill/>
                </a:ln>
                <a:solidFill>
                  <a:prstClr val="black"/>
                </a:solidFill>
                <a:effectLst/>
                <a:uLnTx/>
                <a:uFillTx/>
                <a:latin typeface="Cambria"/>
                <a:ea typeface="+mn-ea"/>
                <a:cs typeface="+mn-cs"/>
              </a:rPr>
              <a:t>Apelación</a:t>
            </a:r>
            <a:endParaRPr kumimoji="0" lang="es-ES_tradnl" sz="1800" b="1" i="0" u="none" strike="noStrike" kern="1200" cap="none" spc="0" normalizeH="0" baseline="0" dirty="0">
              <a:ln>
                <a:noFill/>
              </a:ln>
              <a:solidFill>
                <a:prstClr val="black"/>
              </a:solidFill>
              <a:effectLst/>
              <a:uLnTx/>
              <a:uFillTx/>
              <a:latin typeface="Cambria"/>
              <a:ea typeface="+mn-ea"/>
              <a:cs typeface="+mn-cs"/>
            </a:endParaRP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4000" b="1" i="0" u="none" strike="noStrike" kern="1200" cap="none" spc="-100" normalizeH="0" baseline="0" dirty="0">
                <a:ln>
                  <a:noFill/>
                </a:ln>
                <a:solidFill>
                  <a:srgbClr val="242852"/>
                </a:solidFill>
                <a:effectLst/>
                <a:uLnTx/>
                <a:uFillTx/>
                <a:latin typeface="Cambria"/>
                <a:ea typeface="+mj-ea"/>
                <a:cs typeface="+mj-cs"/>
              </a:rPr>
              <a:t>Resumen: Proceso de reclamación </a:t>
            </a:r>
            <a:r>
              <a:rPr kumimoji="0" lang="en-US" sz="4000" b="1" i="0" u="none" strike="noStrike" kern="1200" cap="none" spc="-100" normalizeH="0" baseline="0" noProof="0" dirty="0">
                <a:ln>
                  <a:noFill/>
                </a:ln>
                <a:solidFill>
                  <a:srgbClr val="242852"/>
                </a:solidFill>
                <a:effectLst/>
                <a:uLnTx/>
                <a:uFillTx/>
                <a:latin typeface="Cambria"/>
                <a:ea typeface="+mj-ea"/>
                <a:cs typeface="+mj-cs"/>
              </a:rPr>
              <a:t>T9 SH</a:t>
            </a: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601" y="1986746"/>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highlight>
                  <a:srgbClr val="FFFF00"/>
                </a:highlight>
                <a:latin typeface="Cambria"/>
              </a:rPr>
              <a:t>Paso</a:t>
            </a:r>
            <a:r>
              <a:rPr kumimoji="0" lang="es-ES_tradnl" sz="1800" b="1" i="0" u="none" strike="noStrike" kern="1200" cap="none" spc="0" normalizeH="0" baseline="0" noProof="0" dirty="0">
                <a:ln>
                  <a:noFill/>
                </a:ln>
                <a:solidFill>
                  <a:sysClr val="windowText" lastClr="000000"/>
                </a:solidFill>
                <a:effectLst/>
                <a:highlight>
                  <a:srgbClr val="FFFF00"/>
                </a:highlight>
                <a:uLnTx/>
                <a:uFillTx/>
                <a:latin typeface="Cambria"/>
                <a:ea typeface="+mn-ea"/>
                <a:cs typeface="+mn-cs"/>
              </a:rPr>
              <a:t> 1: </a:t>
            </a:r>
            <a:r>
              <a:rPr kumimoji="0" lang="es-ES_tradnl" sz="1800" b="0" i="0" u="none" strike="noStrike" kern="1200" cap="none" spc="0" normalizeH="0" baseline="0" noProof="0" dirty="0">
                <a:ln>
                  <a:noFill/>
                </a:ln>
                <a:solidFill>
                  <a:sysClr val="windowText" lastClr="000000"/>
                </a:solidFill>
                <a:effectLst/>
                <a:highlight>
                  <a:srgbClr val="FFFF00"/>
                </a:highlight>
                <a:uLnTx/>
                <a:uFillTx/>
                <a:latin typeface="Cambria"/>
                <a:ea typeface="+mn-ea"/>
                <a:cs typeface="+mn-cs"/>
              </a:rPr>
              <a:t>Realizar una "reunión de las medidas de apoyo" con el demandante (presunta víctima) y ofrecerle el derecho a presentar una denuncia formal. </a:t>
            </a:r>
          </a:p>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latin typeface="Cambria"/>
              </a:rPr>
              <a:t>Paso </a:t>
            </a:r>
            <a:r>
              <a:rPr kumimoji="0" lang="es-ES_tradnl" sz="1800" b="1" i="0" u="none" strike="noStrike" kern="1200" cap="none" spc="0" normalizeH="0" baseline="0" noProof="0" dirty="0">
                <a:ln>
                  <a:noFill/>
                </a:ln>
                <a:solidFill>
                  <a:sysClr val="windowText" lastClr="000000"/>
                </a:solidFill>
                <a:effectLst/>
                <a:uLnTx/>
                <a:uFillTx/>
                <a:latin typeface="Cambria"/>
                <a:ea typeface="+mn-ea"/>
                <a:cs typeface="+mn-cs"/>
              </a:rPr>
              <a:t>2: </a:t>
            </a:r>
            <a:r>
              <a:rPr kumimoji="0" lang="es-ES_tradnl" sz="1800" b="0" i="0" u="none" strike="noStrike" kern="1200" cap="none" spc="0" normalizeH="0" baseline="0" noProof="0" dirty="0">
                <a:ln>
                  <a:noFill/>
                </a:ln>
                <a:solidFill>
                  <a:sysClr val="windowText" lastClr="000000"/>
                </a:solidFill>
                <a:effectLst/>
                <a:uLnTx/>
                <a:uFillTx/>
                <a:latin typeface="Cambria"/>
                <a:ea typeface="+mn-ea"/>
                <a:cs typeface="+mn-cs"/>
              </a:rPr>
              <a:t>Considerar si se justifica el cese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66748" y="1063416"/>
            <a:ext cx="10159998" cy="923330"/>
          </a:xfrm>
          <a:prstGeom prst="rect">
            <a:avLst/>
          </a:prstGeom>
          <a:noFill/>
        </p:spPr>
        <p:txBody>
          <a:bodyPr wrap="square">
            <a:spAutoFit/>
          </a:bodyPr>
          <a:lstStyle/>
          <a:p>
            <a:pPr>
              <a:defRPr/>
            </a:pPr>
            <a:r>
              <a:rPr kumimoji="0" lang="es-ES_tradnl" sz="1800" b="0" i="0" u="none" strike="noStrike" kern="1200" cap="none" spc="0" normalizeH="0" baseline="0" dirty="0">
                <a:ln>
                  <a:noFill/>
                </a:ln>
                <a:solidFill>
                  <a:srgbClr val="FF0000"/>
                </a:solidFill>
                <a:effectLst/>
                <a:uLnTx/>
                <a:uFillTx/>
                <a:latin typeface="Cambria"/>
                <a:ea typeface="+mn-ea"/>
                <a:cs typeface="+mn-cs"/>
              </a:rPr>
              <a:t>Para cualquier caso de acoso sexual del Título IX en un programa o actividad y en los Estados Unidos del que la escuela tenga conocimiento actual,</a:t>
            </a:r>
            <a:r>
              <a:rPr kumimoji="0" lang="es-ES_tradnl" sz="1800" b="0" i="0" u="none" strike="noStrike" kern="1200" cap="none" spc="0" normalizeH="0" baseline="0" dirty="0">
                <a:ln>
                  <a:noFill/>
                </a:ln>
                <a:solidFill>
                  <a:srgbClr val="FF0000"/>
                </a:solidFill>
                <a:effectLst/>
                <a:highlight>
                  <a:srgbClr val="FFFF00"/>
                </a:highlight>
                <a:uLnTx/>
                <a:uFillTx/>
                <a:latin typeface="Cambria"/>
                <a:ea typeface="+mn-ea"/>
                <a:cs typeface="+mn-cs"/>
              </a:rPr>
              <a:t> el coordinador del Título IX o la persona que éste designe deberá</a:t>
            </a:r>
            <a:endParaRPr kumimoji="0" lang="es-ES_tradnl" sz="1800" b="0" i="0" u="none" strike="noStrike" kern="1200" cap="none" spc="0" normalizeH="0" baseline="0" dirty="0">
              <a:ln>
                <a:noFill/>
              </a:ln>
              <a:solidFill>
                <a:srgbClr val="FF0000"/>
              </a:solidFill>
              <a:effectLst/>
              <a:highlight>
                <a:srgbClr val="FFFF00"/>
              </a:highlight>
              <a:uLnTx/>
              <a:uFillTx/>
              <a:latin typeface="Calibri"/>
              <a:ea typeface="+mn-ea"/>
              <a:cs typeface="+mn-cs"/>
            </a:endParaRPr>
          </a:p>
        </p:txBody>
      </p:sp>
      <p:sp>
        <p:nvSpPr>
          <p:cNvPr id="15" name="TextBox 14">
            <a:extLst>
              <a:ext uri="{FF2B5EF4-FFF2-40B4-BE49-F238E27FC236}">
                <a16:creationId xmlns:a16="http://schemas.microsoft.com/office/drawing/2014/main" id="{480E746A-FA89-4259-A3D3-3BE72BC491C4}"/>
              </a:ext>
            </a:extLst>
          </p:cNvPr>
          <p:cNvSpPr txBox="1"/>
          <p:nvPr/>
        </p:nvSpPr>
        <p:spPr>
          <a:xfrm>
            <a:off x="209551" y="3190471"/>
            <a:ext cx="116014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ES_tradnl" sz="1600" b="0" i="0" u="none" strike="noStrike" kern="1200" cap="none" spc="0" normalizeH="0" baseline="0" dirty="0">
                <a:ln>
                  <a:noFill/>
                </a:ln>
                <a:solidFill>
                  <a:srgbClr val="FF0000"/>
                </a:solidFill>
                <a:effectLst/>
                <a:uLnTx/>
                <a:uFillTx/>
                <a:latin typeface="Cambria"/>
                <a:ea typeface="+mn-ea"/>
                <a:cs typeface="+mn-cs"/>
              </a:rPr>
              <a:t>Sólo si el coordinador del Título IX o la persona designada presentan o firman una denuncia formal en conformidad con el Título IX</a:t>
            </a:r>
            <a:r>
              <a:rPr kumimoji="0" lang="en-US" sz="2000" b="0" i="0" u="none" strike="noStrike" kern="1200" cap="none" spc="0" normalizeH="0" baseline="0" noProof="0" dirty="0">
                <a:ln>
                  <a:noFill/>
                </a:ln>
                <a:solidFill>
                  <a:srgbClr val="FF0000"/>
                </a:solidFill>
                <a:effectLst/>
                <a:uLnTx/>
                <a:uFillTx/>
                <a:latin typeface="Cambria"/>
                <a:ea typeface="+mn-ea"/>
                <a:cs typeface="+mn-cs"/>
              </a:rPr>
              <a:t>.</a:t>
            </a:r>
          </a:p>
        </p:txBody>
      </p:sp>
      <p:sp>
        <p:nvSpPr>
          <p:cNvPr id="2" name="TextBox 1">
            <a:extLst>
              <a:ext uri="{FF2B5EF4-FFF2-40B4-BE49-F238E27FC236}">
                <a16:creationId xmlns:a16="http://schemas.microsoft.com/office/drawing/2014/main" id="{A903C6B2-88A6-E9BE-74FE-32C672ECFF98}"/>
              </a:ext>
            </a:extLst>
          </p:cNvPr>
          <p:cNvSpPr txBox="1"/>
          <p:nvPr/>
        </p:nvSpPr>
        <p:spPr>
          <a:xfrm>
            <a:off x="6421889" y="4937900"/>
            <a:ext cx="5389111"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ES_tradnl" sz="1800" b="1" i="0" u="none" strike="noStrike" kern="1200" cap="none" spc="0" normalizeH="0" baseline="0" dirty="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15829901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p:txBody>
          <a:bodyPr>
            <a:noAutofit/>
          </a:bodyPr>
          <a:lstStyle/>
          <a:p>
            <a:r>
              <a:rPr lang="en-US" sz="4400" dirty="0"/>
              <a:t>Paso #1: </a:t>
            </a:r>
            <a:r>
              <a:rPr lang="es-ES_tradnl" sz="4400" dirty="0"/>
              <a:t>Reunión sobre las medidas de apoyo</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2052918"/>
            <a:ext cx="10058399" cy="3877235"/>
          </a:xfrm>
        </p:spPr>
        <p:txBody>
          <a:bodyPr>
            <a:normAutofit fontScale="70000" lnSpcReduction="20000"/>
          </a:bodyPr>
          <a:lstStyle/>
          <a:p>
            <a:r>
              <a:rPr lang="es-ES_tradnl" dirty="0"/>
              <a:t>Para todos los casos de Acoso sexual del Título IX en un programa o actividad y en los Estados Unidos de los que la escuela/distrito tenga "conocimiento actual", el coordinador del Título IX </a:t>
            </a:r>
            <a:r>
              <a:rPr lang="es-ES_tradnl" dirty="0">
                <a:solidFill>
                  <a:srgbClr val="FF0000"/>
                </a:solidFill>
              </a:rPr>
              <a:t>debe ponerse en contacto de inmediato con el demandante de manera confidencial (y con los padres de un demandante menor de edad) </a:t>
            </a:r>
          </a:p>
          <a:p>
            <a:r>
              <a:rPr lang="es-ES_tradnl" dirty="0"/>
              <a:t>Se recomienda realizar una reunión debido a lo delicado del tema, pero se puede comunicar por escrito si no se puede asegurar la participación en persona </a:t>
            </a:r>
            <a:endParaRPr lang="es-ES_tradnl" dirty="0">
              <a:solidFill>
                <a:schemeClr val="bg2"/>
              </a:solidFill>
            </a:endParaRP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136</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195441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p:txBody>
          <a:bodyPr>
            <a:noAutofit/>
          </a:bodyPr>
          <a:lstStyle/>
          <a:p>
            <a:r>
              <a:rPr lang="es-ES_tradnl" sz="4400" dirty="0"/>
              <a:t>Se deben tratar cuatro temas:</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137</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aphicFrame>
        <p:nvGraphicFramePr>
          <p:cNvPr id="13" name="Content Placeholder 2">
            <a:extLst>
              <a:ext uri="{FF2B5EF4-FFF2-40B4-BE49-F238E27FC236}">
                <a16:creationId xmlns:a16="http://schemas.microsoft.com/office/drawing/2014/main" id="{6F3DC383-6743-1CBF-E04B-EDE936FA48B9}"/>
              </a:ext>
            </a:extLst>
          </p:cNvPr>
          <p:cNvGraphicFramePr>
            <a:graphicFrameLocks/>
          </p:cNvGraphicFramePr>
          <p:nvPr>
            <p:extLst/>
          </p:nvPr>
        </p:nvGraphicFramePr>
        <p:xfrm>
          <a:off x="726700" y="1726861"/>
          <a:ext cx="10895370" cy="340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42497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p:txBody>
          <a:bodyPr>
            <a:noAutofit/>
          </a:bodyPr>
          <a:lstStyle/>
          <a:p>
            <a:r>
              <a:rPr lang="es-ES_tradnl" sz="6600" dirty="0"/>
              <a:t>Las medidas de apoyo</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p:txBody>
          <a:bodyPr>
            <a:normAutofit fontScale="55000" lnSpcReduction="20000"/>
          </a:bodyPr>
          <a:lstStyle/>
          <a:p>
            <a:r>
              <a:rPr lang="es-ES_tradnl" dirty="0"/>
              <a:t>Disponibles antes, durante, después e </a:t>
            </a:r>
            <a:r>
              <a:rPr lang="es-ES_tradnl" b="1" dirty="0"/>
              <a:t>incluso si nunca hay </a:t>
            </a:r>
            <a:r>
              <a:rPr lang="es-ES_tradnl" dirty="0"/>
              <a:t>un proceso formal de denuncia bajo el Título IX.</a:t>
            </a:r>
          </a:p>
          <a:p>
            <a:r>
              <a:rPr lang="es-ES_tradnl" dirty="0"/>
              <a:t>Disponible tanto para el demandante como para el demandado, aunque las medidas ofrecidas no tienen por qué ser iguales.</a:t>
            </a:r>
          </a:p>
          <a:p>
            <a:r>
              <a:rPr lang="es-ES_tradnl" dirty="0"/>
              <a:t>Servicios gratuitos e individualizados destinados a restablecer o conservar la igualdad de acceso de una persona a la educación, a proteger su seguridad o a disuadir de nuevos casos de acoso sexual.</a:t>
            </a:r>
          </a:p>
          <a:p>
            <a:r>
              <a:rPr lang="es-ES_tradnl" b="1" dirty="0"/>
              <a:t>No pueden ser punitivas o disciplinarias</a:t>
            </a:r>
          </a:p>
          <a:p>
            <a:r>
              <a:rPr lang="es-ES_tradnl" b="1" dirty="0"/>
              <a:t>No pueden suponer una carga excesiva para otra persona</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138</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763552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p:txBody>
          <a:bodyPr>
            <a:noAutofit/>
          </a:bodyPr>
          <a:lstStyle/>
          <a:p>
            <a:r>
              <a:rPr lang="es-ES_tradnl" sz="6600" dirty="0"/>
              <a:t>Ejemplos</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p:txBody>
          <a:bodyPr numCol="2">
            <a:normAutofit fontScale="70000" lnSpcReduction="20000"/>
          </a:bodyPr>
          <a:lstStyle/>
          <a:p>
            <a:r>
              <a:rPr lang="es-ES_tradnl" dirty="0"/>
              <a:t>Consejería</a:t>
            </a:r>
          </a:p>
          <a:p>
            <a:r>
              <a:rPr lang="es-ES_tradnl" dirty="0"/>
              <a:t>Plan de seguridad</a:t>
            </a:r>
          </a:p>
          <a:p>
            <a:r>
              <a:rPr lang="es-ES_tradnl" dirty="0"/>
              <a:t>Ajustes del horario de clase, del horario o lugar de trabajo o del tiempo de paso entre clases</a:t>
            </a:r>
          </a:p>
          <a:p>
            <a:r>
              <a:rPr lang="es-ES_tradnl" dirty="0"/>
              <a:t>Ampliación de plazos u otros ajustes relacionados con el curso</a:t>
            </a:r>
          </a:p>
          <a:p>
            <a:r>
              <a:rPr lang="es-ES_tradnl" dirty="0"/>
              <a:t>Servicios de escolta en el plantel</a:t>
            </a:r>
          </a:p>
          <a:p>
            <a:r>
              <a:rPr lang="es-ES_tradnl" dirty="0"/>
              <a:t>Restricciones mutuas de contacto entre las partes</a:t>
            </a:r>
          </a:p>
          <a:p>
            <a:r>
              <a:rPr lang="es-ES_tradnl" dirty="0"/>
              <a:t>Permisos de ausencia</a:t>
            </a:r>
          </a:p>
          <a:p>
            <a:r>
              <a:rPr lang="es-ES_tradnl" dirty="0"/>
              <a:t>Mayor seguridad y vigilancia de determinadas zonas del plantel</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139</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32229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180498-4C9C-4291-8A66-6365CC81CF1F}"/>
              </a:ext>
            </a:extLst>
          </p:cNvPr>
          <p:cNvSpPr>
            <a:spLocks noGrp="1"/>
          </p:cNvSpPr>
          <p:nvPr>
            <p:ph type="title"/>
          </p:nvPr>
        </p:nvSpPr>
        <p:spPr>
          <a:xfrm>
            <a:off x="42928" y="369593"/>
            <a:ext cx="11091796" cy="1400530"/>
          </a:xfrm>
        </p:spPr>
        <p:txBody>
          <a:bodyPr>
            <a:noAutofit/>
          </a:bodyPr>
          <a:lstStyle/>
          <a:p>
            <a:pPr algn="ctr"/>
            <a:r>
              <a:rPr lang="es-US" sz="4600" b="1" dirty="0">
                <a:latin typeface="Century Schoolbook"/>
                <a:ea typeface="Cambria"/>
              </a:rPr>
              <a:t>¿Qué requieren las reglas de 2020?</a:t>
            </a:r>
            <a:r>
              <a:rPr lang="es-US" sz="4600" dirty="0">
                <a:latin typeface="Century Schoolbook"/>
                <a:ea typeface="Cambria"/>
              </a:rPr>
              <a:t> </a:t>
            </a:r>
            <a:endParaRPr lang="es-US" sz="4600" b="1" dirty="0"/>
          </a:p>
        </p:txBody>
      </p:sp>
      <p:sp>
        <p:nvSpPr>
          <p:cNvPr id="4" name="Content Placeholder 3">
            <a:extLst>
              <a:ext uri="{FF2B5EF4-FFF2-40B4-BE49-F238E27FC236}">
                <a16:creationId xmlns:a16="http://schemas.microsoft.com/office/drawing/2014/main" id="{912D72D4-CA9D-4DE8-8310-B19346093137}"/>
              </a:ext>
            </a:extLst>
          </p:cNvPr>
          <p:cNvSpPr>
            <a:spLocks noGrp="1"/>
          </p:cNvSpPr>
          <p:nvPr>
            <p:ph idx="1"/>
          </p:nvPr>
        </p:nvSpPr>
        <p:spPr/>
        <p:txBody>
          <a:bodyPr vert="horz" lIns="91440" tIns="45720" rIns="91440" bIns="45720" rtlCol="0" anchor="t">
            <a:normAutofit fontScale="92500" lnSpcReduction="20000"/>
          </a:bodyPr>
          <a:lstStyle/>
          <a:p>
            <a:r>
              <a:rPr lang="es-US" dirty="0">
                <a:latin typeface="Century Schoolbook"/>
                <a:ea typeface="Cambria"/>
              </a:rPr>
              <a:t>Designar al coordinador del Título IX</a:t>
            </a:r>
          </a:p>
          <a:p>
            <a:r>
              <a:rPr lang="es-US" dirty="0">
                <a:latin typeface="Century Schoolbook"/>
                <a:ea typeface="Cambria"/>
              </a:rPr>
              <a:t>Informarles a los individuos de la identidad del coordinador del Título IX</a:t>
            </a:r>
          </a:p>
          <a:p>
            <a:r>
              <a:rPr lang="es-US" dirty="0">
                <a:latin typeface="Century Schoolbook"/>
                <a:ea typeface="Cambria"/>
              </a:rPr>
              <a:t>Publicar el nombre/título, domicilio, dirección de correo electrónico y número de teléfono del coordinador del Título IX en el sitio web de la escuela</a:t>
            </a:r>
          </a:p>
        </p:txBody>
      </p:sp>
      <p:sp>
        <p:nvSpPr>
          <p:cNvPr id="5" name="Slide Number Placeholder 3">
            <a:extLst>
              <a:ext uri="{FF2B5EF4-FFF2-40B4-BE49-F238E27FC236}">
                <a16:creationId xmlns:a16="http://schemas.microsoft.com/office/drawing/2014/main" id="{EA185DDF-27C6-4C84-A5BA-D9FC418B7BE4}"/>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134569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6" y="2052918"/>
            <a:ext cx="7668664" cy="3594973"/>
          </a:xfrm>
        </p:spPr>
        <p:txBody>
          <a:bodyPr>
            <a:normAutofit fontScale="55000" lnSpcReduction="20000"/>
          </a:bodyPr>
          <a:lstStyle/>
          <a:p>
            <a:r>
              <a:rPr lang="es-ES_tradnl" dirty="0"/>
              <a:t>El coordinador sustituto del Título IX debe aplicar medidas de apoyo</a:t>
            </a:r>
          </a:p>
          <a:p>
            <a:pPr lvl="1">
              <a:buFont typeface="Wingdings" panose="05000000000000000000" pitchFamily="2" charset="2"/>
              <a:buChar char="Ø"/>
            </a:pPr>
            <a:r>
              <a:rPr lang="es-ES_tradnl" dirty="0"/>
              <a:t>Para una parte representando empleados, coordínese con recursos humanos</a:t>
            </a:r>
          </a:p>
          <a:p>
            <a:r>
              <a:rPr lang="es-ES_tradnl" dirty="0"/>
              <a:t>Si es necesario compartir información para aplicar las medidas, obtenga el consentimiento por escrito del demandante.</a:t>
            </a:r>
          </a:p>
          <a:p>
            <a:r>
              <a:rPr lang="es-ES_tradnl" dirty="0"/>
              <a:t>Realizar un seguimiento periódico con las partes para asegurarse de que las medidas funcionan. </a:t>
            </a:r>
          </a:p>
          <a:p>
            <a:r>
              <a:rPr lang="es-ES_tradnl" dirty="0"/>
              <a:t>Aumentar la severidad de las medidas o adoptar otras nuevas si las medidas iniciales son ineficaces.</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140</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Content Placeholder 6" descr="A close up of a speaker&#10;&#10;Description automatically generated">
            <a:extLst>
              <a:ext uri="{FF2B5EF4-FFF2-40B4-BE49-F238E27FC236}">
                <a16:creationId xmlns:a16="http://schemas.microsoft.com/office/drawing/2014/main" id="{29F69622-5D29-4B49-A017-2FBFB35B5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188" y="1417638"/>
            <a:ext cx="2587625" cy="4312708"/>
          </a:xfrm>
          <a:prstGeom prst="rect">
            <a:avLst/>
          </a:prstGeom>
        </p:spPr>
      </p:pic>
      <p:sp>
        <p:nvSpPr>
          <p:cNvPr id="8" name="Title 1">
            <a:extLst>
              <a:ext uri="{FF2B5EF4-FFF2-40B4-BE49-F238E27FC236}">
                <a16:creationId xmlns:a16="http://schemas.microsoft.com/office/drawing/2014/main" id="{D3EE7575-0E4B-0F56-45EE-362BF452FD06}"/>
              </a:ext>
            </a:extLst>
          </p:cNvPr>
          <p:cNvSpPr txBox="1">
            <a:spLocks/>
          </p:cNvSpPr>
          <p:nvPr/>
        </p:nvSpPr>
        <p:spPr>
          <a:xfrm>
            <a:off x="1228725" y="605118"/>
            <a:ext cx="10058399"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6600"/>
              <a:t>Medidas de apoyo</a:t>
            </a:r>
            <a:endParaRPr lang="es-ES_tradnl" sz="6600" dirty="0"/>
          </a:p>
        </p:txBody>
      </p:sp>
    </p:spTree>
    <p:extLst>
      <p:ext uri="{BB962C8B-B14F-4D97-AF65-F5344CB8AC3E}">
        <p14:creationId xmlns:p14="http://schemas.microsoft.com/office/powerpoint/2010/main" val="21307708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8882-E5B0-D775-129D-92A9B99D89B0}"/>
              </a:ext>
            </a:extLst>
          </p:cNvPr>
          <p:cNvSpPr>
            <a:spLocks noGrp="1"/>
          </p:cNvSpPr>
          <p:nvPr>
            <p:ph type="title"/>
          </p:nvPr>
        </p:nvSpPr>
        <p:spPr/>
        <p:txBody>
          <a:bodyPr>
            <a:noAutofit/>
          </a:bodyPr>
          <a:lstStyle/>
          <a:p>
            <a:r>
              <a:rPr lang="es-ES_tradnl" sz="3600" b="1" dirty="0"/>
              <a:t>Implicaciones de IDEA y la Sección 504</a:t>
            </a:r>
            <a:endParaRPr lang="es-ES_tradnl" sz="3600" dirty="0"/>
          </a:p>
        </p:txBody>
      </p:sp>
      <p:sp>
        <p:nvSpPr>
          <p:cNvPr id="3" name="Content Placeholder 2">
            <a:extLst>
              <a:ext uri="{FF2B5EF4-FFF2-40B4-BE49-F238E27FC236}">
                <a16:creationId xmlns:a16="http://schemas.microsoft.com/office/drawing/2014/main" id="{89A92371-8DFD-971D-2EF8-E1FBB43A24F8}"/>
              </a:ext>
            </a:extLst>
          </p:cNvPr>
          <p:cNvSpPr>
            <a:spLocks noGrp="1"/>
          </p:cNvSpPr>
          <p:nvPr>
            <p:ph idx="1"/>
          </p:nvPr>
        </p:nvSpPr>
        <p:spPr>
          <a:xfrm>
            <a:off x="1076325" y="2052918"/>
            <a:ext cx="10058399" cy="3917576"/>
          </a:xfrm>
        </p:spPr>
        <p:txBody>
          <a:bodyPr>
            <a:normAutofit fontScale="47500" lnSpcReduction="20000"/>
          </a:bodyPr>
          <a:lstStyle/>
          <a:p>
            <a:r>
              <a:rPr lang="es-ES_tradnl" dirty="0"/>
              <a:t>Algunas medidas de apoyo, como el asesoramiento o los cambios en los horarios de clase, podrían implicar la colocación y los servicios bajo IDEA y la Sección 504.</a:t>
            </a:r>
          </a:p>
          <a:p>
            <a:r>
              <a:rPr lang="es-ES_tradnl" dirty="0"/>
              <a:t>Los coordinadores del Título IX deben ponerse en contacto con el personal de educación especial o de la Sección 504 antes de aplicar medidas de apoyo a los estudiantes que tengan o se sospeche que tengan una discapacidad.</a:t>
            </a:r>
          </a:p>
          <a:p>
            <a:r>
              <a:rPr lang="es-ES_tradnl" dirty="0"/>
              <a:t>Puede ser necesario realizar una reunión del IEP/Sección 504 para determinar si se deben realizar cambios en el IEP/Sección 504 del estudiante.</a:t>
            </a:r>
          </a:p>
          <a:p>
            <a:r>
              <a:rPr lang="es-ES_tradnl" dirty="0">
                <a:solidFill>
                  <a:srgbClr val="FF0000"/>
                </a:solidFill>
              </a:rPr>
              <a:t>Conclusión: Los comités IEP/Sección 504 deberán participar desde el principio en los casos que impliquen a una parte discapacitada, y el personal del Título IX deberá recibir formación para identificar y abordar las implicaciones SPED/504.</a:t>
            </a:r>
            <a:endParaRPr lang="es-ES_tradnl" dirty="0"/>
          </a:p>
          <a:p>
            <a:endParaRPr lang="en-US" dirty="0"/>
          </a:p>
        </p:txBody>
      </p:sp>
      <p:sp>
        <p:nvSpPr>
          <p:cNvPr id="4" name="Slide Number Placeholder 3">
            <a:extLst>
              <a:ext uri="{FF2B5EF4-FFF2-40B4-BE49-F238E27FC236}">
                <a16:creationId xmlns:a16="http://schemas.microsoft.com/office/drawing/2014/main" id="{9CA99396-5D44-5FE3-879F-BD03F486F42D}"/>
              </a:ext>
            </a:extLst>
          </p:cNvPr>
          <p:cNvSpPr>
            <a:spLocks noGrp="1"/>
          </p:cNvSpPr>
          <p:nvPr>
            <p:ph type="sldNum" sz="quarter" idx="12"/>
          </p:nvPr>
        </p:nvSpPr>
        <p:spPr/>
        <p:txBody>
          <a:bodyPr/>
          <a:lstStyle/>
          <a:p>
            <a:fld id="{CE9B4ECF-B933-440D-A1D1-F7922E592FE1}" type="slidenum">
              <a:rPr lang="en-US" smtClean="0"/>
              <a:pPr/>
              <a:t>141</a:t>
            </a:fld>
            <a:endParaRPr lang="en-US" dirty="0"/>
          </a:p>
        </p:txBody>
      </p:sp>
    </p:spTree>
    <p:extLst>
      <p:ext uri="{BB962C8B-B14F-4D97-AF65-F5344CB8AC3E}">
        <p14:creationId xmlns:p14="http://schemas.microsoft.com/office/powerpoint/2010/main" val="3128385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p:txBody>
          <a:bodyPr>
            <a:noAutofit/>
          </a:bodyPr>
          <a:lstStyle/>
          <a:p>
            <a:pPr algn="ctr"/>
            <a:r>
              <a:rPr lang="en-US" sz="4400" dirty="0"/>
              <a:t>RECUERDE</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142</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294DC073-8049-461E-BF76-3727EF40CE2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p:blipFill>
        <p:spPr>
          <a:xfrm>
            <a:off x="1758824" y="2111433"/>
            <a:ext cx="2659586" cy="3212924"/>
          </a:xfrm>
          <a:prstGeom prst="rect">
            <a:avLst/>
          </a:prstGeom>
        </p:spPr>
      </p:pic>
      <p:sp>
        <p:nvSpPr>
          <p:cNvPr id="8" name="TextBox 7">
            <a:extLst>
              <a:ext uri="{FF2B5EF4-FFF2-40B4-BE49-F238E27FC236}">
                <a16:creationId xmlns:a16="http://schemas.microsoft.com/office/drawing/2014/main" id="{65CBD61E-A640-4A18-AAD8-D72C2E5ED2CD}"/>
              </a:ext>
            </a:extLst>
          </p:cNvPr>
          <p:cNvSpPr txBox="1"/>
          <p:nvPr/>
        </p:nvSpPr>
        <p:spPr>
          <a:xfrm>
            <a:off x="4992291" y="1853248"/>
            <a:ext cx="6504943"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800"/>
              </a:spcAft>
              <a:buClrTx/>
              <a:buSzTx/>
              <a:buFontTx/>
              <a:buNone/>
              <a:tabLst/>
              <a:defRPr/>
            </a:pPr>
            <a:r>
              <a:rPr kumimoji="0" lang="es-ES_tradnl" sz="3200" b="0" i="0" u="none" strike="noStrike" kern="1200" cap="none" spc="0" normalizeH="0" baseline="0" dirty="0">
                <a:ln>
                  <a:noFill/>
                </a:ln>
                <a:solidFill>
                  <a:srgbClr val="002060"/>
                </a:solidFill>
                <a:effectLst/>
                <a:uLnTx/>
                <a:uFillTx/>
                <a:latin typeface="Century Schoolbook" panose="02040604050505020304" pitchFamily="18" charset="0"/>
                <a:ea typeface="+mn-ea"/>
                <a:cs typeface="+mn-cs"/>
              </a:rPr>
              <a:t>Antes de presentar una denuncia formal, el Distrito debe mantener la confidencialidad del nombre del demandante y de los detalles de la denuncia, a menos que sea necesario para aplicar medidas de apoyo (¡hágalo por escrito!).</a:t>
            </a:r>
          </a:p>
        </p:txBody>
      </p:sp>
    </p:spTree>
    <p:extLst>
      <p:ext uri="{BB962C8B-B14F-4D97-AF65-F5344CB8AC3E}">
        <p14:creationId xmlns:p14="http://schemas.microsoft.com/office/powerpoint/2010/main" val="11023310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C64A7-0B9E-7428-DA2A-9A775E9B8DC6}"/>
              </a:ext>
            </a:extLst>
          </p:cNvPr>
          <p:cNvSpPr>
            <a:spLocks noGrp="1"/>
          </p:cNvSpPr>
          <p:nvPr>
            <p:ph type="title"/>
          </p:nvPr>
        </p:nvSpPr>
        <p:spPr/>
        <p:txBody>
          <a:bodyPr>
            <a:noAutofit/>
          </a:bodyPr>
          <a:lstStyle/>
          <a:p>
            <a:r>
              <a:rPr lang="es-ES_tradnl" sz="4400" dirty="0"/>
              <a:t>Durante la reunión sobre medidas de apoyo …</a:t>
            </a:r>
          </a:p>
        </p:txBody>
      </p:sp>
      <p:sp>
        <p:nvSpPr>
          <p:cNvPr id="3" name="Content Placeholder 2">
            <a:extLst>
              <a:ext uri="{FF2B5EF4-FFF2-40B4-BE49-F238E27FC236}">
                <a16:creationId xmlns:a16="http://schemas.microsoft.com/office/drawing/2014/main" id="{19AD61BE-5A0B-623E-D067-68113670ACF7}"/>
              </a:ext>
            </a:extLst>
          </p:cNvPr>
          <p:cNvSpPr>
            <a:spLocks noGrp="1"/>
          </p:cNvSpPr>
          <p:nvPr>
            <p:ph idx="1"/>
          </p:nvPr>
        </p:nvSpPr>
        <p:spPr>
          <a:xfrm>
            <a:off x="1076325" y="2052917"/>
            <a:ext cx="10058399" cy="3882370"/>
          </a:xfrm>
        </p:spPr>
        <p:txBody>
          <a:bodyPr>
            <a:normAutofit fontScale="70000" lnSpcReduction="20000"/>
          </a:bodyPr>
          <a:lstStyle/>
          <a:p>
            <a:pPr marL="0" indent="0">
              <a:buNone/>
            </a:pPr>
            <a:r>
              <a:rPr lang="es-ES_tradnl" dirty="0"/>
              <a:t>Proporcione también lo </a:t>
            </a:r>
            <a:r>
              <a:rPr lang="es-ES_tradnl"/>
              <a:t>siguiente</a:t>
            </a:r>
            <a:r>
              <a:rPr lang="es-ES_tradnl" smtClean="0"/>
              <a:t>:</a:t>
            </a:r>
            <a:endParaRPr lang="es-ES_tradnl" dirty="0"/>
          </a:p>
          <a:p>
            <a:r>
              <a:rPr lang="es-ES_tradnl" dirty="0"/>
              <a:t>Notificación del derecho a presentar una denuncia policial y una denuncia bajo el Título IX al mismo tiempo</a:t>
            </a:r>
          </a:p>
          <a:p>
            <a:r>
              <a:rPr lang="es-ES_tradnl" dirty="0"/>
              <a:t>Servicios de traducción e interpretación</a:t>
            </a:r>
          </a:p>
          <a:p>
            <a:r>
              <a:rPr lang="es-ES_tradnl" dirty="0"/>
              <a:t>Asistencia para comprender y/o iniciar el proceso de investigación formal, incluida la tramitación de una denuncia formal u otros documentos.</a:t>
            </a:r>
          </a:p>
          <a:p>
            <a:r>
              <a:rPr lang="es-ES_tradnl" dirty="0"/>
              <a:t>Otras adaptaciones, según sea razonablemente apropiado</a:t>
            </a:r>
          </a:p>
        </p:txBody>
      </p:sp>
      <p:sp>
        <p:nvSpPr>
          <p:cNvPr id="4" name="Slide Number Placeholder 3">
            <a:extLst>
              <a:ext uri="{FF2B5EF4-FFF2-40B4-BE49-F238E27FC236}">
                <a16:creationId xmlns:a16="http://schemas.microsoft.com/office/drawing/2014/main" id="{93607A04-A803-D302-C5E7-45D22208CAE3}"/>
              </a:ext>
            </a:extLst>
          </p:cNvPr>
          <p:cNvSpPr>
            <a:spLocks noGrp="1"/>
          </p:cNvSpPr>
          <p:nvPr>
            <p:ph type="sldNum" sz="quarter" idx="12"/>
          </p:nvPr>
        </p:nvSpPr>
        <p:spPr/>
        <p:txBody>
          <a:bodyPr/>
          <a:lstStyle/>
          <a:p>
            <a:fld id="{CE9B4ECF-B933-440D-A1D1-F7922E592FE1}" type="slidenum">
              <a:rPr lang="en-US" smtClean="0"/>
              <a:pPr/>
              <a:t>143</a:t>
            </a:fld>
            <a:endParaRPr lang="en-US" dirty="0"/>
          </a:p>
        </p:txBody>
      </p:sp>
    </p:spTree>
    <p:extLst>
      <p:ext uri="{BB962C8B-B14F-4D97-AF65-F5344CB8AC3E}">
        <p14:creationId xmlns:p14="http://schemas.microsoft.com/office/powerpoint/2010/main" val="42127787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144</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3: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Notificación de las denuncias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4: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Considerar si el rechazo es necesario o está justificado</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5: </a:t>
            </a:r>
            <a:r>
              <a:rPr kumimoji="0" lang="es-ES_tradnl" sz="1800" b="0" i="0" u="none" strike="noStrike" kern="1200" cap="none" spc="0" normalizeH="0" baseline="0" dirty="0">
                <a:ln>
                  <a:noFill/>
                </a:ln>
                <a:solidFill>
                  <a:prstClr val="black"/>
                </a:solidFill>
                <a:effectLst/>
                <a:uLnTx/>
                <a:uFillTx/>
                <a:latin typeface="Cambria"/>
                <a:ea typeface="+mn-ea"/>
                <a:cs typeface="+mn-cs"/>
              </a:rPr>
              <a:t>Resolución informal (en algunos casos)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6: </a:t>
            </a:r>
            <a:r>
              <a:rPr kumimoji="0" lang="es-ES_tradnl" sz="1800" b="0" i="0" u="none" strike="noStrike" kern="1200" cap="none" spc="0" normalizeH="0" baseline="0" dirty="0">
                <a:ln>
                  <a:noFill/>
                </a:ln>
                <a:solidFill>
                  <a:prstClr val="black"/>
                </a:solidFill>
                <a:effectLs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7: </a:t>
            </a:r>
            <a:r>
              <a:rPr kumimoji="0" lang="es-ES_tradnl" sz="1800" b="0" i="0" u="none" strike="noStrike" kern="1200" cap="none" spc="0" normalizeH="0" baseline="0" dirty="0">
                <a:ln>
                  <a:noFill/>
                </a:ln>
                <a:solidFill>
                  <a:prstClr val="black"/>
                </a:solidFill>
                <a:effectLs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8: </a:t>
            </a:r>
            <a:r>
              <a:rPr kumimoji="0" lang="es-ES_tradnl" sz="1800" b="0" i="0" u="none" strike="noStrike" kern="1200" cap="none" spc="0" normalizeH="0" baseline="0" dirty="0">
                <a:ln>
                  <a:noFill/>
                </a:ln>
                <a:solidFill>
                  <a:prstClr val="black"/>
                </a:solidFill>
                <a:effectLst/>
                <a:uLnTx/>
                <a:uFillTx/>
                <a:latin typeface="Cambria"/>
                <a:ea typeface="+mn-ea"/>
                <a:cs typeface="+mn-cs"/>
              </a:rPr>
              <a:t>Apelación</a:t>
            </a:r>
            <a:endParaRPr kumimoji="0" lang="es-ES_tradnl" sz="1800" b="1" i="0" u="none" strike="noStrike" kern="1200" cap="none" spc="0" normalizeH="0" baseline="0" dirty="0">
              <a:ln>
                <a:noFill/>
              </a:ln>
              <a:solidFill>
                <a:prstClr val="black"/>
              </a:solidFill>
              <a:effectLst/>
              <a:uLnTx/>
              <a:uFillTx/>
              <a:latin typeface="Cambria"/>
              <a:ea typeface="+mn-ea"/>
              <a:cs typeface="+mn-cs"/>
            </a:endParaRP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4000" b="1" i="0" u="none" strike="noStrike" kern="1200" cap="none" spc="-100" normalizeH="0" baseline="0" dirty="0">
                <a:ln>
                  <a:noFill/>
                </a:ln>
                <a:solidFill>
                  <a:srgbClr val="242852"/>
                </a:solidFill>
                <a:effectLst/>
                <a:uLnTx/>
                <a:uFillTx/>
                <a:latin typeface="Cambria"/>
                <a:ea typeface="+mj-ea"/>
                <a:cs typeface="+mj-cs"/>
              </a:rPr>
              <a:t>Resumen: Proceso de reclamación </a:t>
            </a:r>
            <a:r>
              <a:rPr kumimoji="0" lang="en-US" sz="4000" b="1" i="0" u="none" strike="noStrike" kern="1200" cap="none" spc="-100" normalizeH="0" baseline="0" noProof="0" dirty="0">
                <a:ln>
                  <a:noFill/>
                </a:ln>
                <a:solidFill>
                  <a:srgbClr val="242852"/>
                </a:solidFill>
                <a:effectLst/>
                <a:uLnTx/>
                <a:uFillTx/>
                <a:latin typeface="Cambria"/>
                <a:ea typeface="+mj-ea"/>
                <a:cs typeface="+mj-cs"/>
              </a:rPr>
              <a:t>T9 SH</a:t>
            </a: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599" y="1817083"/>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latin typeface="Cambria"/>
              </a:rPr>
              <a:t>Paso</a:t>
            </a:r>
            <a:r>
              <a:rPr kumimoji="0" lang="es-ES_tradnl" sz="1800" b="1" i="0" u="none" strike="noStrike" kern="1200" cap="none" spc="0" normalizeH="0" baseline="0" noProof="0" dirty="0">
                <a:ln>
                  <a:noFill/>
                </a:ln>
                <a:solidFill>
                  <a:sysClr val="windowText" lastClr="000000"/>
                </a:solidFill>
                <a:effectLst/>
                <a:uLnTx/>
                <a:uFillTx/>
                <a:latin typeface="Cambria"/>
                <a:ea typeface="+mn-ea"/>
                <a:cs typeface="+mn-cs"/>
              </a:rPr>
              <a:t> 1: </a:t>
            </a:r>
            <a:r>
              <a:rPr kumimoji="0" lang="es-ES_tradnl" sz="1800" b="0" i="0" u="none" strike="noStrike" kern="1200" cap="none" spc="0" normalizeH="0" baseline="0" noProof="0" dirty="0">
                <a:ln>
                  <a:noFill/>
                </a:ln>
                <a:solidFill>
                  <a:sysClr val="windowText" lastClr="000000"/>
                </a:solidFill>
                <a:effectLst/>
                <a:uLnTx/>
                <a:uFillTx/>
                <a:latin typeface="Cambria"/>
                <a:ea typeface="+mn-ea"/>
                <a:cs typeface="+mn-cs"/>
              </a:rPr>
              <a:t>Realizar una "reunión de las medidas de apoyo" con el demandante (presunta víctima) y ofrecerle el derecho a presentar una denuncia formal. </a:t>
            </a:r>
          </a:p>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highlight>
                  <a:srgbClr val="FFFF00"/>
                </a:highlight>
                <a:latin typeface="Cambria"/>
              </a:rPr>
              <a:t>Paso </a:t>
            </a:r>
            <a:r>
              <a:rPr kumimoji="0" lang="es-ES_tradnl" sz="1800" b="1" i="0" u="none" strike="noStrike" kern="1200" cap="none" spc="0" normalizeH="0" baseline="0" noProof="0" dirty="0">
                <a:ln>
                  <a:noFill/>
                </a:ln>
                <a:solidFill>
                  <a:sysClr val="windowText" lastClr="000000"/>
                </a:solidFill>
                <a:effectLst/>
                <a:highlight>
                  <a:srgbClr val="FFFF00"/>
                </a:highlight>
                <a:uLnTx/>
                <a:uFillTx/>
                <a:latin typeface="Cambria"/>
                <a:ea typeface="+mn-ea"/>
                <a:cs typeface="+mn-cs"/>
              </a:rPr>
              <a:t>2: </a:t>
            </a:r>
            <a:r>
              <a:rPr kumimoji="0" lang="es-ES_tradnl" sz="1800" b="0" i="0" u="none" strike="noStrike" kern="1200" cap="none" spc="0" normalizeH="0" baseline="0" noProof="0" dirty="0">
                <a:ln>
                  <a:noFill/>
                </a:ln>
                <a:solidFill>
                  <a:sysClr val="windowText" lastClr="000000"/>
                </a:solidFill>
                <a:effectLst/>
                <a:highlight>
                  <a:srgbClr val="FFFF00"/>
                </a:highlight>
                <a:uLnTx/>
                <a:uFillTx/>
                <a:latin typeface="Cambria"/>
                <a:ea typeface="+mn-ea"/>
                <a:cs typeface="+mn-cs"/>
              </a:rPr>
              <a:t>Considerar si se justifica el cese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09599" y="955973"/>
            <a:ext cx="10159998" cy="923330"/>
          </a:xfrm>
          <a:prstGeom prst="rect">
            <a:avLst/>
          </a:prstGeom>
          <a:noFill/>
        </p:spPr>
        <p:txBody>
          <a:bodyPr wrap="square">
            <a:spAutoFit/>
          </a:bodyPr>
          <a:lstStyle/>
          <a:p>
            <a:pPr>
              <a:defRPr/>
            </a:pPr>
            <a:r>
              <a:rPr kumimoji="0" lang="es-ES_tradnl" sz="1800" b="0" i="0" u="none" strike="noStrike" kern="1200" cap="none" spc="0" normalizeH="0" baseline="0" dirty="0">
                <a:ln>
                  <a:noFill/>
                </a:ln>
                <a:solidFill>
                  <a:srgbClr val="FF0000"/>
                </a:solidFill>
                <a:effectLst/>
                <a:uLnTx/>
                <a:uFillTx/>
                <a:latin typeface="Cambria"/>
                <a:ea typeface="+mn-ea"/>
                <a:cs typeface="+mn-cs"/>
              </a:rPr>
              <a:t>Para cualquier caso de acoso sexual del Título IX en un programa o actividad y en los Estados Unidos del que la escuela tenga conocimiento actual, el coordinador del Título IX o la persona que éste designe deberá</a:t>
            </a:r>
            <a:endParaRPr kumimoji="0" lang="es-ES_tradnl" sz="1800" b="0" i="0" u="none" strike="noStrike" kern="1200" cap="none" spc="0" normalizeH="0" baseline="0" dirty="0">
              <a:ln>
                <a:noFill/>
              </a:ln>
              <a:solidFill>
                <a:srgbClr val="FF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CA0E817D-D77D-550F-92FA-C7AE1E3EFCA4}"/>
              </a:ext>
            </a:extLst>
          </p:cNvPr>
          <p:cNvSpPr txBox="1"/>
          <p:nvPr/>
        </p:nvSpPr>
        <p:spPr>
          <a:xfrm>
            <a:off x="209551" y="3190471"/>
            <a:ext cx="116014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ES_tradnl" sz="1600" b="0" i="0" u="none" strike="noStrike" kern="1200" cap="none" spc="0" normalizeH="0" baseline="0" dirty="0">
                <a:ln>
                  <a:noFill/>
                </a:ln>
                <a:solidFill>
                  <a:srgbClr val="FF0000"/>
                </a:solidFill>
                <a:effectLst/>
                <a:uLnTx/>
                <a:uFillTx/>
                <a:latin typeface="Cambria"/>
                <a:ea typeface="+mn-ea"/>
                <a:cs typeface="+mn-cs"/>
              </a:rPr>
              <a:t>Sólo si el coordinador del Título IX o la persona designada presentan o firman una denuncia formal en conformidad con el Título IX</a:t>
            </a:r>
            <a:r>
              <a:rPr kumimoji="0" lang="en-US" sz="2000" b="0" i="0" u="none" strike="noStrike" kern="1200" cap="none" spc="0" normalizeH="0" baseline="0" noProof="0" dirty="0">
                <a:ln>
                  <a:noFill/>
                </a:ln>
                <a:solidFill>
                  <a:srgbClr val="FF0000"/>
                </a:solidFill>
                <a:effectLst/>
                <a:uLnTx/>
                <a:uFillTx/>
                <a:latin typeface="Cambria"/>
                <a:ea typeface="+mn-ea"/>
                <a:cs typeface="+mn-cs"/>
              </a:rPr>
              <a:t>.</a:t>
            </a:r>
          </a:p>
        </p:txBody>
      </p:sp>
      <p:sp>
        <p:nvSpPr>
          <p:cNvPr id="3" name="TextBox 2">
            <a:extLst>
              <a:ext uri="{FF2B5EF4-FFF2-40B4-BE49-F238E27FC236}">
                <a16:creationId xmlns:a16="http://schemas.microsoft.com/office/drawing/2014/main" id="{78B627BF-E6DD-E754-0E9E-81F94DE6A7FC}"/>
              </a:ext>
            </a:extLst>
          </p:cNvPr>
          <p:cNvSpPr txBox="1"/>
          <p:nvPr/>
        </p:nvSpPr>
        <p:spPr>
          <a:xfrm>
            <a:off x="6421889" y="4937900"/>
            <a:ext cx="5084311"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ES_tradnl" sz="1800" b="1" i="0" u="none" strike="noStrike" kern="1200" cap="none" spc="0" normalizeH="0" baseline="0" dirty="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1954319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n-US" sz="4400" dirty="0"/>
              <a:t>Paso #2: </a:t>
            </a:r>
            <a:r>
              <a:rPr lang="es-ES_tradnl" sz="4400" dirty="0"/>
              <a:t>Remoción de emergencia</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562794"/>
            <a:ext cx="10058399" cy="4085098"/>
          </a:xfrm>
        </p:spPr>
        <p:txBody>
          <a:bodyPr>
            <a:normAutofit fontScale="77500" lnSpcReduction="20000"/>
          </a:bodyPr>
          <a:lstStyle/>
          <a:p>
            <a:r>
              <a:rPr lang="es-ES_tradnl" dirty="0"/>
              <a:t>Después de un reporte (sin necesidad de una denuncia formal)</a:t>
            </a:r>
          </a:p>
          <a:p>
            <a:r>
              <a:rPr lang="es-ES_tradnl" dirty="0"/>
              <a:t>El coordinador del Título IX o la persona designada debe considerar si la conducta reportada justifica la remoción de un presunto perpetrador (demandado) de una clase, una actividad, o de la escuela o el trabajo en general</a:t>
            </a:r>
          </a:p>
          <a:p>
            <a:r>
              <a:rPr lang="es-ES_tradnl" dirty="0"/>
              <a:t>Sólo se puede hacer si se cumplen los términos de la remoción de emergencia</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145</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786498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p:txBody>
          <a:bodyPr>
            <a:noAutofit/>
          </a:bodyPr>
          <a:lstStyle/>
          <a:p>
            <a:r>
              <a:rPr lang="es-ES_tradnl" sz="5400" dirty="0"/>
              <a:t>Remoción de emergencia</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853248"/>
            <a:ext cx="10058399" cy="4181792"/>
          </a:xfrm>
        </p:spPr>
        <p:txBody>
          <a:bodyPr>
            <a:normAutofit fontScale="92500" lnSpcReduction="10000"/>
          </a:bodyPr>
          <a:lstStyle/>
          <a:p>
            <a:pPr marL="0" indent="0">
              <a:spcBef>
                <a:spcPts val="0"/>
              </a:spcBef>
              <a:spcAft>
                <a:spcPts val="600"/>
              </a:spcAft>
              <a:buNone/>
            </a:pPr>
            <a:r>
              <a:rPr lang="es-ES_tradnl" sz="2400" b="1" dirty="0"/>
              <a:t>QUIÉN: </a:t>
            </a:r>
            <a:r>
              <a:rPr lang="es-ES_tradnl" sz="2400" dirty="0"/>
              <a:t>Un estudiante, empleado o cualquier otro demandado </a:t>
            </a:r>
          </a:p>
          <a:p>
            <a:pPr marL="0" indent="0">
              <a:spcBef>
                <a:spcPts val="0"/>
              </a:spcBef>
              <a:spcAft>
                <a:spcPts val="600"/>
              </a:spcAft>
              <a:buNone/>
            </a:pPr>
            <a:r>
              <a:rPr lang="es-ES_tradnl" sz="2400" b="1" dirty="0"/>
              <a:t>QUÉ: </a:t>
            </a:r>
            <a:r>
              <a:rPr lang="es-ES_tradnl" sz="2400" dirty="0"/>
              <a:t>Remoción de un programa o actividad con carácter de emergencia (clase, actividad, escuela en general, trabajo, etc.)</a:t>
            </a:r>
          </a:p>
          <a:p>
            <a:pPr marL="0" indent="0">
              <a:spcBef>
                <a:spcPts val="0"/>
              </a:spcBef>
              <a:spcAft>
                <a:spcPts val="600"/>
              </a:spcAft>
              <a:buNone/>
            </a:pPr>
            <a:r>
              <a:rPr lang="es-ES_tradnl" sz="2400" b="1" dirty="0"/>
              <a:t>CUÁNDO: </a:t>
            </a:r>
            <a:r>
              <a:rPr lang="es-ES_tradnl" sz="2400" dirty="0"/>
              <a:t>Tras una evaluación individualizada de la seguridad y los riesgos y la determinación de que las acusaciones de acoso sexual suponen una amenaza inmediata para la </a:t>
            </a:r>
            <a:r>
              <a:rPr lang="es-ES_tradnl" sz="2400" dirty="0">
                <a:solidFill>
                  <a:srgbClr val="FF0000"/>
                </a:solidFill>
              </a:rPr>
              <a:t>salud física o la seguridad</a:t>
            </a:r>
            <a:r>
              <a:rPr lang="es-ES_tradnl" sz="2400" dirty="0"/>
              <a:t> de cualquier estudiante u otra persona que justifique la expulsión (no basta con la salud mental o la seguridad). </a:t>
            </a:r>
          </a:p>
          <a:p>
            <a:pPr marL="0" indent="0">
              <a:spcBef>
                <a:spcPts val="0"/>
              </a:spcBef>
              <a:spcAft>
                <a:spcPts val="600"/>
              </a:spcAft>
              <a:buNone/>
            </a:pPr>
            <a:r>
              <a:rPr lang="es-ES_tradnl" sz="2400" b="1" dirty="0"/>
              <a:t>DESPUÉS: </a:t>
            </a:r>
            <a:r>
              <a:rPr lang="es-ES_tradnl" sz="2400" dirty="0"/>
              <a:t>Debe proporcionar al demandado una notificación y la oportunidad de impugnar la decisión </a:t>
            </a:r>
            <a:r>
              <a:rPr lang="es-ES_tradnl" sz="2400" dirty="0">
                <a:solidFill>
                  <a:srgbClr val="FF0000"/>
                </a:solidFill>
              </a:rPr>
              <a:t>inmediatamente después </a:t>
            </a:r>
            <a:r>
              <a:rPr lang="es-ES_tradnl" sz="2400" dirty="0"/>
              <a:t>de la remoción</a:t>
            </a:r>
          </a:p>
          <a:p>
            <a:pPr marL="0" indent="0">
              <a:spcBef>
                <a:spcPts val="0"/>
              </a:spcBef>
              <a:spcAft>
                <a:spcPts val="600"/>
              </a:spcAft>
              <a:buNone/>
            </a:pPr>
            <a:r>
              <a:rPr lang="es-ES_tradnl" sz="2400" dirty="0"/>
              <a:t> </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146</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540912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p:txBody>
          <a:bodyPr>
            <a:noAutofit/>
          </a:bodyPr>
          <a:lstStyle/>
          <a:p>
            <a:r>
              <a:rPr lang="es-ES_tradnl" sz="5400" dirty="0"/>
              <a:t>Remoción de emergencia</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613647"/>
            <a:ext cx="10058399" cy="4421393"/>
          </a:xfrm>
        </p:spPr>
        <p:txBody>
          <a:bodyPr>
            <a:normAutofit fontScale="92500" lnSpcReduction="20000"/>
          </a:bodyPr>
          <a:lstStyle/>
          <a:p>
            <a:pPr marL="0" indent="0" algn="ctr">
              <a:spcAft>
                <a:spcPts val="1000"/>
              </a:spcAft>
              <a:buNone/>
            </a:pPr>
            <a:r>
              <a:rPr lang="es-ES_tradnl" sz="3500" b="1" dirty="0"/>
              <a:t>Implicaciones disciplinarias para los estudiantes</a:t>
            </a:r>
          </a:p>
          <a:p>
            <a:pPr>
              <a:spcBef>
                <a:spcPts val="0"/>
              </a:spcBef>
              <a:spcAft>
                <a:spcPts val="600"/>
              </a:spcAft>
            </a:pPr>
            <a:r>
              <a:rPr lang="es-ES_tradnl" sz="2400" dirty="0"/>
              <a:t>Antes de remover a un estudiante, considere las leyes estatales de disciplina</a:t>
            </a:r>
          </a:p>
          <a:p>
            <a:pPr>
              <a:spcBef>
                <a:spcPts val="0"/>
              </a:spcBef>
              <a:spcAft>
                <a:spcPts val="600"/>
              </a:spcAft>
            </a:pPr>
            <a:r>
              <a:rPr lang="es-ES_tradnl" sz="2400" dirty="0"/>
              <a:t>Una remoción de emergencia puede equivaler a una suspensión o expulsión, y las leyes estatales que rigen estos tipos de disciplina no pueden ignorarse, incluso si se trata de una "remoción de emergencia” bajo el Título IX.</a:t>
            </a:r>
          </a:p>
          <a:p>
            <a:pPr>
              <a:spcBef>
                <a:spcPts val="0"/>
              </a:spcBef>
              <a:spcAft>
                <a:spcPts val="600"/>
              </a:spcAft>
            </a:pPr>
            <a:r>
              <a:rPr lang="es-ES_tradnl" sz="2400" dirty="0"/>
              <a:t>A menos que alguna ley estatal permita la expulsión sin consentimiento, es posible que no pueda efectuar una expulsión de emergencia, aunque el Título IX la autorice. </a:t>
            </a:r>
          </a:p>
          <a:p>
            <a:pPr>
              <a:spcBef>
                <a:spcPts val="0"/>
              </a:spcBef>
              <a:spcAft>
                <a:spcPts val="600"/>
              </a:spcAft>
            </a:pPr>
            <a:r>
              <a:rPr lang="es-ES_tradnl" sz="2400" dirty="0"/>
              <a:t>Trabaje con un asesor jurídico para determinar cómo manejar esta interacción.</a:t>
            </a:r>
            <a:endParaRPr lang="es-ES_tradnl" sz="2400" b="1" dirty="0"/>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147</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38044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p:txBody>
          <a:bodyPr>
            <a:noAutofit/>
          </a:bodyPr>
          <a:lstStyle/>
          <a:p>
            <a:r>
              <a:rPr lang="es-ES_tradnl" sz="5400" dirty="0"/>
              <a:t>Remoción de emergencia</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631576"/>
            <a:ext cx="10058399" cy="4536468"/>
          </a:xfrm>
        </p:spPr>
        <p:txBody>
          <a:bodyPr>
            <a:normAutofit/>
          </a:bodyPr>
          <a:lstStyle/>
          <a:p>
            <a:pPr marL="0" indent="0" algn="ctr">
              <a:spcAft>
                <a:spcPts val="1000"/>
              </a:spcAft>
              <a:buNone/>
            </a:pPr>
            <a:r>
              <a:rPr lang="es-ES_tradnl" sz="3200" b="1" dirty="0"/>
              <a:t>Implicaciones de la Educación Especial/504</a:t>
            </a:r>
          </a:p>
          <a:p>
            <a:pPr>
              <a:spcBef>
                <a:spcPts val="0"/>
              </a:spcBef>
              <a:spcAft>
                <a:spcPts val="600"/>
              </a:spcAft>
            </a:pPr>
            <a:r>
              <a:rPr lang="es-ES_tradnl" sz="2400" dirty="0"/>
              <a:t>Antes de remover a un estudiante con una discapacidad, consulte con el administrador de educación especial responsable del Plan IEP/Sección 504 del estudiante. </a:t>
            </a:r>
          </a:p>
          <a:p>
            <a:pPr>
              <a:spcBef>
                <a:spcPts val="0"/>
              </a:spcBef>
              <a:spcAft>
                <a:spcPts val="600"/>
              </a:spcAft>
            </a:pPr>
            <a:r>
              <a:rPr lang="es-ES_tradnl" sz="2400" dirty="0"/>
              <a:t>Los requisitos MDR y las garantías de procedimiento se activarán si la remoción es por más de 10 días (casi siempre lo será)</a:t>
            </a:r>
          </a:p>
          <a:p>
            <a:pPr>
              <a:spcBef>
                <a:spcPts val="0"/>
              </a:spcBef>
              <a:spcAft>
                <a:spcPts val="600"/>
              </a:spcAft>
            </a:pPr>
            <a:r>
              <a:rPr lang="es-ES_tradnl" sz="2400" dirty="0"/>
              <a:t>Los comités de educación especial/sección 504 deberán participar desde el principio y el personal del Título IX deberá recibir formación para identificar y abordar las implicaciones de SPED/504.</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148</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72835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p:txBody>
          <a:bodyPr>
            <a:noAutofit/>
          </a:bodyPr>
          <a:lstStyle/>
          <a:p>
            <a:r>
              <a:rPr lang="es-ES_tradnl" sz="5400" dirty="0"/>
              <a:t>Licencia administrativa</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681798"/>
            <a:ext cx="10058399" cy="4032163"/>
          </a:xfrm>
        </p:spPr>
        <p:txBody>
          <a:bodyPr>
            <a:normAutofit fontScale="92500" lnSpcReduction="10000"/>
          </a:bodyPr>
          <a:lstStyle/>
          <a:p>
            <a:pPr marL="0" indent="0">
              <a:lnSpc>
                <a:spcPct val="110000"/>
              </a:lnSpc>
              <a:spcBef>
                <a:spcPts val="0"/>
              </a:spcBef>
              <a:spcAft>
                <a:spcPts val="600"/>
              </a:spcAft>
              <a:buNone/>
            </a:pPr>
            <a:r>
              <a:rPr lang="es-ES_tradnl" sz="2800" b="1" dirty="0"/>
              <a:t>QUIÉN: </a:t>
            </a:r>
            <a:r>
              <a:rPr lang="es-ES_tradnl" sz="2800" dirty="0"/>
              <a:t>Un empleado</a:t>
            </a:r>
          </a:p>
          <a:p>
            <a:pPr marL="0" indent="0">
              <a:lnSpc>
                <a:spcPct val="110000"/>
              </a:lnSpc>
              <a:spcBef>
                <a:spcPts val="0"/>
              </a:spcBef>
              <a:spcAft>
                <a:spcPts val="600"/>
              </a:spcAft>
              <a:buNone/>
            </a:pPr>
            <a:r>
              <a:rPr lang="es-ES_tradnl" sz="2800" b="1" dirty="0"/>
              <a:t>QUÉ: </a:t>
            </a:r>
            <a:r>
              <a:rPr lang="es-ES_tradnl" sz="2800" dirty="0"/>
              <a:t>Licencia administrativa, remunerada o no, para retirar a un empleado de una función o puesto de trabajo con carácter de urgencia (por lo general, suspensión de la actividad laboral).</a:t>
            </a:r>
          </a:p>
          <a:p>
            <a:pPr marL="0" indent="0">
              <a:lnSpc>
                <a:spcPct val="110000"/>
              </a:lnSpc>
              <a:spcBef>
                <a:spcPts val="0"/>
              </a:spcBef>
              <a:spcAft>
                <a:spcPts val="600"/>
              </a:spcAft>
              <a:buNone/>
            </a:pPr>
            <a:r>
              <a:rPr lang="es-ES_tradnl" sz="2800" b="1" dirty="0"/>
              <a:t>CUÁNDO: </a:t>
            </a:r>
            <a:r>
              <a:rPr lang="es-ES_tradnl" sz="2800" dirty="0"/>
              <a:t>"Durante la tramitación de un proceso de reclamación que cumpla con § 106.45"</a:t>
            </a:r>
          </a:p>
          <a:p>
            <a:pPr marL="0" indent="0">
              <a:lnSpc>
                <a:spcPct val="110000"/>
              </a:lnSpc>
              <a:spcBef>
                <a:spcPts val="0"/>
              </a:spcBef>
              <a:spcAft>
                <a:spcPts val="600"/>
              </a:spcAft>
              <a:buNone/>
            </a:pPr>
            <a:r>
              <a:rPr lang="es-ES_tradnl" sz="2800" b="1" dirty="0"/>
              <a:t>LÍMITE: </a:t>
            </a:r>
            <a:r>
              <a:rPr lang="es-ES_tradnl" sz="2800" dirty="0"/>
              <a:t>La ley estatal, las políticas del consejo, los procedimientos administrativos, los contratos y cualquier otro documento que rija la relación laboral deben permitirlo</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149</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1727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2D72D4-CA9D-4DE8-8310-B19346093137}"/>
              </a:ext>
            </a:extLst>
          </p:cNvPr>
          <p:cNvSpPr>
            <a:spLocks noGrp="1"/>
          </p:cNvSpPr>
          <p:nvPr>
            <p:ph idx="1"/>
          </p:nvPr>
        </p:nvSpPr>
        <p:spPr/>
        <p:txBody>
          <a:bodyPr vert="horz" lIns="91440" tIns="45720" rIns="91440" bIns="45720" rtlCol="0" anchor="t">
            <a:normAutofit lnSpcReduction="10000"/>
          </a:bodyPr>
          <a:lstStyle/>
          <a:p>
            <a:r>
              <a:rPr lang="es-US" dirty="0">
                <a:latin typeface="Century Schoolbook"/>
                <a:ea typeface="Cambria"/>
              </a:rPr>
              <a:t>Capacitar a los coordinadores, investigadores, responsables de tomar la decisión (denuncia inicial y apelar), así como los facilitadores de la resolución informal del Título IX (el "Equipo del Título IX")</a:t>
            </a:r>
          </a:p>
        </p:txBody>
      </p:sp>
      <p:sp>
        <p:nvSpPr>
          <p:cNvPr id="5" name="Slide Number Placeholder 3">
            <a:extLst>
              <a:ext uri="{FF2B5EF4-FFF2-40B4-BE49-F238E27FC236}">
                <a16:creationId xmlns:a16="http://schemas.microsoft.com/office/drawing/2014/main" id="{EA185DDF-27C6-4C84-A5BA-D9FC418B7BE4}"/>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itle 2">
            <a:extLst>
              <a:ext uri="{FF2B5EF4-FFF2-40B4-BE49-F238E27FC236}">
                <a16:creationId xmlns:a16="http://schemas.microsoft.com/office/drawing/2014/main" id="{33778145-6E9E-FC7F-DF84-E280FA3D9047}"/>
              </a:ext>
            </a:extLst>
          </p:cNvPr>
          <p:cNvSpPr>
            <a:spLocks noGrp="1"/>
          </p:cNvSpPr>
          <p:nvPr>
            <p:ph type="title"/>
          </p:nvPr>
        </p:nvSpPr>
        <p:spPr>
          <a:xfrm>
            <a:off x="74243" y="369593"/>
            <a:ext cx="11060481" cy="1400530"/>
          </a:xfrm>
        </p:spPr>
        <p:txBody>
          <a:bodyPr>
            <a:noAutofit/>
          </a:bodyPr>
          <a:lstStyle/>
          <a:p>
            <a:pPr algn="ctr"/>
            <a:r>
              <a:rPr lang="es-US" sz="4700" dirty="0">
                <a:latin typeface="Century Schoolbook"/>
                <a:ea typeface="Cambria"/>
              </a:rPr>
              <a:t>¿Qué requieren las reglas de 2020? </a:t>
            </a:r>
            <a:endParaRPr lang="es-US" sz="4700" b="1" dirty="0"/>
          </a:p>
        </p:txBody>
      </p:sp>
    </p:spTree>
    <p:extLst>
      <p:ext uri="{BB962C8B-B14F-4D97-AF65-F5344CB8AC3E}">
        <p14:creationId xmlns:p14="http://schemas.microsoft.com/office/powerpoint/2010/main" val="23299269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D50DE3-BB2F-6D14-5988-7A936673370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419999A0-A24A-CDF9-73B3-ECA82DCC2232}"/>
              </a:ext>
            </a:extLst>
          </p:cNvPr>
          <p:cNvSpPr>
            <a:spLocks noGrp="1"/>
          </p:cNvSpPr>
          <p:nvPr>
            <p:ph type="sldNum" sz="quarter" idx="12"/>
          </p:nvPr>
        </p:nvSpPr>
        <p:spPr/>
        <p:txBody>
          <a:bodyPr/>
          <a:lstStyle/>
          <a:p>
            <a:fld id="{CE9B4ECF-B933-440D-A1D1-F7922E592FE1}" type="slidenum">
              <a:rPr lang="en-US" smtClean="0"/>
              <a:pPr/>
              <a:t>150</a:t>
            </a:fld>
            <a:endParaRPr lang="en-US" dirty="0"/>
          </a:p>
        </p:txBody>
      </p:sp>
    </p:spTree>
    <p:extLst>
      <p:ext uri="{BB962C8B-B14F-4D97-AF65-F5344CB8AC3E}">
        <p14:creationId xmlns:p14="http://schemas.microsoft.com/office/powerpoint/2010/main" val="30694415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75E5DD-DF90-68BA-1BF9-E2F97628F86A}"/>
              </a:ext>
            </a:extLst>
          </p:cNvPr>
          <p:cNvSpPr>
            <a:spLocks noGrp="1"/>
          </p:cNvSpPr>
          <p:nvPr>
            <p:ph type="sldNum" sz="quarter" idx="12"/>
          </p:nvPr>
        </p:nvSpPr>
        <p:spPr/>
        <p:txBody>
          <a:bodyPr/>
          <a:lstStyle/>
          <a:p>
            <a:fld id="{CE9B4ECF-B933-440D-A1D1-F7922E592FE1}" type="slidenum">
              <a:rPr lang="en-US" smtClean="0"/>
              <a:pPr/>
              <a:t>151</a:t>
            </a:fld>
            <a:endParaRPr lang="en-US" dirty="0"/>
          </a:p>
        </p:txBody>
      </p:sp>
      <p:pic>
        <p:nvPicPr>
          <p:cNvPr id="4" name="Picture 3">
            <a:extLst>
              <a:ext uri="{FF2B5EF4-FFF2-40B4-BE49-F238E27FC236}">
                <a16:creationId xmlns:a16="http://schemas.microsoft.com/office/drawing/2014/main" id="{4F40960C-20E6-6B3B-8316-71B7C0BEED4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00848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125BE-8763-FD39-8BA7-0EA7F991ACD1}"/>
              </a:ext>
            </a:extLst>
          </p:cNvPr>
          <p:cNvSpPr>
            <a:spLocks noGrp="1"/>
          </p:cNvSpPr>
          <p:nvPr>
            <p:ph type="sldNum" sz="quarter" idx="12"/>
          </p:nvPr>
        </p:nvSpPr>
        <p:spPr/>
        <p:txBody>
          <a:bodyPr/>
          <a:lstStyle/>
          <a:p>
            <a:fld id="{CE9B4ECF-B933-440D-A1D1-F7922E592FE1}" type="slidenum">
              <a:rPr lang="en-US" smtClean="0"/>
              <a:pPr/>
              <a:t>152</a:t>
            </a:fld>
            <a:endParaRPr lang="en-US" dirty="0"/>
          </a:p>
        </p:txBody>
      </p:sp>
      <p:pic>
        <p:nvPicPr>
          <p:cNvPr id="4" name="Picture 3">
            <a:extLst>
              <a:ext uri="{FF2B5EF4-FFF2-40B4-BE49-F238E27FC236}">
                <a16:creationId xmlns:a16="http://schemas.microsoft.com/office/drawing/2014/main" id="{AB81435B-6F42-CDC0-B568-34B96EB21F5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7012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C221FD-AC62-0D6D-92F5-5E526FF874EB}"/>
              </a:ext>
            </a:extLst>
          </p:cNvPr>
          <p:cNvSpPr>
            <a:spLocks noGrp="1"/>
          </p:cNvSpPr>
          <p:nvPr>
            <p:ph type="sldNum" sz="quarter" idx="12"/>
          </p:nvPr>
        </p:nvSpPr>
        <p:spPr/>
        <p:txBody>
          <a:bodyPr/>
          <a:lstStyle/>
          <a:p>
            <a:fld id="{CE9B4ECF-B933-440D-A1D1-F7922E592FE1}" type="slidenum">
              <a:rPr lang="en-US" smtClean="0"/>
              <a:pPr/>
              <a:t>153</a:t>
            </a:fld>
            <a:endParaRPr lang="en-US" dirty="0"/>
          </a:p>
        </p:txBody>
      </p:sp>
      <p:pic>
        <p:nvPicPr>
          <p:cNvPr id="4" name="Picture 3">
            <a:extLst>
              <a:ext uri="{FF2B5EF4-FFF2-40B4-BE49-F238E27FC236}">
                <a16:creationId xmlns:a16="http://schemas.microsoft.com/office/drawing/2014/main" id="{D60A391B-926C-2F27-2D37-E4E77E37222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18360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154</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3: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Notificación de las denuncias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4: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Considerar si el rechazo es necesario o está justificado</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5: </a:t>
            </a:r>
            <a:r>
              <a:rPr kumimoji="0" lang="es-ES_tradnl" sz="1800" b="0" i="0" u="none" strike="noStrike" kern="1200" cap="none" spc="0" normalizeH="0" baseline="0" dirty="0">
                <a:ln>
                  <a:noFill/>
                </a:ln>
                <a:solidFill>
                  <a:prstClr val="black"/>
                </a:solidFill>
                <a:effectLst/>
                <a:uLnTx/>
                <a:uFillTx/>
                <a:latin typeface="Cambria"/>
                <a:ea typeface="+mn-ea"/>
                <a:cs typeface="+mn-cs"/>
              </a:rPr>
              <a:t>Resolución informal (en algunos casos)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6: </a:t>
            </a:r>
            <a:r>
              <a:rPr kumimoji="0" lang="es-ES_tradnl" sz="1800" b="0" i="0" u="none" strike="noStrike" kern="1200" cap="none" spc="0" normalizeH="0" baseline="0" dirty="0">
                <a:ln>
                  <a:noFill/>
                </a:ln>
                <a:solidFill>
                  <a:prstClr val="black"/>
                </a:solidFill>
                <a:effectLs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7: </a:t>
            </a:r>
            <a:r>
              <a:rPr kumimoji="0" lang="es-ES_tradnl" sz="1800" b="0" i="0" u="none" strike="noStrike" kern="1200" cap="none" spc="0" normalizeH="0" baseline="0" dirty="0">
                <a:ln>
                  <a:noFill/>
                </a:ln>
                <a:solidFill>
                  <a:prstClr val="black"/>
                </a:solidFill>
                <a:effectLs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8: </a:t>
            </a:r>
            <a:r>
              <a:rPr kumimoji="0" lang="es-ES_tradnl" sz="1800" b="0" i="0" u="none" strike="noStrike" kern="1200" cap="none" spc="0" normalizeH="0" baseline="0" dirty="0">
                <a:ln>
                  <a:noFill/>
                </a:ln>
                <a:solidFill>
                  <a:prstClr val="black"/>
                </a:solidFill>
                <a:effectLst/>
                <a:uLnTx/>
                <a:uFillTx/>
                <a:latin typeface="Cambria"/>
                <a:ea typeface="+mn-ea"/>
                <a:cs typeface="+mn-cs"/>
              </a:rPr>
              <a:t>Apelación</a:t>
            </a:r>
            <a:endParaRPr kumimoji="0" lang="es-ES_tradnl" sz="1800" b="1" i="0" u="none" strike="noStrike" kern="1200" cap="none" spc="0" normalizeH="0" baseline="0" dirty="0">
              <a:ln>
                <a:noFill/>
              </a:ln>
              <a:solidFill>
                <a:prstClr val="black"/>
              </a:solidFill>
              <a:effectLst/>
              <a:uLnTx/>
              <a:uFillTx/>
              <a:latin typeface="Cambria"/>
              <a:ea typeface="+mn-ea"/>
              <a:cs typeface="+mn-cs"/>
            </a:endParaRP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4000" b="1" i="0" u="none" strike="noStrike" kern="1200" cap="none" spc="-100" normalizeH="0" baseline="0" dirty="0">
                <a:ln>
                  <a:noFill/>
                </a:ln>
                <a:solidFill>
                  <a:srgbClr val="242852"/>
                </a:solidFill>
                <a:effectLst/>
                <a:uLnTx/>
                <a:uFillTx/>
                <a:latin typeface="Cambria"/>
                <a:ea typeface="+mj-ea"/>
                <a:cs typeface="+mj-cs"/>
              </a:rPr>
              <a:t>Resumen: Proceso de reclamación </a:t>
            </a:r>
            <a:r>
              <a:rPr kumimoji="0" lang="en-US" sz="4000" b="1" i="0" u="none" strike="noStrike" kern="1200" cap="none" spc="-100" normalizeH="0" baseline="0" noProof="0" dirty="0">
                <a:ln>
                  <a:noFill/>
                </a:ln>
                <a:solidFill>
                  <a:srgbClr val="242852"/>
                </a:solidFill>
                <a:effectLst/>
                <a:uLnTx/>
                <a:uFillTx/>
                <a:latin typeface="Cambria"/>
                <a:ea typeface="+mj-ea"/>
                <a:cs typeface="+mj-cs"/>
              </a:rPr>
              <a:t>T9 SH</a:t>
            </a: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599" y="1817083"/>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latin typeface="Cambria"/>
              </a:rPr>
              <a:t>Paso</a:t>
            </a:r>
            <a:r>
              <a:rPr kumimoji="0" lang="es-ES_tradnl" sz="1800" b="1" i="0" u="none" strike="noStrike" kern="1200" cap="none" spc="0" normalizeH="0" baseline="0" noProof="0" dirty="0">
                <a:ln>
                  <a:noFill/>
                </a:ln>
                <a:solidFill>
                  <a:sysClr val="windowText" lastClr="000000"/>
                </a:solidFill>
                <a:effectLst/>
                <a:uLnTx/>
                <a:uFillTx/>
                <a:latin typeface="Cambria"/>
                <a:ea typeface="+mn-ea"/>
                <a:cs typeface="+mn-cs"/>
              </a:rPr>
              <a:t> 1: </a:t>
            </a:r>
            <a:r>
              <a:rPr kumimoji="0" lang="es-ES_tradnl" sz="1800" b="0" i="0" u="none" strike="noStrike" kern="1200" cap="none" spc="0" normalizeH="0" baseline="0" noProof="0" dirty="0">
                <a:ln>
                  <a:noFill/>
                </a:ln>
                <a:solidFill>
                  <a:sysClr val="windowText" lastClr="000000"/>
                </a:solidFill>
                <a:effectLst/>
                <a:uLnTx/>
                <a:uFillTx/>
                <a:latin typeface="Cambria"/>
                <a:ea typeface="+mn-ea"/>
                <a:cs typeface="+mn-cs"/>
              </a:rPr>
              <a:t>Realizar una "reunión de las medidas de apoyo" con el demandante (presunta víctima) y ofrecerle el derecho a presentar una denuncia formal. </a:t>
            </a:r>
          </a:p>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latin typeface="Cambria"/>
              </a:rPr>
              <a:t>Paso </a:t>
            </a:r>
            <a:r>
              <a:rPr kumimoji="0" lang="es-ES_tradnl" sz="1800" b="1" i="0" u="none" strike="noStrike" kern="1200" cap="none" spc="0" normalizeH="0" baseline="0" noProof="0" dirty="0">
                <a:ln>
                  <a:noFill/>
                </a:ln>
                <a:solidFill>
                  <a:sysClr val="windowText" lastClr="000000"/>
                </a:solidFill>
                <a:effectLst/>
                <a:uLnTx/>
                <a:uFillTx/>
                <a:latin typeface="Cambria"/>
                <a:ea typeface="+mn-ea"/>
                <a:cs typeface="+mn-cs"/>
              </a:rPr>
              <a:t>2: </a:t>
            </a:r>
            <a:r>
              <a:rPr kumimoji="0" lang="es-ES_tradnl" sz="1800" b="0" i="0" u="none" strike="noStrike" kern="1200" cap="none" spc="0" normalizeH="0" baseline="0" noProof="0" dirty="0">
                <a:ln>
                  <a:noFill/>
                </a:ln>
                <a:solidFill>
                  <a:sysClr val="windowText" lastClr="000000"/>
                </a:solidFill>
                <a:effectLst/>
                <a:uLnTx/>
                <a:uFillTx/>
                <a:latin typeface="Cambria"/>
                <a:ea typeface="+mn-ea"/>
                <a:cs typeface="+mn-cs"/>
              </a:rPr>
              <a:t>Considerar si se justifica el cese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09599" y="1052903"/>
            <a:ext cx="10159998" cy="923330"/>
          </a:xfrm>
          <a:prstGeom prst="rect">
            <a:avLst/>
          </a:prstGeom>
          <a:noFill/>
        </p:spPr>
        <p:txBody>
          <a:bodyPr wrap="square">
            <a:spAutoFit/>
          </a:bodyPr>
          <a:lstStyle/>
          <a:p>
            <a:pPr>
              <a:defRPr/>
            </a:pPr>
            <a:r>
              <a:rPr kumimoji="0" lang="es-ES_tradnl" sz="1800" b="0" i="0" u="none" strike="noStrike" kern="1200" cap="none" spc="0" normalizeH="0" baseline="0" dirty="0">
                <a:ln>
                  <a:noFill/>
                </a:ln>
                <a:solidFill>
                  <a:srgbClr val="FF0000"/>
                </a:solidFill>
                <a:effectLst/>
                <a:uLnTx/>
                <a:uFillTx/>
                <a:latin typeface="Cambria"/>
                <a:ea typeface="+mn-ea"/>
                <a:cs typeface="+mn-cs"/>
              </a:rPr>
              <a:t>Para cualquier caso de acoso sexual del Título IX en un programa o actividad y en los Estados Unidos del que la escuela tenga conocimiento actual, el coordinador del Título IX o la persona que éste designe deberá</a:t>
            </a:r>
            <a:endParaRPr kumimoji="0" lang="es-ES_tradnl" sz="1800" b="0" i="0" u="none" strike="noStrike" kern="1200" cap="none" spc="0" normalizeH="0" baseline="0" dirty="0">
              <a:ln>
                <a:noFill/>
              </a:ln>
              <a:solidFill>
                <a:srgbClr val="FF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BE749CC4-47AA-CD67-660C-5DD4FE4DFF6D}"/>
              </a:ext>
            </a:extLst>
          </p:cNvPr>
          <p:cNvSpPr txBox="1"/>
          <p:nvPr/>
        </p:nvSpPr>
        <p:spPr>
          <a:xfrm>
            <a:off x="240724" y="3005526"/>
            <a:ext cx="116014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ES_tradnl" sz="1600" b="0" i="0" u="none" strike="noStrike" kern="1200" cap="none" spc="0" normalizeH="0" baseline="0" dirty="0">
                <a:ln>
                  <a:noFill/>
                </a:ln>
                <a:solidFill>
                  <a:srgbClr val="FF0000"/>
                </a:solidFill>
                <a:effectLst/>
                <a:highlight>
                  <a:srgbClr val="FFFF00"/>
                </a:highlight>
                <a:uLnTx/>
                <a:uFillTx/>
                <a:latin typeface="Cambria"/>
                <a:ea typeface="+mn-ea"/>
                <a:cs typeface="+mn-cs"/>
              </a:rPr>
              <a:t>Sólo si el coordinador del Título IX o la persona designada presentan o firman una denuncia formal en conformidad con el Título IX</a:t>
            </a:r>
            <a:r>
              <a:rPr kumimoji="0" lang="en-US" sz="2000" b="0" i="0" u="none" strike="noStrike" kern="1200" cap="none" spc="0" normalizeH="0" baseline="0" noProof="0" dirty="0">
                <a:ln>
                  <a:noFill/>
                </a:ln>
                <a:solidFill>
                  <a:srgbClr val="FF0000"/>
                </a:solidFill>
                <a:effectLst/>
                <a:uLnTx/>
                <a:uFillTx/>
                <a:latin typeface="Cambria"/>
                <a:ea typeface="+mn-ea"/>
                <a:cs typeface="+mn-cs"/>
              </a:rPr>
              <a:t>.</a:t>
            </a:r>
          </a:p>
        </p:txBody>
      </p:sp>
      <p:sp>
        <p:nvSpPr>
          <p:cNvPr id="3" name="TextBox 2">
            <a:extLst>
              <a:ext uri="{FF2B5EF4-FFF2-40B4-BE49-F238E27FC236}">
                <a16:creationId xmlns:a16="http://schemas.microsoft.com/office/drawing/2014/main" id="{602BD59D-187D-5643-4FC4-29D047F5B7B3}"/>
              </a:ext>
            </a:extLst>
          </p:cNvPr>
          <p:cNvSpPr txBox="1"/>
          <p:nvPr/>
        </p:nvSpPr>
        <p:spPr>
          <a:xfrm>
            <a:off x="6421889" y="4937900"/>
            <a:ext cx="5084311"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ES_tradnl" sz="1800" b="1" i="0" u="none" strike="noStrike" kern="1200" cap="none" spc="0" normalizeH="0" baseline="0" dirty="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37159603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sign with white text&#10;&#10;Description automatically generated with medium confidence">
            <a:extLst>
              <a:ext uri="{FF2B5EF4-FFF2-40B4-BE49-F238E27FC236}">
                <a16:creationId xmlns:a16="http://schemas.microsoft.com/office/drawing/2014/main" id="{EADB8E6F-FDA8-47E2-855D-A4F68BEE9C4C}"/>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423333" y="553331"/>
            <a:ext cx="5469295" cy="5469295"/>
          </a:xfrm>
          <a:prstGeom prst="rect">
            <a:avLst/>
          </a:prstGeom>
        </p:spPr>
      </p:pic>
      <p:sp>
        <p:nvSpPr>
          <p:cNvPr id="8" name="TextBox 7">
            <a:extLst>
              <a:ext uri="{FF2B5EF4-FFF2-40B4-BE49-F238E27FC236}">
                <a16:creationId xmlns:a16="http://schemas.microsoft.com/office/drawing/2014/main" id="{32130E89-27F9-4E51-9209-439BB24F9882}"/>
              </a:ext>
            </a:extLst>
          </p:cNvPr>
          <p:cNvSpPr txBox="1"/>
          <p:nvPr/>
        </p:nvSpPr>
        <p:spPr>
          <a:xfrm>
            <a:off x="6096000" y="2192485"/>
            <a:ext cx="49784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800"/>
              </a:spcAft>
              <a:buClrTx/>
              <a:buSzTx/>
              <a:buFontTx/>
              <a:buNone/>
              <a:tabLst/>
              <a:defRPr/>
            </a:pPr>
            <a:r>
              <a:rPr kumimoji="0" lang="es-ES_tradnl" sz="3600" b="1" i="0" u="none" strike="noStrike" kern="1200" cap="none" spc="0" normalizeH="0" baseline="0" dirty="0">
                <a:ln>
                  <a:noFill/>
                </a:ln>
                <a:solidFill>
                  <a:srgbClr val="002060"/>
                </a:solidFill>
                <a:effectLst/>
                <a:uLnTx/>
                <a:uFillTx/>
                <a:latin typeface="Century Gothic" panose="020B0502020202020204"/>
                <a:ea typeface="+mn-ea"/>
                <a:cs typeface="+mn-cs"/>
              </a:rPr>
              <a:t>Sólo avance al Paso 3 si tiene una denuncia formal</a:t>
            </a:r>
          </a:p>
        </p:txBody>
      </p:sp>
      <p:sp>
        <p:nvSpPr>
          <p:cNvPr id="4" name="Slide Number Placeholder 3">
            <a:extLst>
              <a:ext uri="{FF2B5EF4-FFF2-40B4-BE49-F238E27FC236}">
                <a16:creationId xmlns:a16="http://schemas.microsoft.com/office/drawing/2014/main" id="{EF7519C5-44E3-4573-87A5-AFF366422358}"/>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155</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963530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DAC7-BD41-4FD5-BB80-D6AAFF320F6E}"/>
              </a:ext>
            </a:extLst>
          </p:cNvPr>
          <p:cNvSpPr>
            <a:spLocks noGrp="1"/>
          </p:cNvSpPr>
          <p:nvPr>
            <p:ph type="title"/>
          </p:nvPr>
        </p:nvSpPr>
        <p:spPr/>
        <p:txBody>
          <a:bodyPr/>
          <a:lstStyle/>
          <a:p>
            <a:r>
              <a:rPr lang="es-ES_tradnl" dirty="0"/>
              <a:t>Denuncia formal</a:t>
            </a:r>
          </a:p>
        </p:txBody>
      </p:sp>
      <p:sp>
        <p:nvSpPr>
          <p:cNvPr id="3" name="Content Placeholder 2">
            <a:extLst>
              <a:ext uri="{FF2B5EF4-FFF2-40B4-BE49-F238E27FC236}">
                <a16:creationId xmlns:a16="http://schemas.microsoft.com/office/drawing/2014/main" id="{FD2D40D4-00FE-4111-8AFA-EC6C9932BEE3}"/>
              </a:ext>
            </a:extLst>
          </p:cNvPr>
          <p:cNvSpPr>
            <a:spLocks noGrp="1"/>
          </p:cNvSpPr>
          <p:nvPr>
            <p:ph idx="1"/>
          </p:nvPr>
        </p:nvSpPr>
        <p:spPr/>
        <p:txBody>
          <a:bodyPr>
            <a:normAutofit fontScale="70000" lnSpcReduction="20000"/>
          </a:bodyPr>
          <a:lstStyle/>
          <a:p>
            <a:r>
              <a:rPr lang="es-ES_tradnl" dirty="0"/>
              <a:t>Un documento </a:t>
            </a:r>
          </a:p>
          <a:p>
            <a:r>
              <a:rPr lang="es-ES_tradnl" dirty="0"/>
              <a:t>Presentado por un demandante o firmado por el coordinador del Título IX</a:t>
            </a:r>
          </a:p>
          <a:p>
            <a:r>
              <a:rPr lang="es-ES_tradnl" dirty="0"/>
              <a:t>En el que se alega acoso sexual contra un demandado</a:t>
            </a:r>
          </a:p>
          <a:p>
            <a:r>
              <a:rPr lang="es-ES_tradnl" dirty="0"/>
              <a:t>Solicitud de que la escuela investigue la acusación de acoso sexual</a:t>
            </a:r>
          </a:p>
          <a:p>
            <a:pPr marL="0" indent="0" algn="r">
              <a:buNone/>
            </a:pPr>
            <a:r>
              <a:rPr lang="es-ES_tradnl" dirty="0"/>
              <a:t>Julio 2021 OCR </a:t>
            </a:r>
            <a:r>
              <a:rPr lang="en-US" dirty="0"/>
              <a:t>Q&amp;A </a:t>
            </a:r>
          </a:p>
        </p:txBody>
      </p:sp>
      <p:sp>
        <p:nvSpPr>
          <p:cNvPr id="4" name="Slide Number Placeholder 3">
            <a:extLst>
              <a:ext uri="{FF2B5EF4-FFF2-40B4-BE49-F238E27FC236}">
                <a16:creationId xmlns:a16="http://schemas.microsoft.com/office/drawing/2014/main" id="{79C8FAD5-60F6-4A55-8635-1DB965A8CDE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156</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090725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DAC7-BD41-4FD5-BB80-D6AAFF320F6E}"/>
              </a:ext>
            </a:extLst>
          </p:cNvPr>
          <p:cNvSpPr>
            <a:spLocks noGrp="1"/>
          </p:cNvSpPr>
          <p:nvPr>
            <p:ph type="title"/>
          </p:nvPr>
        </p:nvSpPr>
        <p:spPr/>
        <p:txBody>
          <a:bodyPr/>
          <a:lstStyle/>
          <a:p>
            <a:r>
              <a:rPr lang="es-ES_tradnl" dirty="0"/>
              <a:t>Denuncia formal</a:t>
            </a:r>
            <a:endParaRPr lang="en-US" dirty="0"/>
          </a:p>
        </p:txBody>
      </p:sp>
      <p:sp>
        <p:nvSpPr>
          <p:cNvPr id="3" name="Content Placeholder 2">
            <a:extLst>
              <a:ext uri="{FF2B5EF4-FFF2-40B4-BE49-F238E27FC236}">
                <a16:creationId xmlns:a16="http://schemas.microsoft.com/office/drawing/2014/main" id="{FD2D40D4-00FE-4111-8AFA-EC6C9932BEE3}"/>
              </a:ext>
            </a:extLst>
          </p:cNvPr>
          <p:cNvSpPr>
            <a:spLocks noGrp="1"/>
          </p:cNvSpPr>
          <p:nvPr>
            <p:ph idx="1"/>
          </p:nvPr>
        </p:nvSpPr>
        <p:spPr/>
        <p:txBody>
          <a:bodyPr>
            <a:normAutofit fontScale="62500" lnSpcReduction="20000"/>
          </a:bodyPr>
          <a:lstStyle/>
          <a:p>
            <a:r>
              <a:rPr lang="es-ES_tradnl" dirty="0"/>
              <a:t>Si lo presenta un demandante, debe contener la firma física o digital del demandante o indicar de otro modo que el demandante es la persona que presenta la denuncia formal</a:t>
            </a:r>
          </a:p>
          <a:p>
            <a:r>
              <a:rPr lang="es-ES_tradnl" dirty="0"/>
              <a:t>Puede ser un documento impreso o un documento electrónico enviado por correo electrónico o un portal en línea</a:t>
            </a:r>
          </a:p>
          <a:p>
            <a:r>
              <a:rPr lang="es-ES_tradnl" dirty="0"/>
              <a:t>Un correo electrónico de un estudiante al coordinador sustituto del Título IX o coordinador del Título IX que termine con la firma del estudiante sería suficiente.</a:t>
            </a:r>
          </a:p>
          <a:p>
            <a:pPr marL="0" indent="0" algn="r">
              <a:buNone/>
            </a:pPr>
            <a:r>
              <a:rPr lang="en-US" dirty="0"/>
              <a:t>July 2021 Q&amp;A </a:t>
            </a:r>
          </a:p>
        </p:txBody>
      </p:sp>
      <p:sp>
        <p:nvSpPr>
          <p:cNvPr id="4" name="Slide Number Placeholder 3">
            <a:extLst>
              <a:ext uri="{FF2B5EF4-FFF2-40B4-BE49-F238E27FC236}">
                <a16:creationId xmlns:a16="http://schemas.microsoft.com/office/drawing/2014/main" id="{79C8FAD5-60F6-4A55-8635-1DB965A8CDE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157</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079565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DAC7-BD41-4FD5-BB80-D6AAFF320F6E}"/>
              </a:ext>
            </a:extLst>
          </p:cNvPr>
          <p:cNvSpPr>
            <a:spLocks noGrp="1"/>
          </p:cNvSpPr>
          <p:nvPr>
            <p:ph type="title"/>
          </p:nvPr>
        </p:nvSpPr>
        <p:spPr/>
        <p:txBody>
          <a:bodyPr/>
          <a:lstStyle/>
          <a:p>
            <a:r>
              <a:rPr lang="es-ES_tradnl" dirty="0"/>
              <a:t>Denuncia formal</a:t>
            </a:r>
            <a:endParaRPr lang="en-US" dirty="0"/>
          </a:p>
        </p:txBody>
      </p:sp>
      <p:sp>
        <p:nvSpPr>
          <p:cNvPr id="3" name="Content Placeholder 2">
            <a:extLst>
              <a:ext uri="{FF2B5EF4-FFF2-40B4-BE49-F238E27FC236}">
                <a16:creationId xmlns:a16="http://schemas.microsoft.com/office/drawing/2014/main" id="{FD2D40D4-00FE-4111-8AFA-EC6C9932BEE3}"/>
              </a:ext>
            </a:extLst>
          </p:cNvPr>
          <p:cNvSpPr>
            <a:spLocks noGrp="1"/>
          </p:cNvSpPr>
          <p:nvPr>
            <p:ph idx="1"/>
          </p:nvPr>
        </p:nvSpPr>
        <p:spPr/>
        <p:txBody>
          <a:bodyPr>
            <a:normAutofit lnSpcReduction="10000"/>
          </a:bodyPr>
          <a:lstStyle/>
          <a:p>
            <a:r>
              <a:rPr lang="es-ES_tradnl" dirty="0"/>
              <a:t>Un tercero no puede presentar una denuncia formal de acoso sexual bajo el Título IX</a:t>
            </a:r>
          </a:p>
          <a:p>
            <a:r>
              <a:rPr lang="es-ES_tradnl" dirty="0"/>
              <a:t>Puede tener derechos bajo otras normas y procedimientos o disposiciones del código de conducta.</a:t>
            </a:r>
          </a:p>
        </p:txBody>
      </p:sp>
      <p:sp>
        <p:nvSpPr>
          <p:cNvPr id="4" name="Slide Number Placeholder 3">
            <a:extLst>
              <a:ext uri="{FF2B5EF4-FFF2-40B4-BE49-F238E27FC236}">
                <a16:creationId xmlns:a16="http://schemas.microsoft.com/office/drawing/2014/main" id="{79C8FAD5-60F6-4A55-8635-1DB965A8CDE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158</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6243091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159</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highlight>
                  <a:srgbClr val="FFFF00"/>
                </a:highlight>
                <a:uLnTx/>
                <a:uFillTx/>
                <a:latin typeface="Cambria"/>
                <a:ea typeface="+mn-ea"/>
                <a:cs typeface="+mn-cs"/>
              </a:rPr>
              <a:t>Paso 3: </a:t>
            </a:r>
            <a:r>
              <a:rPr kumimoji="0" lang="es-ES_tradnl" sz="1800" b="0" i="0" u="none" strike="noStrike" kern="1200" cap="none" spc="0" normalizeH="0" baseline="0" dirty="0">
                <a:ln>
                  <a:noFill/>
                </a:ln>
                <a:solidFill>
                  <a:sysClr val="windowText" lastClr="000000"/>
                </a:solidFill>
                <a:effectLst/>
                <a:highlight>
                  <a:srgbClr val="FFFF00"/>
                </a:highlight>
                <a:uLnTx/>
                <a:uFillTx/>
                <a:latin typeface="Cambria"/>
                <a:ea typeface="+mn-ea"/>
                <a:cs typeface="+mn-cs"/>
              </a:rPr>
              <a:t>Notificación de las denuncias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sysClr val="windowText" lastClr="000000"/>
                </a:solidFill>
                <a:effectLst/>
                <a:uLnTx/>
                <a:uFillTx/>
                <a:latin typeface="Cambria"/>
                <a:ea typeface="+mn-ea"/>
                <a:cs typeface="+mn-cs"/>
              </a:rPr>
              <a:t>Paso 4: </a:t>
            </a:r>
            <a:r>
              <a:rPr kumimoji="0" lang="es-ES_tradnl" sz="1800" b="0" i="0" u="none" strike="noStrike" kern="1200" cap="none" spc="0" normalizeH="0" baseline="0" dirty="0">
                <a:ln>
                  <a:noFill/>
                </a:ln>
                <a:solidFill>
                  <a:sysClr val="windowText" lastClr="000000"/>
                </a:solidFill>
                <a:effectLst/>
                <a:uLnTx/>
                <a:uFillTx/>
                <a:latin typeface="Cambria"/>
                <a:ea typeface="+mn-ea"/>
                <a:cs typeface="+mn-cs"/>
              </a:rPr>
              <a:t>Considerar si el rechazo es necesario o está justificado</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5: </a:t>
            </a:r>
            <a:r>
              <a:rPr kumimoji="0" lang="es-ES_tradnl" sz="1800" b="0" i="0" u="none" strike="noStrike" kern="1200" cap="none" spc="0" normalizeH="0" baseline="0" dirty="0">
                <a:ln>
                  <a:noFill/>
                </a:ln>
                <a:solidFill>
                  <a:prstClr val="black"/>
                </a:solidFill>
                <a:effectLst/>
                <a:uLnTx/>
                <a:uFillTx/>
                <a:latin typeface="Cambria"/>
                <a:ea typeface="+mn-ea"/>
                <a:cs typeface="+mn-cs"/>
              </a:rPr>
              <a:t>Resolución informal (en algunos casos)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s-ES_tradnl" sz="1800" b="0" i="0" u="none" strike="noStrike" kern="1200" cap="none" spc="0" normalizeH="0" baseline="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6: </a:t>
            </a:r>
            <a:r>
              <a:rPr kumimoji="0" lang="es-ES_tradnl" sz="1800" b="0" i="0" u="none" strike="noStrike" kern="1200" cap="none" spc="0" normalizeH="0" baseline="0" dirty="0">
                <a:ln>
                  <a:noFill/>
                </a:ln>
                <a:solidFill>
                  <a:prstClr val="black"/>
                </a:solidFill>
                <a:effectLs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7: </a:t>
            </a:r>
            <a:r>
              <a:rPr kumimoji="0" lang="es-ES_tradnl" sz="1800" b="0" i="0" u="none" strike="noStrike" kern="1200" cap="none" spc="0" normalizeH="0" baseline="0" dirty="0">
                <a:ln>
                  <a:noFill/>
                </a:ln>
                <a:solidFill>
                  <a:prstClr val="black"/>
                </a:solidFill>
                <a:effectLs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ES_tradnl" sz="1800" b="1" i="0" u="none" strike="noStrike" kern="1200" cap="none" spc="0" normalizeH="0" baseline="0" dirty="0">
                <a:ln>
                  <a:noFill/>
                </a:ln>
                <a:solidFill>
                  <a:prstClr val="black"/>
                </a:solidFill>
                <a:effectLst/>
                <a:uLnTx/>
                <a:uFillTx/>
                <a:latin typeface="Cambria"/>
                <a:ea typeface="+mn-ea"/>
                <a:cs typeface="+mn-cs"/>
              </a:rPr>
              <a:t>Paso 8: </a:t>
            </a:r>
            <a:r>
              <a:rPr kumimoji="0" lang="es-ES_tradnl" sz="1800" b="0" i="0" u="none" strike="noStrike" kern="1200" cap="none" spc="0" normalizeH="0" baseline="0" dirty="0">
                <a:ln>
                  <a:noFill/>
                </a:ln>
                <a:solidFill>
                  <a:prstClr val="black"/>
                </a:solidFill>
                <a:effectLst/>
                <a:uLnTx/>
                <a:uFillTx/>
                <a:latin typeface="Cambria"/>
                <a:ea typeface="+mn-ea"/>
                <a:cs typeface="+mn-cs"/>
              </a:rPr>
              <a:t>Apelación</a:t>
            </a:r>
            <a:endParaRPr kumimoji="0" lang="es-ES_tradnl" sz="1800" b="1" i="0" u="none" strike="noStrike" kern="1200" cap="none" spc="0" normalizeH="0" baseline="0" dirty="0">
              <a:ln>
                <a:noFill/>
              </a:ln>
              <a:solidFill>
                <a:prstClr val="black"/>
              </a:solidFill>
              <a:effectLst/>
              <a:uLnTx/>
              <a:uFillTx/>
              <a:latin typeface="Cambria"/>
              <a:ea typeface="+mn-ea"/>
              <a:cs typeface="+mn-cs"/>
            </a:endParaRP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4000" b="1" i="0" u="none" strike="noStrike" kern="1200" cap="none" spc="-100" normalizeH="0" baseline="0" dirty="0">
                <a:ln>
                  <a:noFill/>
                </a:ln>
                <a:solidFill>
                  <a:srgbClr val="242852"/>
                </a:solidFill>
                <a:effectLst/>
                <a:uLnTx/>
                <a:uFillTx/>
                <a:latin typeface="Cambria"/>
                <a:ea typeface="+mj-ea"/>
                <a:cs typeface="+mj-cs"/>
              </a:rPr>
              <a:t>Resumen: Proceso de reclamación </a:t>
            </a:r>
            <a:r>
              <a:rPr kumimoji="0" lang="en-US" sz="4000" b="1" i="0" u="none" strike="noStrike" kern="1200" cap="none" spc="-100" normalizeH="0" baseline="0" noProof="0" dirty="0">
                <a:ln>
                  <a:noFill/>
                </a:ln>
                <a:solidFill>
                  <a:srgbClr val="242852"/>
                </a:solidFill>
                <a:effectLst/>
                <a:uLnTx/>
                <a:uFillTx/>
                <a:latin typeface="Cambria"/>
                <a:ea typeface="+mj-ea"/>
                <a:cs typeface="+mj-cs"/>
              </a:rPr>
              <a:t>T9 SH</a:t>
            </a: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599" y="1817083"/>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latin typeface="Cambria"/>
              </a:rPr>
              <a:t>Paso</a:t>
            </a:r>
            <a:r>
              <a:rPr kumimoji="0" lang="es-ES_tradnl" sz="1800" b="1" i="0" u="none" strike="noStrike" kern="1200" cap="none" spc="0" normalizeH="0" baseline="0" noProof="0" dirty="0">
                <a:ln>
                  <a:noFill/>
                </a:ln>
                <a:solidFill>
                  <a:sysClr val="windowText" lastClr="000000"/>
                </a:solidFill>
                <a:effectLst/>
                <a:uLnTx/>
                <a:uFillTx/>
                <a:latin typeface="Cambria"/>
                <a:ea typeface="+mn-ea"/>
                <a:cs typeface="+mn-cs"/>
              </a:rPr>
              <a:t> 1: </a:t>
            </a:r>
            <a:r>
              <a:rPr kumimoji="0" lang="es-ES_tradnl" sz="1800" b="0" i="0" u="none" strike="noStrike" kern="1200" cap="none" spc="0" normalizeH="0" baseline="0" noProof="0" dirty="0">
                <a:ln>
                  <a:noFill/>
                </a:ln>
                <a:solidFill>
                  <a:sysClr val="windowText" lastClr="000000"/>
                </a:solidFill>
                <a:effectLst/>
                <a:uLnTx/>
                <a:uFillTx/>
                <a:latin typeface="Cambria"/>
                <a:ea typeface="+mn-ea"/>
                <a:cs typeface="+mn-cs"/>
              </a:rPr>
              <a:t>Realizar una "reunión de las medidas de apoyo" con el demandante (presunta víctima) y ofrecerle el derecho a presentar una denuncia formal. </a:t>
            </a:r>
          </a:p>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lang="es-ES_tradnl" sz="1800" b="1" dirty="0">
                <a:solidFill>
                  <a:sysClr val="windowText" lastClr="000000"/>
                </a:solidFill>
                <a:latin typeface="Cambria"/>
              </a:rPr>
              <a:t>Paso </a:t>
            </a:r>
            <a:r>
              <a:rPr kumimoji="0" lang="es-ES_tradnl" sz="1800" b="1" i="0" u="none" strike="noStrike" kern="1200" cap="none" spc="0" normalizeH="0" baseline="0" noProof="0" dirty="0">
                <a:ln>
                  <a:noFill/>
                </a:ln>
                <a:solidFill>
                  <a:sysClr val="windowText" lastClr="000000"/>
                </a:solidFill>
                <a:effectLst/>
                <a:uLnTx/>
                <a:uFillTx/>
                <a:latin typeface="Cambria"/>
                <a:ea typeface="+mn-ea"/>
                <a:cs typeface="+mn-cs"/>
              </a:rPr>
              <a:t>2: </a:t>
            </a:r>
            <a:r>
              <a:rPr kumimoji="0" lang="es-ES_tradnl" sz="1800" b="0" i="0" u="none" strike="noStrike" kern="1200" cap="none" spc="0" normalizeH="0" baseline="0" noProof="0" dirty="0">
                <a:ln>
                  <a:noFill/>
                </a:ln>
                <a:solidFill>
                  <a:sysClr val="windowText" lastClr="000000"/>
                </a:solidFill>
                <a:effectLst/>
                <a:uLnTx/>
                <a:uFillTx/>
                <a:latin typeface="Cambria"/>
                <a:ea typeface="+mn-ea"/>
                <a:cs typeface="+mn-cs"/>
              </a:rPr>
              <a:t>Considerar si se justifica el cese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09599" y="995753"/>
            <a:ext cx="10159998" cy="923330"/>
          </a:xfrm>
          <a:prstGeom prst="rect">
            <a:avLst/>
          </a:prstGeom>
          <a:noFill/>
        </p:spPr>
        <p:txBody>
          <a:bodyPr wrap="square">
            <a:spAutoFit/>
          </a:bodyPr>
          <a:lstStyle/>
          <a:p>
            <a:pPr>
              <a:defRPr/>
            </a:pPr>
            <a:r>
              <a:rPr kumimoji="0" lang="es-ES_tradnl" sz="1800" b="0" i="0" u="none" strike="noStrike" kern="1200" cap="none" spc="0" normalizeH="0" baseline="0" dirty="0">
                <a:ln>
                  <a:noFill/>
                </a:ln>
                <a:solidFill>
                  <a:srgbClr val="FF0000"/>
                </a:solidFill>
                <a:effectLst/>
                <a:uLnTx/>
                <a:uFillTx/>
                <a:latin typeface="Cambria"/>
                <a:ea typeface="+mn-ea"/>
                <a:cs typeface="+mn-cs"/>
              </a:rPr>
              <a:t>Para cualquier caso de acoso sexual del Título IX en un programa o actividad y en los Estados Unidos del que la escuela tenga conocimiento actual, el coordinador del Título IX o la persona que éste designe deberá</a:t>
            </a:r>
            <a:endParaRPr kumimoji="0" lang="es-ES_tradnl" sz="1800" b="0" i="0" u="none" strike="noStrike" kern="1200" cap="none" spc="0" normalizeH="0" baseline="0" dirty="0">
              <a:ln>
                <a:noFill/>
              </a:ln>
              <a:solidFill>
                <a:srgbClr val="FF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09DA8561-9256-1AAA-F490-460C511EF3FD}"/>
              </a:ext>
            </a:extLst>
          </p:cNvPr>
          <p:cNvSpPr txBox="1"/>
          <p:nvPr/>
        </p:nvSpPr>
        <p:spPr>
          <a:xfrm>
            <a:off x="251115" y="3005526"/>
            <a:ext cx="116014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ES_tradnl" sz="1600" b="0" i="0" u="none" strike="noStrike" kern="1200" cap="none" spc="0" normalizeH="0" baseline="0" dirty="0">
                <a:ln>
                  <a:noFill/>
                </a:ln>
                <a:solidFill>
                  <a:srgbClr val="FF0000"/>
                </a:solidFill>
                <a:effectLst/>
                <a:uLnTx/>
                <a:uFillTx/>
                <a:latin typeface="Cambria"/>
                <a:ea typeface="+mn-ea"/>
                <a:cs typeface="+mn-cs"/>
              </a:rPr>
              <a:t>Sólo si el coordinador del Título IX o la persona designada presentan o firman una denuncia formal en conformidad con el Título IX</a:t>
            </a:r>
            <a:r>
              <a:rPr kumimoji="0" lang="en-US" sz="2000" b="0" i="0" u="none" strike="noStrike" kern="1200" cap="none" spc="0" normalizeH="0" baseline="0" noProof="0" dirty="0">
                <a:ln>
                  <a:noFill/>
                </a:ln>
                <a:solidFill>
                  <a:srgbClr val="FF0000"/>
                </a:solidFill>
                <a:effectLst/>
                <a:uLnTx/>
                <a:uFillTx/>
                <a:latin typeface="Cambria"/>
                <a:ea typeface="+mn-ea"/>
                <a:cs typeface="+mn-cs"/>
              </a:rPr>
              <a:t>.</a:t>
            </a:r>
          </a:p>
        </p:txBody>
      </p:sp>
      <p:sp>
        <p:nvSpPr>
          <p:cNvPr id="3" name="TextBox 2">
            <a:extLst>
              <a:ext uri="{FF2B5EF4-FFF2-40B4-BE49-F238E27FC236}">
                <a16:creationId xmlns:a16="http://schemas.microsoft.com/office/drawing/2014/main" id="{DFD7B980-1ACB-C10A-4E9F-EE827BC7A72C}"/>
              </a:ext>
            </a:extLst>
          </p:cNvPr>
          <p:cNvSpPr txBox="1"/>
          <p:nvPr/>
        </p:nvSpPr>
        <p:spPr>
          <a:xfrm>
            <a:off x="6421889" y="4937900"/>
            <a:ext cx="5084311"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ES_tradnl" sz="1800" b="1" i="0" u="none" strike="noStrike" kern="1200" cap="none" spc="0" normalizeH="0" baseline="0" dirty="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350244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2D72D4-CA9D-4DE8-8310-B19346093137}"/>
              </a:ext>
            </a:extLst>
          </p:cNvPr>
          <p:cNvSpPr>
            <a:spLocks noGrp="1"/>
          </p:cNvSpPr>
          <p:nvPr>
            <p:ph idx="1"/>
          </p:nvPr>
        </p:nvSpPr>
        <p:spPr/>
        <p:txBody>
          <a:bodyPr>
            <a:normAutofit fontScale="92500" lnSpcReduction="10000"/>
          </a:bodyPr>
          <a:lstStyle/>
          <a:p>
            <a:r>
              <a:rPr lang="es-US"/>
              <a:t>Tener y compartir públicamente normas y procedimientos de reclamación sobre el acoso sexual según el Título IX</a:t>
            </a:r>
          </a:p>
          <a:p>
            <a:r>
              <a:rPr lang="es-US">
                <a:solidFill>
                  <a:srgbClr val="FF0000"/>
                </a:solidFill>
              </a:rPr>
              <a:t>Usar esas normas y procedimientos cada vez que se reciba una denuncia de la conducta cubierta</a:t>
            </a:r>
          </a:p>
        </p:txBody>
      </p:sp>
      <p:sp>
        <p:nvSpPr>
          <p:cNvPr id="5" name="Slide Number Placeholder 3">
            <a:extLst>
              <a:ext uri="{FF2B5EF4-FFF2-40B4-BE49-F238E27FC236}">
                <a16:creationId xmlns:a16="http://schemas.microsoft.com/office/drawing/2014/main" id="{EA185DDF-27C6-4C84-A5BA-D9FC418B7BE4}"/>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Title 2">
            <a:extLst>
              <a:ext uri="{FF2B5EF4-FFF2-40B4-BE49-F238E27FC236}">
                <a16:creationId xmlns:a16="http://schemas.microsoft.com/office/drawing/2014/main" id="{9126B25B-C896-0CAA-2066-BBE355FA9173}"/>
              </a:ext>
            </a:extLst>
          </p:cNvPr>
          <p:cNvSpPr txBox="1">
            <a:spLocks/>
          </p:cNvSpPr>
          <p:nvPr/>
        </p:nvSpPr>
        <p:spPr>
          <a:xfrm>
            <a:off x="1228725" y="372368"/>
            <a:ext cx="10058399"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US" sz="4800" b="1"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¿Qué requieren las reglas de 2020? </a:t>
            </a:r>
          </a:p>
        </p:txBody>
      </p:sp>
    </p:spTree>
    <p:extLst>
      <p:ext uri="{BB962C8B-B14F-4D97-AF65-F5344CB8AC3E}">
        <p14:creationId xmlns:p14="http://schemas.microsoft.com/office/powerpoint/2010/main" val="35249498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426D5A-E1BD-5019-6DC6-6BE433BE1AFE}"/>
              </a:ext>
            </a:extLst>
          </p:cNvPr>
          <p:cNvSpPr>
            <a:spLocks noGrp="1"/>
          </p:cNvSpPr>
          <p:nvPr>
            <p:ph type="title"/>
          </p:nvPr>
        </p:nvSpPr>
        <p:spPr/>
        <p:txBody>
          <a:bodyPr>
            <a:noAutofit/>
          </a:bodyPr>
          <a:lstStyle/>
          <a:p>
            <a:r>
              <a:rPr lang="es-ES_tradnl" sz="5400" dirty="0"/>
              <a:t>Coordinadores sustitutos </a:t>
            </a:r>
          </a:p>
        </p:txBody>
      </p:sp>
      <p:sp>
        <p:nvSpPr>
          <p:cNvPr id="6" name="Content Placeholder 5">
            <a:extLst>
              <a:ext uri="{FF2B5EF4-FFF2-40B4-BE49-F238E27FC236}">
                <a16:creationId xmlns:a16="http://schemas.microsoft.com/office/drawing/2014/main" id="{3FEF4950-A3D0-B58B-74F7-BCF471DEE73F}"/>
              </a:ext>
            </a:extLst>
          </p:cNvPr>
          <p:cNvSpPr>
            <a:spLocks noGrp="1"/>
          </p:cNvSpPr>
          <p:nvPr>
            <p:ph idx="1"/>
          </p:nvPr>
        </p:nvSpPr>
        <p:spPr/>
        <p:txBody>
          <a:bodyPr>
            <a:normAutofit/>
          </a:bodyPr>
          <a:lstStyle/>
          <a:p>
            <a:pPr marL="0" indent="0">
              <a:buNone/>
            </a:pPr>
            <a:r>
              <a:rPr lang="es-ES_tradnl" dirty="0"/>
              <a:t>Responsabilidades</a:t>
            </a:r>
          </a:p>
          <a:p>
            <a:r>
              <a:rPr lang="es-ES_tradnl" dirty="0"/>
              <a:t>Enviar la notificación de alegatos a las partes tras la presentación o firma de una denuncia formal.</a:t>
            </a:r>
          </a:p>
        </p:txBody>
      </p:sp>
      <p:sp>
        <p:nvSpPr>
          <p:cNvPr id="4" name="Slide Number Placeholder 3">
            <a:extLst>
              <a:ext uri="{FF2B5EF4-FFF2-40B4-BE49-F238E27FC236}">
                <a16:creationId xmlns:a16="http://schemas.microsoft.com/office/drawing/2014/main" id="{53C4329E-9D4F-5029-07CC-E9C52C8FF477}"/>
              </a:ext>
            </a:extLst>
          </p:cNvPr>
          <p:cNvSpPr>
            <a:spLocks noGrp="1"/>
          </p:cNvSpPr>
          <p:nvPr>
            <p:ph type="sldNum" sz="quarter" idx="12"/>
          </p:nvPr>
        </p:nvSpPr>
        <p:spPr/>
        <p:txBody>
          <a:bodyPr/>
          <a:lstStyle/>
          <a:p>
            <a:fld id="{CE9B4ECF-B933-440D-A1D1-F7922E592FE1}" type="slidenum">
              <a:rPr lang="en-US" smtClean="0"/>
              <a:pPr/>
              <a:t>160</a:t>
            </a:fld>
            <a:endParaRPr lang="en-US" dirty="0"/>
          </a:p>
        </p:txBody>
      </p:sp>
    </p:spTree>
    <p:extLst>
      <p:ext uri="{BB962C8B-B14F-4D97-AF65-F5344CB8AC3E}">
        <p14:creationId xmlns:p14="http://schemas.microsoft.com/office/powerpoint/2010/main" val="23313353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n-US" sz="4400" dirty="0"/>
              <a:t>Paso #3: </a:t>
            </a:r>
            <a:r>
              <a:rPr lang="es-ES_tradnl" sz="4400" dirty="0"/>
              <a:t>Notificación de alegatos </a:t>
            </a:r>
            <a:endParaRPr lang="en-US" sz="4400" dirty="0"/>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161</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Content Placeholder 2">
            <a:extLst>
              <a:ext uri="{FF2B5EF4-FFF2-40B4-BE49-F238E27FC236}">
                <a16:creationId xmlns:a16="http://schemas.microsoft.com/office/drawing/2014/main" id="{0AE3A71D-BE80-48BF-AA3C-D28A4AC27D24}"/>
              </a:ext>
            </a:extLst>
          </p:cNvPr>
          <p:cNvSpPr>
            <a:spLocks noGrp="1"/>
          </p:cNvSpPr>
          <p:nvPr>
            <p:ph idx="1"/>
          </p:nvPr>
        </p:nvSpPr>
        <p:spPr>
          <a:xfrm>
            <a:off x="505007" y="1479666"/>
            <a:ext cx="11181986" cy="4505498"/>
          </a:xfrm>
        </p:spPr>
        <p:txBody>
          <a:bodyPr vert="horz" lIns="91440" tIns="45720" rIns="91440" bIns="45720" rtlCol="0" anchor="t">
            <a:normAutofit fontScale="92500"/>
          </a:bodyPr>
          <a:lstStyle/>
          <a:p>
            <a:pPr marL="0" indent="0">
              <a:spcAft>
                <a:spcPts val="600"/>
              </a:spcAft>
              <a:buNone/>
            </a:pPr>
            <a:r>
              <a:rPr lang="es-ES_tradnl" sz="2000" b="1" dirty="0"/>
              <a:t>Tras la recepción de una denuncia formal</a:t>
            </a:r>
            <a:r>
              <a:rPr lang="es-ES_tradnl" sz="2000" dirty="0"/>
              <a:t>, la escuela debe proporcionar a cada parte conocida una notificación por escrito de:</a:t>
            </a:r>
          </a:p>
          <a:p>
            <a:pPr marL="914400" lvl="1" indent="-457200">
              <a:spcAft>
                <a:spcPts val="600"/>
              </a:spcAft>
              <a:buFont typeface="Wingdings" panose="05000000000000000000" pitchFamily="2" charset="2"/>
              <a:buChar char="v"/>
            </a:pPr>
            <a:r>
              <a:rPr lang="es-ES_tradnl" sz="2000" dirty="0"/>
              <a:t>El proceso de reclamación de la escuela;</a:t>
            </a:r>
          </a:p>
          <a:p>
            <a:pPr marL="914400" lvl="1" indent="-457200">
              <a:spcAft>
                <a:spcPts val="600"/>
              </a:spcAft>
              <a:buFont typeface="Wingdings" panose="05000000000000000000" pitchFamily="2" charset="2"/>
              <a:buChar char="v"/>
            </a:pPr>
            <a:r>
              <a:rPr lang="es-ES_tradnl" sz="2000" dirty="0"/>
              <a:t>Los alegatos de acoso sexual, incluyendo suficientes detalles conocidos en el momento y con tiempo suficiente para preparar una respuesta antes de cualquier entrevista inicial;</a:t>
            </a:r>
          </a:p>
          <a:p>
            <a:pPr marL="914400" lvl="1" indent="-457200">
              <a:spcAft>
                <a:spcPts val="600"/>
              </a:spcAft>
              <a:buFont typeface="Wingdings" panose="05000000000000000000" pitchFamily="2" charset="2"/>
              <a:buChar char="v"/>
            </a:pPr>
            <a:r>
              <a:rPr lang="es-ES_tradnl" sz="2000" dirty="0"/>
              <a:t>La presunción de no responsabilidad;</a:t>
            </a:r>
          </a:p>
          <a:p>
            <a:pPr marL="914400" lvl="1" indent="-457200">
              <a:spcAft>
                <a:spcPts val="600"/>
              </a:spcAft>
              <a:buFont typeface="Wingdings" panose="05000000000000000000" pitchFamily="2" charset="2"/>
              <a:buChar char="v"/>
            </a:pPr>
            <a:r>
              <a:rPr lang="es-ES_tradnl" sz="2000" dirty="0"/>
              <a:t>El derecho de inspeccionar y revisar las pruebas;</a:t>
            </a:r>
          </a:p>
          <a:p>
            <a:pPr marL="914400" lvl="1" indent="-457200">
              <a:spcAft>
                <a:spcPts val="600"/>
              </a:spcAft>
              <a:buFont typeface="Wingdings" panose="05000000000000000000" pitchFamily="2" charset="2"/>
              <a:buChar char="v"/>
            </a:pPr>
            <a:r>
              <a:rPr lang="es-ES_tradnl" sz="2000" dirty="0"/>
              <a:t>El derecho a tener un asesor durante el proceso; y</a:t>
            </a:r>
          </a:p>
          <a:p>
            <a:pPr marL="914400" lvl="1" indent="-457200">
              <a:spcAft>
                <a:spcPts val="600"/>
              </a:spcAft>
              <a:buFont typeface="Wingdings" panose="05000000000000000000" pitchFamily="2" charset="2"/>
              <a:buChar char="v"/>
            </a:pPr>
            <a:r>
              <a:rPr lang="es-ES_tradnl" sz="2000" dirty="0"/>
              <a:t>Cualquier disposición del código de conducta de la escuela que prohíba hacer declaraciones falsas </a:t>
            </a:r>
            <a:r>
              <a:rPr lang="en-US" sz="2000" dirty="0"/>
              <a:t>a </a:t>
            </a:r>
            <a:r>
              <a:rPr lang="es-ES_tradnl" sz="2000" dirty="0"/>
              <a:t>sabiendas o presentar información falsa durante el proceso de reclamación.</a:t>
            </a:r>
            <a:endParaRPr lang="es-ES_tradnl" dirty="0"/>
          </a:p>
        </p:txBody>
      </p:sp>
    </p:spTree>
    <p:extLst>
      <p:ext uri="{BB962C8B-B14F-4D97-AF65-F5344CB8AC3E}">
        <p14:creationId xmlns:p14="http://schemas.microsoft.com/office/powerpoint/2010/main" val="33450243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DAC7-BD41-4FD5-BB80-D6AAFF320F6E}"/>
              </a:ext>
            </a:extLst>
          </p:cNvPr>
          <p:cNvSpPr>
            <a:spLocks noGrp="1"/>
          </p:cNvSpPr>
          <p:nvPr>
            <p:ph type="title"/>
          </p:nvPr>
        </p:nvSpPr>
        <p:spPr/>
        <p:txBody>
          <a:bodyPr>
            <a:normAutofit/>
          </a:bodyPr>
          <a:lstStyle/>
          <a:p>
            <a:r>
              <a:rPr lang="es-ES_tradnl" dirty="0"/>
              <a:t>Todos los detalles</a:t>
            </a:r>
          </a:p>
        </p:txBody>
      </p:sp>
      <p:sp>
        <p:nvSpPr>
          <p:cNvPr id="3" name="Content Placeholder 2">
            <a:extLst>
              <a:ext uri="{FF2B5EF4-FFF2-40B4-BE49-F238E27FC236}">
                <a16:creationId xmlns:a16="http://schemas.microsoft.com/office/drawing/2014/main" id="{FD2D40D4-00FE-4111-8AFA-EC6C9932BEE3}"/>
              </a:ext>
            </a:extLst>
          </p:cNvPr>
          <p:cNvSpPr>
            <a:spLocks noGrp="1"/>
          </p:cNvSpPr>
          <p:nvPr>
            <p:ph idx="1"/>
          </p:nvPr>
        </p:nvSpPr>
        <p:spPr/>
        <p:txBody>
          <a:bodyPr>
            <a:normAutofit fontScale="85000" lnSpcReduction="10000"/>
          </a:bodyPr>
          <a:lstStyle/>
          <a:p>
            <a:r>
              <a:rPr lang="es-ES_tradnl" sz="3200" dirty="0"/>
              <a:t>La notificación de alegatos (NOA, por sus siglas en inglés) debe incluir:</a:t>
            </a:r>
          </a:p>
          <a:p>
            <a:pPr lvl="2">
              <a:buFont typeface="Wingdings" panose="05000000000000000000" pitchFamily="2" charset="2"/>
              <a:buChar char="Ø"/>
            </a:pPr>
            <a:r>
              <a:rPr lang="es-ES_tradnl" sz="2800" dirty="0"/>
              <a:t>La identidad de las partes implicadas en el incidente, si se conoce</a:t>
            </a:r>
          </a:p>
          <a:p>
            <a:pPr lvl="2">
              <a:buFont typeface="Wingdings" panose="05000000000000000000" pitchFamily="2" charset="2"/>
              <a:buChar char="Ø"/>
            </a:pPr>
            <a:r>
              <a:rPr lang="es-ES_tradnl" sz="2800" dirty="0"/>
              <a:t>La conducta que supuestamente constituye acoso sexual</a:t>
            </a:r>
          </a:p>
          <a:p>
            <a:pPr lvl="2">
              <a:buFont typeface="Wingdings" panose="05000000000000000000" pitchFamily="2" charset="2"/>
              <a:buChar char="Ø"/>
            </a:pPr>
            <a:r>
              <a:rPr lang="es-ES_tradnl" sz="2800" dirty="0"/>
              <a:t>La fecha y el lugar del supuesto incidente, si se conocen </a:t>
            </a:r>
            <a:endParaRPr lang="es-ES_tradnl" sz="2000" dirty="0"/>
          </a:p>
          <a:p>
            <a:pPr marL="0" indent="0">
              <a:buNone/>
            </a:pPr>
            <a:r>
              <a:rPr lang="es-ES_tradnl" sz="2000" dirty="0">
                <a:solidFill>
                  <a:srgbClr val="FF0000"/>
                </a:solidFill>
              </a:rPr>
              <a:t>Nota: Esta notificación es necesaria antes de reunirse por primera vez con el demandado. Esto significa que no puede sacar a los estudiantes de clase para preguntarles sobre un incidente justo después de recibir la notificación.</a:t>
            </a:r>
          </a:p>
        </p:txBody>
      </p:sp>
      <p:sp>
        <p:nvSpPr>
          <p:cNvPr id="4" name="Slide Number Placeholder 3">
            <a:extLst>
              <a:ext uri="{FF2B5EF4-FFF2-40B4-BE49-F238E27FC236}">
                <a16:creationId xmlns:a16="http://schemas.microsoft.com/office/drawing/2014/main" id="{79C8FAD5-60F6-4A55-8635-1DB965A8CDE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162</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869808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DAC7-BD41-4FD5-BB80-D6AAFF320F6E}"/>
              </a:ext>
            </a:extLst>
          </p:cNvPr>
          <p:cNvSpPr>
            <a:spLocks noGrp="1"/>
          </p:cNvSpPr>
          <p:nvPr>
            <p:ph type="title"/>
          </p:nvPr>
        </p:nvSpPr>
        <p:spPr/>
        <p:txBody>
          <a:bodyPr>
            <a:noAutofit/>
          </a:bodyPr>
          <a:lstStyle/>
          <a:p>
            <a:r>
              <a:rPr lang="es-ES_tradnl" sz="4800" dirty="0"/>
              <a:t>Se acabó la confidencialidad</a:t>
            </a:r>
          </a:p>
        </p:txBody>
      </p:sp>
      <p:sp>
        <p:nvSpPr>
          <p:cNvPr id="3" name="Content Placeholder 2">
            <a:extLst>
              <a:ext uri="{FF2B5EF4-FFF2-40B4-BE49-F238E27FC236}">
                <a16:creationId xmlns:a16="http://schemas.microsoft.com/office/drawing/2014/main" id="{FD2D40D4-00FE-4111-8AFA-EC6C9932BEE3}"/>
              </a:ext>
            </a:extLst>
          </p:cNvPr>
          <p:cNvSpPr>
            <a:spLocks noGrp="1"/>
          </p:cNvSpPr>
          <p:nvPr>
            <p:ph idx="1"/>
          </p:nvPr>
        </p:nvSpPr>
        <p:spPr/>
        <p:txBody>
          <a:bodyPr>
            <a:normAutofit fontScale="70000" lnSpcReduction="20000"/>
          </a:bodyPr>
          <a:lstStyle/>
          <a:p>
            <a:r>
              <a:rPr lang="es-ES_tradnl" dirty="0"/>
              <a:t>Una vez que se haya presentado o firmado una denuncia formal, la escuela debe compartir el nombre del demandante con el demandado. (</a:t>
            </a:r>
            <a:r>
              <a:rPr lang="es-ES_tradnl" dirty="0">
                <a:solidFill>
                  <a:srgbClr val="FF0000"/>
                </a:solidFill>
              </a:rPr>
              <a:t>el anonimato no es una opción</a:t>
            </a:r>
            <a:r>
              <a:rPr lang="es-ES_tradnl" dirty="0"/>
              <a:t>) </a:t>
            </a:r>
          </a:p>
          <a:p>
            <a:r>
              <a:rPr lang="es-ES_tradnl" dirty="0"/>
              <a:t>Comparado con la condición anterior a la presentación de una denuncia formal, cuando </a:t>
            </a:r>
            <a:r>
              <a:rPr lang="es-ES_tradnl" b="1" dirty="0"/>
              <a:t>no se puede </a:t>
            </a:r>
            <a:r>
              <a:rPr lang="es-ES_tradnl" dirty="0"/>
              <a:t>compartir el nombre del demandante, ni siquiera con el demandado, sin permiso o a menos que sea necesario para aplicar medidas de apoyo.</a:t>
            </a:r>
          </a:p>
        </p:txBody>
      </p:sp>
      <p:sp>
        <p:nvSpPr>
          <p:cNvPr id="4" name="Slide Number Placeholder 3">
            <a:extLst>
              <a:ext uri="{FF2B5EF4-FFF2-40B4-BE49-F238E27FC236}">
                <a16:creationId xmlns:a16="http://schemas.microsoft.com/office/drawing/2014/main" id="{79C8FAD5-60F6-4A55-8635-1DB965A8CDE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163</a:t>
            </a:fld>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173884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164</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sysClr val="windowText" lastClr="000000"/>
                </a:solidFill>
                <a:effectLst/>
                <a:uLnTx/>
                <a:uFillTx/>
                <a:latin typeface="Cambria"/>
                <a:ea typeface="+mn-ea"/>
                <a:cs typeface="+mn-cs"/>
              </a:rPr>
              <a:t>Paso 3: </a:t>
            </a:r>
            <a:r>
              <a:rPr kumimoji="0" lang="es-US" sz="1800" b="0" i="0" u="none" strike="noStrike" cap="none" normalizeH="0" baseline="0" noProof="0" dirty="0">
                <a:ln>
                  <a:noFill/>
                </a:ln>
                <a:solidFill>
                  <a:sysClr val="windowText" lastClr="000000"/>
                </a:solidFill>
                <a:effectLst/>
                <a:uLnTx/>
                <a:uFillTx/>
                <a:latin typeface="Cambria"/>
                <a:ea typeface="+mn-ea"/>
                <a:cs typeface="+mn-cs"/>
              </a:rPr>
              <a:t>Notificación de alegaciones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highlight>
                  <a:srgbClr val="FFFF00"/>
                </a:highlight>
                <a:uLnTx/>
                <a:uFillTx/>
                <a:latin typeface="Cambria"/>
                <a:ea typeface="+mn-ea"/>
                <a:cs typeface="+mn-cs"/>
              </a:rPr>
              <a:t>Paso 4: </a:t>
            </a:r>
            <a:r>
              <a:rPr kumimoji="0" lang="es-US" sz="1800" b="0" i="0" u="none" strike="noStrike" cap="none" normalizeH="0" baseline="0" noProof="0" dirty="0">
                <a:ln>
                  <a:noFill/>
                </a:ln>
                <a:solidFill>
                  <a:prstClr val="black"/>
                </a:solidFill>
                <a:effectLst/>
                <a:highlight>
                  <a:srgbClr val="FFFF00"/>
                </a:highlight>
                <a:uLnTx/>
                <a:uFillTx/>
                <a:latin typeface="Cambria"/>
                <a:ea typeface="+mn-ea"/>
                <a:cs typeface="+mn-cs"/>
              </a:rPr>
              <a:t>Considerar si el despido es necesario o está justificado</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5: </a:t>
            </a:r>
            <a:r>
              <a:rPr kumimoji="0" lang="es-US" sz="1800" b="0" i="0" u="none" strike="noStrike" cap="none" normalizeH="0" baseline="0" noProof="0" dirty="0">
                <a:ln>
                  <a:noFill/>
                </a:ln>
                <a:solidFill>
                  <a:prstClr val="black"/>
                </a:solidFill>
                <a:effectLst/>
                <a:uLnTx/>
                <a:uFillTx/>
                <a:latin typeface="Cambria"/>
                <a:ea typeface="+mn-ea"/>
                <a:cs typeface="+mn-cs"/>
              </a:rPr>
              <a:t>Resolución informal (en algunos casos)</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s-US" sz="1800" b="0" i="0" u="none" strike="noStrike" kern="1200" cap="none" spc="0" normalizeH="0" baseline="0" dirty="0" smtClean="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smtClean="0">
                <a:ln>
                  <a:noFill/>
                </a:ln>
                <a:solidFill>
                  <a:prstClr val="black"/>
                </a:solidFill>
                <a:effectLst/>
                <a:uLnTx/>
                <a:uFillTx/>
                <a:latin typeface="Cambria"/>
                <a:ea typeface="+mn-ea"/>
                <a:cs typeface="+mn-cs"/>
              </a:rPr>
              <a:t>Paso </a:t>
            </a:r>
            <a:r>
              <a:rPr kumimoji="0" lang="es-US" sz="1800" b="1" i="0" u="none" strike="noStrike" cap="none" normalizeH="0" baseline="0" noProof="0" dirty="0">
                <a:ln>
                  <a:noFill/>
                </a:ln>
                <a:solidFill>
                  <a:prstClr val="black"/>
                </a:solidFill>
                <a:effectLst/>
                <a:uLnTx/>
                <a:uFillTx/>
                <a:latin typeface="Cambria"/>
                <a:ea typeface="+mn-ea"/>
                <a:cs typeface="+mn-cs"/>
              </a:rPr>
              <a:t>6: </a:t>
            </a:r>
            <a:r>
              <a:rPr kumimoji="0" lang="es-US" sz="1800" b="0" i="0" u="none" strike="noStrike" cap="none" normalizeH="0" baseline="0" noProof="0" dirty="0">
                <a:ln>
                  <a:noFill/>
                </a:ln>
                <a:solidFill>
                  <a:prstClr val="black"/>
                </a:solidFill>
                <a:effectLs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7: </a:t>
            </a:r>
            <a:r>
              <a:rPr kumimoji="0" lang="es-US" sz="1800" b="0" i="0" u="none" strike="noStrike" cap="none" normalizeH="0" baseline="0" noProof="0" dirty="0">
                <a:ln>
                  <a:noFill/>
                </a:ln>
                <a:solidFill>
                  <a:prstClr val="black"/>
                </a:solidFill>
                <a:effectLs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8: </a:t>
            </a:r>
            <a:r>
              <a:rPr kumimoji="0" lang="es-US" sz="1800" b="0" i="0" u="none" strike="noStrike" cap="none" normalizeH="0" baseline="0" noProof="0" dirty="0">
                <a:ln>
                  <a:noFill/>
                </a:ln>
                <a:solidFill>
                  <a:prstClr val="black"/>
                </a:solidFill>
                <a:effectLst/>
                <a:uLnTx/>
                <a:uFillTx/>
                <a:latin typeface="Cambria"/>
                <a:ea typeface="+mn-ea"/>
                <a:cs typeface="+mn-cs"/>
              </a:rPr>
              <a:t>Apelación</a:t>
            </a: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4000" b="1" i="0" u="none" strike="noStrike" cap="none" normalizeH="0" baseline="0" noProof="0" dirty="0">
                <a:ln>
                  <a:noFill/>
                </a:ln>
                <a:solidFill>
                  <a:srgbClr val="242852"/>
                </a:solidFill>
                <a:effectLst/>
                <a:uLnTx/>
                <a:uFillTx/>
                <a:latin typeface="Cambria"/>
                <a:ea typeface="+mj-ea"/>
                <a:cs typeface="+mj-cs"/>
              </a:rPr>
              <a:t>Resumen: T9 </a:t>
            </a:r>
            <a:r>
              <a:rPr lang="es-US" sz="4000" b="1" dirty="0" smtClean="0">
                <a:solidFill>
                  <a:srgbClr val="242852"/>
                </a:solidFill>
                <a:latin typeface="Cambria"/>
              </a:rPr>
              <a:t>AS</a:t>
            </a:r>
            <a:r>
              <a:rPr kumimoji="0" lang="es-US" sz="4000" b="1" i="0" u="none" strike="noStrike" cap="none" normalizeH="0" baseline="0" noProof="0" dirty="0" smtClean="0">
                <a:ln>
                  <a:noFill/>
                </a:ln>
                <a:solidFill>
                  <a:srgbClr val="242852"/>
                </a:solidFill>
                <a:effectLst/>
                <a:uLnTx/>
                <a:uFillTx/>
                <a:latin typeface="Cambria"/>
                <a:ea typeface="+mj-ea"/>
                <a:cs typeface="+mj-cs"/>
              </a:rPr>
              <a:t> </a:t>
            </a:r>
            <a:r>
              <a:rPr kumimoji="0" lang="es-US" sz="4000" b="1" i="0" u="none" strike="noStrike" cap="none" normalizeH="0" baseline="0" noProof="0" dirty="0">
                <a:ln>
                  <a:noFill/>
                </a:ln>
                <a:solidFill>
                  <a:srgbClr val="242852"/>
                </a:solidFill>
                <a:effectLst/>
                <a:uLnTx/>
                <a:uFillTx/>
                <a:latin typeface="Cambria"/>
                <a:ea typeface="+mj-ea"/>
                <a:cs typeface="+mj-cs"/>
              </a:rPr>
              <a:t>Proceso de </a:t>
            </a:r>
            <a:r>
              <a:rPr kumimoji="0" lang="es-US" sz="4000" b="1" i="0" u="none" strike="noStrike" cap="none" normalizeH="0" baseline="0" noProof="0" dirty="0" smtClean="0">
                <a:ln>
                  <a:noFill/>
                </a:ln>
                <a:solidFill>
                  <a:srgbClr val="242852"/>
                </a:solidFill>
                <a:effectLst/>
                <a:uLnTx/>
                <a:uFillTx/>
                <a:latin typeface="Cambria"/>
                <a:ea typeface="+mj-ea"/>
                <a:cs typeface="+mj-cs"/>
              </a:rPr>
              <a:t>reclamación</a:t>
            </a:r>
            <a:endParaRPr kumimoji="0" lang="es-US" sz="4000" b="1" i="0" u="none" strike="noStrike" cap="none" normalizeH="0" baseline="0" noProof="0" dirty="0">
              <a:ln>
                <a:noFill/>
              </a:ln>
              <a:solidFill>
                <a:srgbClr val="242852"/>
              </a:solidFill>
              <a:effectLst/>
              <a:uLnTx/>
              <a:uFillTx/>
              <a:latin typeface="Cambria"/>
              <a:ea typeface="+mj-ea"/>
              <a:cs typeface="+mj-cs"/>
            </a:endParaRP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599" y="1817083"/>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kumimoji="0" lang="es-US" sz="1800" b="1" i="0" u="none" strike="noStrike" cap="none" normalizeH="0" baseline="0" dirty="0">
                <a:ln>
                  <a:noFill/>
                </a:ln>
                <a:solidFill>
                  <a:sysClr val="windowText" lastClr="000000"/>
                </a:solidFill>
                <a:effectLst/>
                <a:uLnTx/>
                <a:uFillTx/>
                <a:latin typeface="Cambria"/>
                <a:ea typeface="+mn-ea"/>
                <a:cs typeface="+mn-cs"/>
              </a:rPr>
              <a:t>Paso 1: </a:t>
            </a:r>
            <a:r>
              <a:rPr kumimoji="0" lang="es-US" sz="1800" b="0" i="0" u="none" strike="noStrike" cap="none" normalizeH="0" baseline="0" dirty="0">
                <a:ln>
                  <a:noFill/>
                </a:ln>
                <a:solidFill>
                  <a:sysClr val="windowText" lastClr="000000"/>
                </a:solidFill>
                <a:effectLst/>
                <a:uLnTx/>
                <a:uFillTx/>
                <a:latin typeface="Cambria"/>
                <a:ea typeface="+mn-ea"/>
                <a:cs typeface="+mn-cs"/>
              </a:rPr>
              <a:t>Realizar una "reunión de medidas de apoyo" con el denunciante (presunta víctima) y ofrecerle el derecho a presentar una denuncia formal.</a:t>
            </a:r>
          </a:p>
          <a:p>
            <a:pPr marL="914400" marR="0" lvl="4" indent="-404813" algn="l" defTabSz="914400" rtl="0" eaLnBrk="1" fontAlgn="auto" latinLnBrk="0" hangingPunct="1">
              <a:lnSpc>
                <a:spcPct val="100000"/>
              </a:lnSpc>
              <a:spcBef>
                <a:spcPts val="600"/>
              </a:spcBef>
              <a:spcAft>
                <a:spcPts val="800"/>
              </a:spcAft>
              <a:buClr>
                <a:srgbClr val="5AA2AE"/>
              </a:buClr>
              <a:buSzTx/>
              <a:buFont typeface="Wingdings" panose="05000000000000000000" pitchFamily="2" charset="2"/>
              <a:buChar char="Ø"/>
              <a:tabLst/>
              <a:defRPr/>
            </a:pPr>
            <a:r>
              <a:rPr kumimoji="0" lang="es-US" sz="1800" b="1" i="0" u="none" strike="noStrike" cap="none" normalizeH="0" baseline="0" dirty="0">
                <a:ln>
                  <a:noFill/>
                </a:ln>
                <a:solidFill>
                  <a:sysClr val="windowText" lastClr="000000"/>
                </a:solidFill>
                <a:effectLst/>
                <a:uLnTx/>
                <a:uFillTx/>
                <a:latin typeface="Cambria"/>
                <a:ea typeface="+mn-ea"/>
                <a:cs typeface="+mn-cs"/>
              </a:rPr>
              <a:t>Paso 2: </a:t>
            </a:r>
            <a:r>
              <a:rPr kumimoji="0" lang="es-US" sz="1800" b="0" i="0" u="none" strike="noStrike" cap="none" normalizeH="0" baseline="0" dirty="0">
                <a:ln>
                  <a:noFill/>
                </a:ln>
                <a:solidFill>
                  <a:sysClr val="windowText" lastClr="000000"/>
                </a:solidFill>
                <a:effectLst/>
                <a:uLnTx/>
                <a:uFillTx/>
                <a:latin typeface="Cambria"/>
                <a:ea typeface="+mn-ea"/>
                <a:cs typeface="+mn-cs"/>
              </a:rPr>
              <a:t>Considerar si se justifica la destitución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09599" y="1167203"/>
            <a:ext cx="101599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dirty="0">
                <a:ln>
                  <a:noFill/>
                </a:ln>
                <a:solidFill>
                  <a:srgbClr val="FF0000"/>
                </a:solidFill>
                <a:effectLst/>
                <a:uLnTx/>
                <a:uFillTx/>
                <a:latin typeface="Cambria"/>
                <a:ea typeface="+mn-ea"/>
                <a:cs typeface="+mn-cs"/>
              </a:rPr>
              <a:t>Para cualquier caso de Acoso Sexual del Título IX en un programa o actividad y en los Estados Unidos del cual la escuela tenga conocimiento real, el Coordinador del Título IX o su designado deberá</a:t>
            </a:r>
          </a:p>
        </p:txBody>
      </p:sp>
      <p:sp>
        <p:nvSpPr>
          <p:cNvPr id="15" name="TextBox 14">
            <a:extLst>
              <a:ext uri="{FF2B5EF4-FFF2-40B4-BE49-F238E27FC236}">
                <a16:creationId xmlns:a16="http://schemas.microsoft.com/office/drawing/2014/main" id="{480E746A-FA89-4259-A3D3-3BE72BC491C4}"/>
              </a:ext>
            </a:extLst>
          </p:cNvPr>
          <p:cNvSpPr txBox="1"/>
          <p:nvPr/>
        </p:nvSpPr>
        <p:spPr>
          <a:xfrm>
            <a:off x="609600" y="3008370"/>
            <a:ext cx="10159997" cy="110286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US" sz="1800" b="0" i="0" u="none" strike="noStrike" cap="none" normalizeH="0" baseline="0" noProof="0" dirty="0">
                <a:ln>
                  <a:noFill/>
                </a:ln>
                <a:solidFill>
                  <a:srgbClr val="FF0000"/>
                </a:solidFill>
                <a:effectLst/>
                <a:uLnTx/>
                <a:uFillTx/>
                <a:latin typeface="Cambria"/>
                <a:ea typeface="+mn-ea"/>
                <a:cs typeface="+mn-cs"/>
              </a:rPr>
              <a:t>Sólo si el Coordinador del Título IX o la persona designada presentan o firman una denuncia formal en virtud del Título IX</a:t>
            </a:r>
            <a:r>
              <a:rPr kumimoji="0" lang="es-US" sz="1800" b="0" i="0" u="none" strike="noStrike" cap="none" normalizeH="0" baseline="0" noProof="0" dirty="0" smtClean="0">
                <a:ln>
                  <a:noFill/>
                </a:ln>
                <a:solidFill>
                  <a:srgbClr val="FF0000"/>
                </a:solidFill>
                <a:effectLst/>
                <a:uLnTx/>
                <a:uFillTx/>
                <a:latin typeface="Cambria"/>
                <a:ea typeface="+mn-ea"/>
                <a:cs typeface="+mn-cs"/>
              </a:rPr>
              <a:t>.</a:t>
            </a:r>
          </a:p>
          <a:p>
            <a:pPr marL="0" marR="0" lvl="0" indent="0" algn="l" defTabSz="914400" rtl="0" eaLnBrk="1" fontAlgn="auto" latinLnBrk="0" hangingPunct="1">
              <a:lnSpc>
                <a:spcPct val="100000"/>
              </a:lnSpc>
              <a:spcBef>
                <a:spcPts val="600"/>
              </a:spcBef>
              <a:spcAft>
                <a:spcPts val="800"/>
              </a:spcAft>
              <a:buClrTx/>
              <a:buSzTx/>
              <a:buFontTx/>
              <a:buNone/>
              <a:tabLst/>
              <a:defRPr/>
            </a:pPr>
            <a:endParaRPr kumimoji="0" lang="es-US" sz="1800" b="0" i="0" u="none" strike="noStrike" cap="none" normalizeH="0" baseline="0" noProof="0" dirty="0">
              <a:ln>
                <a:noFill/>
              </a:ln>
              <a:solidFill>
                <a:srgbClr val="FF0000"/>
              </a:solidFill>
              <a:effectLst/>
              <a:uLnTx/>
              <a:uFillTx/>
              <a:latin typeface="Cambria"/>
              <a:ea typeface="+mn-ea"/>
              <a:cs typeface="+mn-cs"/>
            </a:endParaRPr>
          </a:p>
        </p:txBody>
      </p:sp>
      <p:sp>
        <p:nvSpPr>
          <p:cNvPr id="16" name="TextBox 15">
            <a:extLst>
              <a:ext uri="{FF2B5EF4-FFF2-40B4-BE49-F238E27FC236}">
                <a16:creationId xmlns:a16="http://schemas.microsoft.com/office/drawing/2014/main" id="{E7ACC7B8-6CBB-41B4-989C-A25B3FE603AD}"/>
              </a:ext>
            </a:extLst>
          </p:cNvPr>
          <p:cNvSpPr txBox="1"/>
          <p:nvPr/>
        </p:nvSpPr>
        <p:spPr>
          <a:xfrm>
            <a:off x="6421890" y="4937900"/>
            <a:ext cx="4826000"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US" sz="1800" b="1" i="0" u="none" strike="noStrike" cap="none" normalizeH="0" baseline="0" noProof="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95008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426D5A-E1BD-5019-6DC6-6BE433BE1AFE}"/>
              </a:ext>
            </a:extLst>
          </p:cNvPr>
          <p:cNvSpPr>
            <a:spLocks noGrp="1"/>
          </p:cNvSpPr>
          <p:nvPr>
            <p:ph type="title"/>
          </p:nvPr>
        </p:nvSpPr>
        <p:spPr>
          <a:xfrm>
            <a:off x="1076325" y="295729"/>
            <a:ext cx="10058399" cy="1400530"/>
          </a:xfrm>
        </p:spPr>
        <p:txBody>
          <a:bodyPr>
            <a:normAutofit fontScale="90000"/>
          </a:bodyPr>
          <a:lstStyle/>
          <a:p>
            <a:r>
              <a:rPr lang="es-US" dirty="0"/>
              <a:t>Coordinadores </a:t>
            </a:r>
            <a:r>
              <a:rPr lang="es-US" dirty="0" smtClean="0"/>
              <a:t>sustitutos </a:t>
            </a:r>
            <a:endParaRPr lang="es-US" dirty="0"/>
          </a:p>
        </p:txBody>
      </p:sp>
      <p:sp>
        <p:nvSpPr>
          <p:cNvPr id="6" name="Content Placeholder 5">
            <a:extLst>
              <a:ext uri="{FF2B5EF4-FFF2-40B4-BE49-F238E27FC236}">
                <a16:creationId xmlns:a16="http://schemas.microsoft.com/office/drawing/2014/main" id="{3FEF4950-A3D0-B58B-74F7-BCF471DEE73F}"/>
              </a:ext>
            </a:extLst>
          </p:cNvPr>
          <p:cNvSpPr>
            <a:spLocks noGrp="1"/>
          </p:cNvSpPr>
          <p:nvPr>
            <p:ph idx="1"/>
          </p:nvPr>
        </p:nvSpPr>
        <p:spPr>
          <a:xfrm>
            <a:off x="1076325" y="2406209"/>
            <a:ext cx="10058399" cy="3594973"/>
          </a:xfrm>
        </p:spPr>
        <p:txBody>
          <a:bodyPr>
            <a:normAutofit fontScale="77500" lnSpcReduction="20000"/>
          </a:bodyPr>
          <a:lstStyle/>
          <a:p>
            <a:pPr marL="0" indent="0">
              <a:buNone/>
            </a:pPr>
            <a:r>
              <a:rPr lang="es-US" dirty="0"/>
              <a:t>Responsabilidades</a:t>
            </a:r>
          </a:p>
          <a:p>
            <a:r>
              <a:rPr lang="es-US" dirty="0"/>
              <a:t>En caso necesario, revisar una denuncia formal para determinar si se justifica el despido</a:t>
            </a:r>
          </a:p>
          <a:p>
            <a:pPr lvl="1">
              <a:buFont typeface="Wingdings" panose="05000000000000000000" pitchFamily="2" charset="2"/>
              <a:buChar char="Ø"/>
            </a:pPr>
            <a:r>
              <a:rPr lang="es-US" dirty="0"/>
              <a:t>Normalmente sólo es necesario si la denuncia inicial se presenta en forma de queja formal</a:t>
            </a:r>
          </a:p>
          <a:p>
            <a:r>
              <a:rPr lang="es-US" dirty="0"/>
              <a:t>Siga considerando si el despido es apropiado a lo largo de todo el proceso de reclamación</a:t>
            </a:r>
          </a:p>
        </p:txBody>
      </p:sp>
      <p:sp>
        <p:nvSpPr>
          <p:cNvPr id="4" name="Slide Number Placeholder 3">
            <a:extLst>
              <a:ext uri="{FF2B5EF4-FFF2-40B4-BE49-F238E27FC236}">
                <a16:creationId xmlns:a16="http://schemas.microsoft.com/office/drawing/2014/main" id="{53C4329E-9D4F-5029-07CC-E9C52C8FF477}"/>
              </a:ext>
            </a:extLst>
          </p:cNvPr>
          <p:cNvSpPr>
            <a:spLocks noGrp="1"/>
          </p:cNvSpPr>
          <p:nvPr>
            <p:ph type="sldNum" sz="quarter" idx="12"/>
          </p:nvPr>
        </p:nvSpPr>
        <p:spPr/>
        <p:txBody>
          <a:bodyPr/>
          <a:lstStyle/>
          <a:p>
            <a:fld id="{CE9B4ECF-B933-440D-A1D1-F7922E592FE1}" type="slidenum">
              <a:rPr lang="en-US" smtClean="0"/>
              <a:pPr/>
              <a:t>165</a:t>
            </a:fld>
            <a:endParaRPr lang="en-US" smtClean="0"/>
          </a:p>
        </p:txBody>
      </p:sp>
    </p:spTree>
    <p:extLst>
      <p:ext uri="{BB962C8B-B14F-4D97-AF65-F5344CB8AC3E}">
        <p14:creationId xmlns:p14="http://schemas.microsoft.com/office/powerpoint/2010/main" val="6153476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0C12CFF-0CF3-477A-9B83-230E585274FB}"/>
              </a:ext>
            </a:extLst>
          </p:cNvPr>
          <p:cNvGraphicFramePr>
            <a:graphicFrameLocks noGrp="1"/>
          </p:cNvGraphicFramePr>
          <p:nvPr>
            <p:ph idx="1"/>
            <p:extLst/>
          </p:nvPr>
        </p:nvGraphicFramePr>
        <p:xfrm>
          <a:off x="1035421" y="1431377"/>
          <a:ext cx="10636624" cy="4023360"/>
        </p:xfrm>
        <a:graphic>
          <a:graphicData uri="http://schemas.openxmlformats.org/drawingml/2006/table">
            <a:tbl>
              <a:tblPr firstRow="1" bandRow="1">
                <a:tableStyleId>{5C22544A-7EE6-4342-B048-85BDC9FD1C3A}</a:tableStyleId>
              </a:tblPr>
              <a:tblGrid>
                <a:gridCol w="5318312">
                  <a:extLst>
                    <a:ext uri="{9D8B030D-6E8A-4147-A177-3AD203B41FA5}">
                      <a16:colId xmlns:a16="http://schemas.microsoft.com/office/drawing/2014/main" val="3227476030"/>
                    </a:ext>
                  </a:extLst>
                </a:gridCol>
                <a:gridCol w="5318312">
                  <a:extLst>
                    <a:ext uri="{9D8B030D-6E8A-4147-A177-3AD203B41FA5}">
                      <a16:colId xmlns:a16="http://schemas.microsoft.com/office/drawing/2014/main" val="3483426425"/>
                    </a:ext>
                  </a:extLst>
                </a:gridCol>
              </a:tblGrid>
              <a:tr h="266024">
                <a:tc>
                  <a:txBody>
                    <a:bodyPr/>
                    <a:lstStyle/>
                    <a:p>
                      <a:r>
                        <a:rPr lang="es-US" sz="2000" noProof="0" dirty="0" smtClean="0"/>
                        <a:t>Desestimación </a:t>
                      </a:r>
                      <a:r>
                        <a:rPr lang="es-US" sz="2000" noProof="0" dirty="0"/>
                        <a:t>Obligatorios</a:t>
                      </a:r>
                    </a:p>
                  </a:txBody>
                  <a:tcPr/>
                </a:tc>
                <a:tc>
                  <a:txBody>
                    <a:bodyPr/>
                    <a:lstStyle/>
                    <a:p>
                      <a:r>
                        <a:rPr lang="es-US" sz="2000" noProof="0" dirty="0" smtClean="0"/>
                        <a:t>Desestimación </a:t>
                      </a:r>
                      <a:r>
                        <a:rPr lang="es-US" sz="2000" noProof="0" dirty="0"/>
                        <a:t>Permisivos</a:t>
                      </a:r>
                    </a:p>
                  </a:txBody>
                  <a:tcPr/>
                </a:tc>
                <a:extLst>
                  <a:ext uri="{0D108BD9-81ED-4DB2-BD59-A6C34878D82A}">
                    <a16:rowId xmlns:a16="http://schemas.microsoft.com/office/drawing/2014/main" val="131876940"/>
                  </a:ext>
                </a:extLst>
              </a:tr>
              <a:tr h="847550">
                <a:tc>
                  <a:txBody>
                    <a:bodyPr/>
                    <a:lstStyle/>
                    <a:p>
                      <a:r>
                        <a:rPr lang="es-US" sz="2000" noProof="0" dirty="0"/>
                        <a:t>La conducta alegada, de probarse, no constituiría acoso sexual</a:t>
                      </a:r>
                    </a:p>
                  </a:txBody>
                  <a:tcPr/>
                </a:tc>
                <a:tc>
                  <a:txBody>
                    <a:bodyPr/>
                    <a:lstStyle/>
                    <a:p>
                      <a:r>
                        <a:rPr lang="es-US" sz="2000" noProof="0" dirty="0"/>
                        <a:t>El denunciante solicita por escrito al Coordinador del Título IX que retire la denuncia</a:t>
                      </a:r>
                    </a:p>
                  </a:txBody>
                  <a:tcPr/>
                </a:tc>
                <a:extLst>
                  <a:ext uri="{0D108BD9-81ED-4DB2-BD59-A6C34878D82A}">
                    <a16:rowId xmlns:a16="http://schemas.microsoft.com/office/drawing/2014/main" val="2226468109"/>
                  </a:ext>
                </a:extLst>
              </a:tr>
              <a:tr h="648126">
                <a:tc>
                  <a:txBody>
                    <a:bodyPr/>
                    <a:lstStyle/>
                    <a:p>
                      <a:r>
                        <a:rPr lang="es-US" sz="2000" noProof="0" dirty="0"/>
                        <a:t>La conducta alegada, de probarse, no se llevaría a cabo en un programa o actividad educativa</a:t>
                      </a:r>
                    </a:p>
                  </a:txBody>
                  <a:tcPr/>
                </a:tc>
                <a:tc>
                  <a:txBody>
                    <a:bodyPr/>
                    <a:lstStyle/>
                    <a:p>
                      <a:r>
                        <a:rPr lang="es-US" sz="2000" noProof="0" dirty="0"/>
                        <a:t>Termina la inscripción o el empleo del demandado</a:t>
                      </a:r>
                    </a:p>
                  </a:txBody>
                  <a:tcPr/>
                </a:tc>
                <a:extLst>
                  <a:ext uri="{0D108BD9-81ED-4DB2-BD59-A6C34878D82A}">
                    <a16:rowId xmlns:a16="http://schemas.microsoft.com/office/drawing/2014/main" val="444030914"/>
                  </a:ext>
                </a:extLst>
              </a:tr>
              <a:tr h="675293">
                <a:tc>
                  <a:txBody>
                    <a:bodyPr/>
                    <a:lstStyle/>
                    <a:p>
                      <a:r>
                        <a:rPr lang="es-US" sz="2000" noProof="0" dirty="0"/>
                        <a:t>La conducta alegada, de probarse, no sería contra una persona en EE.UU.</a:t>
                      </a:r>
                    </a:p>
                  </a:txBody>
                  <a:tcPr/>
                </a:tc>
                <a:tc>
                  <a:txBody>
                    <a:bodyPr/>
                    <a:lstStyle/>
                    <a:p>
                      <a:r>
                        <a:rPr lang="es-US" sz="2000" noProof="0" dirty="0"/>
                        <a:t>Las circunstancias impiden reunir pruebas suficientes para llegar a una determinación (falta de cooperación de la parte contraria, tiempo transcurrido entre el incidente y la denuncia, etc.). </a:t>
                      </a:r>
                    </a:p>
                  </a:txBody>
                  <a:tcPr/>
                </a:tc>
                <a:extLst>
                  <a:ext uri="{0D108BD9-81ED-4DB2-BD59-A6C34878D82A}">
                    <a16:rowId xmlns:a16="http://schemas.microsoft.com/office/drawing/2014/main" val="2598543539"/>
                  </a:ext>
                </a:extLst>
              </a:tr>
            </a:tbl>
          </a:graphicData>
        </a:graphic>
      </p:graphicFrame>
      <p:pic>
        <p:nvPicPr>
          <p:cNvPr id="5" name="Graphic 4" descr="Arrow: Rotate left with solid fill">
            <a:extLst>
              <a:ext uri="{FF2B5EF4-FFF2-40B4-BE49-F238E27FC236}">
                <a16:creationId xmlns:a16="http://schemas.microsoft.com/office/drawing/2014/main" id="{B56FAB5C-1A46-410F-9151-7B1498EA381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015705" y="4965589"/>
            <a:ext cx="789709" cy="789709"/>
          </a:xfrm>
          <a:prstGeom prst="rect">
            <a:avLst/>
          </a:prstGeom>
        </p:spPr>
      </p:pic>
      <p:pic>
        <p:nvPicPr>
          <p:cNvPr id="6" name="Graphic 5" descr="Arrow: Rotate right with solid fill">
            <a:extLst>
              <a:ext uri="{FF2B5EF4-FFF2-40B4-BE49-F238E27FC236}">
                <a16:creationId xmlns:a16="http://schemas.microsoft.com/office/drawing/2014/main" id="{AC55C83F-7060-42FF-9789-41D1AF7B298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780153" y="4965589"/>
            <a:ext cx="789709" cy="789709"/>
          </a:xfrm>
          <a:prstGeom prst="rect">
            <a:avLst/>
          </a:prstGeom>
        </p:spPr>
      </p:pic>
      <p:sp>
        <p:nvSpPr>
          <p:cNvPr id="3" name="TextBox 2">
            <a:extLst>
              <a:ext uri="{FF2B5EF4-FFF2-40B4-BE49-F238E27FC236}">
                <a16:creationId xmlns:a16="http://schemas.microsoft.com/office/drawing/2014/main" id="{FF513CE4-61C8-4C82-ACC1-E5620AD728FF}"/>
              </a:ext>
            </a:extLst>
          </p:cNvPr>
          <p:cNvSpPr txBox="1"/>
          <p:nvPr/>
        </p:nvSpPr>
        <p:spPr>
          <a:xfrm>
            <a:off x="3350705" y="5614443"/>
            <a:ext cx="29647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a:ln>
                  <a:noFill/>
                </a:ln>
                <a:solidFill>
                  <a:srgbClr val="FF0000"/>
                </a:solidFill>
                <a:effectLst/>
                <a:uLnTx/>
                <a:uFillTx/>
                <a:latin typeface="Century Gothic" panose="020B0502020202020204"/>
                <a:ea typeface="+mn-ea"/>
                <a:cs typeface="+mn-cs"/>
              </a:rPr>
              <a:t>Puede utilizar otra norma o código de conducta </a:t>
            </a:r>
          </a:p>
        </p:txBody>
      </p:sp>
      <p:sp>
        <p:nvSpPr>
          <p:cNvPr id="10" name="TextBox 9">
            <a:extLst>
              <a:ext uri="{FF2B5EF4-FFF2-40B4-BE49-F238E27FC236}">
                <a16:creationId xmlns:a16="http://schemas.microsoft.com/office/drawing/2014/main" id="{BE3EFF92-C5D5-4E86-9090-65AF5ECE9EC7}"/>
              </a:ext>
            </a:extLst>
          </p:cNvPr>
          <p:cNvSpPr txBox="1"/>
          <p:nvPr/>
        </p:nvSpPr>
        <p:spPr>
          <a:xfrm>
            <a:off x="8270131" y="5717990"/>
            <a:ext cx="37515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a:ln>
                  <a:noFill/>
                </a:ln>
                <a:solidFill>
                  <a:srgbClr val="FF0000"/>
                </a:solidFill>
                <a:effectLst/>
                <a:uLnTx/>
                <a:uFillTx/>
                <a:latin typeface="Century Gothic" panose="020B0502020202020204"/>
                <a:ea typeface="+mn-ea"/>
                <a:cs typeface="+mn-cs"/>
              </a:rPr>
              <a:t>No se puede utilizar otra norma o código de conducta </a:t>
            </a:r>
          </a:p>
        </p:txBody>
      </p:sp>
      <p:sp>
        <p:nvSpPr>
          <p:cNvPr id="12" name="Title 1">
            <a:extLst>
              <a:ext uri="{FF2B5EF4-FFF2-40B4-BE49-F238E27FC236}">
                <a16:creationId xmlns:a16="http://schemas.microsoft.com/office/drawing/2014/main" id="{EF897C67-ED8A-4311-AD3F-238E40821978}"/>
              </a:ext>
            </a:extLst>
          </p:cNvPr>
          <p:cNvSpPr>
            <a:spLocks noGrp="1"/>
          </p:cNvSpPr>
          <p:nvPr>
            <p:ph type="title"/>
          </p:nvPr>
        </p:nvSpPr>
        <p:spPr>
          <a:xfrm>
            <a:off x="870068" y="40384"/>
            <a:ext cx="10058399" cy="1110075"/>
          </a:xfrm>
        </p:spPr>
        <p:txBody>
          <a:bodyPr>
            <a:noAutofit/>
          </a:bodyPr>
          <a:lstStyle/>
          <a:p>
            <a:r>
              <a:rPr lang="es-US" sz="4400" dirty="0"/>
              <a:t>Paso # 4: Considerar el </a:t>
            </a:r>
            <a:r>
              <a:rPr lang="es-US" sz="4400" dirty="0" smtClean="0"/>
              <a:t>desestimación</a:t>
            </a:r>
            <a:endParaRPr lang="es-US" sz="4400" dirty="0"/>
          </a:p>
        </p:txBody>
      </p:sp>
      <p:sp>
        <p:nvSpPr>
          <p:cNvPr id="8" name="Slide Number Placeholder 3">
            <a:extLst>
              <a:ext uri="{FF2B5EF4-FFF2-40B4-BE49-F238E27FC236}">
                <a16:creationId xmlns:a16="http://schemas.microsoft.com/office/drawing/2014/main" id="{090DFBD2-0508-7A74-1893-C2E7D18FAE9C}"/>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166</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290050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7B37-0314-4A28-B1A9-4BEF2503C9F0}"/>
              </a:ext>
            </a:extLst>
          </p:cNvPr>
          <p:cNvSpPr>
            <a:spLocks noGrp="1"/>
          </p:cNvSpPr>
          <p:nvPr>
            <p:ph type="title"/>
          </p:nvPr>
        </p:nvSpPr>
        <p:spPr/>
        <p:txBody>
          <a:bodyPr/>
          <a:lstStyle/>
          <a:p>
            <a:pPr algn="ctr"/>
            <a:r>
              <a:rPr lang="es-US" sz="4000" b="1" dirty="0"/>
              <a:t>Notificación por escrito y apelación</a:t>
            </a:r>
          </a:p>
        </p:txBody>
      </p:sp>
      <p:sp>
        <p:nvSpPr>
          <p:cNvPr id="3" name="Content Placeholder 2">
            <a:extLst>
              <a:ext uri="{FF2B5EF4-FFF2-40B4-BE49-F238E27FC236}">
                <a16:creationId xmlns:a16="http://schemas.microsoft.com/office/drawing/2014/main" id="{C7BE27C6-1524-4A79-A7A1-39492C2214D7}"/>
              </a:ext>
            </a:extLst>
          </p:cNvPr>
          <p:cNvSpPr>
            <a:spLocks noGrp="1"/>
          </p:cNvSpPr>
          <p:nvPr>
            <p:ph idx="1"/>
          </p:nvPr>
        </p:nvSpPr>
        <p:spPr>
          <a:xfrm>
            <a:off x="489291" y="1945963"/>
            <a:ext cx="10563828" cy="4459319"/>
          </a:xfrm>
        </p:spPr>
        <p:txBody>
          <a:bodyPr>
            <a:normAutofit/>
          </a:bodyPr>
          <a:lstStyle/>
          <a:p>
            <a:pPr marL="457200" indent="-457200">
              <a:spcAft>
                <a:spcPts val="1800"/>
              </a:spcAft>
            </a:pPr>
            <a:r>
              <a:rPr lang="es-US" sz="2800" dirty="0"/>
              <a:t>Si la escuela desestima la denuncia o las alegaciones contenidas en la misma, deberá enviar sin demora a todas las partes una notificación por escrito de la desestimación y del motivo de la misma.</a:t>
            </a:r>
          </a:p>
          <a:p>
            <a:pPr marL="457200" indent="-457200">
              <a:spcAft>
                <a:spcPts val="1800"/>
              </a:spcAft>
            </a:pPr>
            <a:r>
              <a:rPr lang="es-US" sz="2800" dirty="0"/>
              <a:t>Cualquiera de las partes puede apelar la decisión de desestimación</a:t>
            </a:r>
          </a:p>
        </p:txBody>
      </p:sp>
      <p:pic>
        <p:nvPicPr>
          <p:cNvPr id="6" name="Picture 5" descr="A red and white license plate&#10;&#10;Description automatically generated with medium confidence">
            <a:extLst>
              <a:ext uri="{FF2B5EF4-FFF2-40B4-BE49-F238E27FC236}">
                <a16:creationId xmlns:a16="http://schemas.microsoft.com/office/drawing/2014/main" id="{F0015B05-CC23-4298-B232-F17F3D33101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t="14769" b="26760"/>
          <a:stretch/>
        </p:blipFill>
        <p:spPr>
          <a:xfrm>
            <a:off x="6584517" y="4410637"/>
            <a:ext cx="5019931" cy="1707776"/>
          </a:xfrm>
          <a:prstGeom prst="rect">
            <a:avLst/>
          </a:prstGeom>
        </p:spPr>
      </p:pic>
      <p:sp>
        <p:nvSpPr>
          <p:cNvPr id="5" name="Slide Number Placeholder 3">
            <a:extLst>
              <a:ext uri="{FF2B5EF4-FFF2-40B4-BE49-F238E27FC236}">
                <a16:creationId xmlns:a16="http://schemas.microsoft.com/office/drawing/2014/main" id="{D302D0B4-AA1D-A1AE-10D2-F1BB05BFD938}"/>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167</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495308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168</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sysClr val="windowText" lastClr="000000"/>
                </a:solidFill>
                <a:effectLst/>
                <a:uLnTx/>
                <a:uFillTx/>
                <a:latin typeface="Cambria"/>
                <a:ea typeface="+mn-ea"/>
                <a:cs typeface="+mn-cs"/>
              </a:rPr>
              <a:t>Paso 3: </a:t>
            </a:r>
            <a:r>
              <a:rPr kumimoji="0" lang="es-US" sz="1800" b="0" i="0" u="none" strike="noStrike" cap="none" normalizeH="0" baseline="0" noProof="0" dirty="0">
                <a:ln>
                  <a:noFill/>
                </a:ln>
                <a:solidFill>
                  <a:sysClr val="windowText" lastClr="000000"/>
                </a:solidFill>
                <a:effectLst/>
                <a:uLnTx/>
                <a:uFillTx/>
                <a:latin typeface="Cambria"/>
                <a:ea typeface="+mn-ea"/>
                <a:cs typeface="+mn-cs"/>
              </a:rPr>
              <a:t>Notificación de alegaciones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US" sz="1800" b="1" i="0" u="none" strike="noStrike" cap="none" normalizeH="0" baseline="0" dirty="0" smtClean="0">
                <a:ln>
                  <a:noFill/>
                </a:ln>
                <a:solidFill>
                  <a:prstClr val="black"/>
                </a:solidFill>
                <a:effectLst/>
                <a:uLnTx/>
                <a:uFillTx/>
                <a:latin typeface="Cambria"/>
                <a:ea typeface="+mn-ea"/>
                <a:cs typeface="+mn-cs"/>
              </a:rPr>
              <a:t>Paso 4: </a:t>
            </a:r>
            <a:r>
              <a:rPr kumimoji="0" lang="es-US" sz="1800" b="0" i="0" u="none" strike="noStrike" cap="none" normalizeH="0" baseline="0" dirty="0" smtClean="0">
                <a:ln>
                  <a:noFill/>
                </a:ln>
                <a:solidFill>
                  <a:prstClr val="black"/>
                </a:solidFill>
                <a:effectLst/>
                <a:uLnTx/>
                <a:uFillTx/>
                <a:latin typeface="Cambria"/>
                <a:ea typeface="+mn-ea"/>
                <a:cs typeface="+mn-cs"/>
              </a:rPr>
              <a:t>Considerar si el despido es necesario o está justificado</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dirty="0" smtClean="0">
                <a:ln>
                  <a:noFill/>
                </a:ln>
                <a:solidFill>
                  <a:prstClr val="black"/>
                </a:solidFill>
                <a:effectLst/>
                <a:highlight>
                  <a:srgbClr val="FFFF00"/>
                </a:highlight>
                <a:uLnTx/>
                <a:uFillTx/>
                <a:latin typeface="Cambria"/>
                <a:ea typeface="+mn-ea"/>
                <a:cs typeface="+mn-cs"/>
              </a:rPr>
              <a:t>Paso 5: </a:t>
            </a:r>
            <a:r>
              <a:rPr kumimoji="0" lang="es-US" sz="1800" b="0" i="0" u="none" strike="noStrike" cap="none" normalizeH="0" baseline="0" dirty="0" smtClean="0">
                <a:ln>
                  <a:noFill/>
                </a:ln>
                <a:solidFill>
                  <a:prstClr val="black"/>
                </a:solidFill>
                <a:effectLst/>
                <a:highlight>
                  <a:srgbClr val="FFFF00"/>
                </a:highlight>
                <a:uLnTx/>
                <a:uFillTx/>
                <a:latin typeface="Cambria"/>
                <a:ea typeface="+mn-ea"/>
                <a:cs typeface="+mn-cs"/>
              </a:rPr>
              <a:t>Resolución informal (en algunos casos)</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s-US" sz="1800" b="0" i="0" u="none" strike="noStrike" kern="1200" cap="none" spc="0" normalizeH="0" baseline="0" dirty="0" smtClean="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s-US" sz="1800" b="0" i="0" u="none" strike="noStrike" kern="1200" cap="none" spc="0" normalizeH="0" baseline="0" dirty="0" smtClean="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dirty="0" smtClean="0">
                <a:ln>
                  <a:noFill/>
                </a:ln>
                <a:solidFill>
                  <a:prstClr val="black"/>
                </a:solidFill>
                <a:effectLst/>
                <a:uLnTx/>
                <a:uFillTx/>
                <a:latin typeface="Cambria"/>
                <a:ea typeface="+mn-ea"/>
                <a:cs typeface="+mn-cs"/>
              </a:rPr>
              <a:t>Paso 6: </a:t>
            </a:r>
            <a:r>
              <a:rPr kumimoji="0" lang="es-US" sz="1800" b="0" i="0" u="none" strike="noStrike" cap="none" normalizeH="0" baseline="0" dirty="0" smtClean="0">
                <a:ln>
                  <a:noFill/>
                </a:ln>
                <a:solidFill>
                  <a:prstClr val="black"/>
                </a:solidFill>
                <a:effectLs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dirty="0" smtClean="0">
                <a:ln>
                  <a:noFill/>
                </a:ln>
                <a:solidFill>
                  <a:prstClr val="black"/>
                </a:solidFill>
                <a:effectLst/>
                <a:uLnTx/>
                <a:uFillTx/>
                <a:latin typeface="Cambria"/>
                <a:ea typeface="+mn-ea"/>
                <a:cs typeface="+mn-cs"/>
              </a:rPr>
              <a:t>Paso 7: </a:t>
            </a:r>
            <a:r>
              <a:rPr kumimoji="0" lang="es-US" sz="1800" b="0" i="0" u="none" strike="noStrike" cap="none" normalizeH="0" baseline="0" dirty="0" smtClean="0">
                <a:ln>
                  <a:noFill/>
                </a:ln>
                <a:solidFill>
                  <a:prstClr val="black"/>
                </a:solidFill>
                <a:effectLs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US" sz="1800" b="1" i="0" u="none" strike="noStrike" cap="none" normalizeH="0" baseline="0" dirty="0" smtClean="0">
                <a:ln>
                  <a:noFill/>
                </a:ln>
                <a:solidFill>
                  <a:prstClr val="black"/>
                </a:solidFill>
                <a:effectLst/>
                <a:uLnTx/>
                <a:uFillTx/>
                <a:latin typeface="Cambria"/>
                <a:ea typeface="+mn-ea"/>
                <a:cs typeface="+mn-cs"/>
              </a:rPr>
              <a:t>Paso 8: </a:t>
            </a:r>
            <a:r>
              <a:rPr kumimoji="0" lang="es-US" sz="1800" b="0" i="0" u="none" strike="noStrike" cap="none" normalizeH="0" baseline="0" dirty="0" smtClean="0">
                <a:ln>
                  <a:noFill/>
                </a:ln>
                <a:solidFill>
                  <a:prstClr val="black"/>
                </a:solidFill>
                <a:effectLst/>
                <a:uLnTx/>
                <a:uFillTx/>
                <a:latin typeface="Cambria"/>
                <a:ea typeface="+mn-ea"/>
                <a:cs typeface="+mn-cs"/>
              </a:rPr>
              <a:t>Apelación</a:t>
            </a:r>
            <a:endParaRPr kumimoji="0" lang="es-US" sz="1800" b="0" i="0" u="none" strike="noStrike" cap="none" normalizeH="0" baseline="0" dirty="0">
              <a:ln>
                <a:noFill/>
              </a:ln>
              <a:solidFill>
                <a:prstClr val="black"/>
              </a:solidFill>
              <a:effectLst/>
              <a:uLnTx/>
              <a:uFillTx/>
              <a:latin typeface="Cambria"/>
              <a:ea typeface="+mn-ea"/>
              <a:cs typeface="+mn-cs"/>
            </a:endParaRP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4000" b="1" i="0" u="none" strike="noStrike" cap="none" normalizeH="0" baseline="0" noProof="0" dirty="0">
                <a:ln>
                  <a:noFill/>
                </a:ln>
                <a:solidFill>
                  <a:srgbClr val="242852"/>
                </a:solidFill>
                <a:effectLst/>
                <a:uLnTx/>
                <a:uFillTx/>
                <a:latin typeface="Cambria"/>
                <a:ea typeface="+mj-ea"/>
                <a:cs typeface="+mj-cs"/>
              </a:rPr>
              <a:t>Resumen: T9 </a:t>
            </a:r>
            <a:r>
              <a:rPr lang="es-US" sz="4000" b="1" dirty="0" smtClean="0">
                <a:solidFill>
                  <a:srgbClr val="242852"/>
                </a:solidFill>
                <a:latin typeface="Cambria"/>
              </a:rPr>
              <a:t>AS</a:t>
            </a:r>
            <a:r>
              <a:rPr kumimoji="0" lang="es-US" sz="4000" b="1" i="0" u="none" strike="noStrike" cap="none" normalizeH="0" baseline="0" noProof="0" dirty="0" smtClean="0">
                <a:ln>
                  <a:noFill/>
                </a:ln>
                <a:solidFill>
                  <a:srgbClr val="242852"/>
                </a:solidFill>
                <a:effectLst/>
                <a:uLnTx/>
                <a:uFillTx/>
                <a:latin typeface="Cambria"/>
                <a:ea typeface="+mj-ea"/>
                <a:cs typeface="+mj-cs"/>
              </a:rPr>
              <a:t> </a:t>
            </a:r>
            <a:r>
              <a:rPr kumimoji="0" lang="es-US" sz="4000" b="1" i="0" u="none" strike="noStrike" cap="none" normalizeH="0" baseline="0" noProof="0" dirty="0">
                <a:ln>
                  <a:noFill/>
                </a:ln>
                <a:solidFill>
                  <a:srgbClr val="242852"/>
                </a:solidFill>
                <a:effectLst/>
                <a:uLnTx/>
                <a:uFillTx/>
                <a:latin typeface="Cambria"/>
                <a:ea typeface="+mj-ea"/>
                <a:cs typeface="+mj-cs"/>
              </a:rPr>
              <a:t>Proceso de </a:t>
            </a:r>
            <a:r>
              <a:rPr kumimoji="0" lang="es-US" sz="4000" b="1" i="0" u="none" strike="noStrike" cap="none" normalizeH="0" baseline="0" noProof="0" dirty="0" smtClean="0">
                <a:ln>
                  <a:noFill/>
                </a:ln>
                <a:solidFill>
                  <a:srgbClr val="242852"/>
                </a:solidFill>
                <a:effectLst/>
                <a:uLnTx/>
                <a:uFillTx/>
                <a:latin typeface="Cambria"/>
                <a:ea typeface="+mj-ea"/>
                <a:cs typeface="+mj-cs"/>
              </a:rPr>
              <a:t>reclamación</a:t>
            </a:r>
            <a:endParaRPr kumimoji="0" lang="es-US" sz="4000" b="1" i="0" u="none" strike="noStrike" cap="none" normalizeH="0" baseline="0" noProof="0" dirty="0">
              <a:ln>
                <a:noFill/>
              </a:ln>
              <a:solidFill>
                <a:srgbClr val="242852"/>
              </a:solidFill>
              <a:effectLst/>
              <a:uLnTx/>
              <a:uFillTx/>
              <a:latin typeface="Cambria"/>
              <a:ea typeface="+mj-ea"/>
              <a:cs typeface="+mj-cs"/>
            </a:endParaRP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599" y="1817083"/>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kumimoji="0" lang="es-US" sz="1800" b="1" i="0" u="none" strike="noStrike" cap="none" normalizeH="0" baseline="0" dirty="0">
                <a:ln>
                  <a:noFill/>
                </a:ln>
                <a:solidFill>
                  <a:sysClr val="windowText" lastClr="000000"/>
                </a:solidFill>
                <a:effectLst/>
                <a:uLnTx/>
                <a:uFillTx/>
                <a:latin typeface="Cambria"/>
                <a:ea typeface="+mn-ea"/>
                <a:cs typeface="+mn-cs"/>
              </a:rPr>
              <a:t>Paso 1: </a:t>
            </a:r>
            <a:r>
              <a:rPr kumimoji="0" lang="es-US" sz="1800" b="0" i="0" u="none" strike="noStrike" cap="none" normalizeH="0" baseline="0" dirty="0">
                <a:ln>
                  <a:noFill/>
                </a:ln>
                <a:solidFill>
                  <a:sysClr val="windowText" lastClr="000000"/>
                </a:solidFill>
                <a:effectLst/>
                <a:uLnTx/>
                <a:uFillTx/>
                <a:latin typeface="Cambria"/>
                <a:ea typeface="+mn-ea"/>
                <a:cs typeface="+mn-cs"/>
              </a:rPr>
              <a:t>Realizar una "reunión de medidas de apoyo" con el denunciante (presunta víctima) y ofrecerle el derecho a presentar una denuncia formal.</a:t>
            </a:r>
          </a:p>
          <a:p>
            <a:pPr marL="914400" marR="0" lvl="4" indent="-404813" algn="l" defTabSz="914400" rtl="0" eaLnBrk="1" fontAlgn="auto" latinLnBrk="0" hangingPunct="1">
              <a:lnSpc>
                <a:spcPct val="100000"/>
              </a:lnSpc>
              <a:spcBef>
                <a:spcPts val="600"/>
              </a:spcBef>
              <a:spcAft>
                <a:spcPts val="800"/>
              </a:spcAft>
              <a:buClr>
                <a:srgbClr val="5AA2AE"/>
              </a:buClr>
              <a:buSzTx/>
              <a:buFont typeface="Wingdings" panose="05000000000000000000" pitchFamily="2" charset="2"/>
              <a:buChar char="Ø"/>
              <a:tabLst/>
              <a:defRPr/>
            </a:pPr>
            <a:r>
              <a:rPr kumimoji="0" lang="es-US" sz="1800" b="1" i="0" u="none" strike="noStrike" cap="none" normalizeH="0" baseline="0" dirty="0">
                <a:ln>
                  <a:noFill/>
                </a:ln>
                <a:solidFill>
                  <a:sysClr val="windowText" lastClr="000000"/>
                </a:solidFill>
                <a:effectLst/>
                <a:uLnTx/>
                <a:uFillTx/>
                <a:latin typeface="Cambria"/>
                <a:ea typeface="+mn-ea"/>
                <a:cs typeface="+mn-cs"/>
              </a:rPr>
              <a:t>Paso 2: </a:t>
            </a:r>
            <a:r>
              <a:rPr kumimoji="0" lang="es-US" sz="1800" b="0" i="0" u="none" strike="noStrike" cap="none" normalizeH="0" baseline="0" dirty="0">
                <a:ln>
                  <a:noFill/>
                </a:ln>
                <a:solidFill>
                  <a:sysClr val="windowText" lastClr="000000"/>
                </a:solidFill>
                <a:effectLst/>
                <a:uLnTx/>
                <a:uFillTx/>
                <a:latin typeface="Cambria"/>
                <a:ea typeface="+mn-ea"/>
                <a:cs typeface="+mn-cs"/>
              </a:rPr>
              <a:t>Considerar si se justifica la destitución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09599" y="1167203"/>
            <a:ext cx="101599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FF0000"/>
                </a:solidFill>
                <a:effectLst/>
                <a:uLnTx/>
                <a:uFillTx/>
                <a:latin typeface="Cambria"/>
                <a:ea typeface="+mn-ea"/>
                <a:cs typeface="+mn-cs"/>
              </a:rPr>
              <a:t>Para cualquier caso de Acoso Sexual del Título IX en un programa o actividad y en los Estados Unidos del cual la escuela tenga conocimiento real, el Coordinador del Título IX o su designado deberá</a:t>
            </a:r>
          </a:p>
        </p:txBody>
      </p:sp>
      <p:sp>
        <p:nvSpPr>
          <p:cNvPr id="15" name="TextBox 14">
            <a:extLst>
              <a:ext uri="{FF2B5EF4-FFF2-40B4-BE49-F238E27FC236}">
                <a16:creationId xmlns:a16="http://schemas.microsoft.com/office/drawing/2014/main" id="{480E746A-FA89-4259-A3D3-3BE72BC491C4}"/>
              </a:ext>
            </a:extLst>
          </p:cNvPr>
          <p:cNvSpPr txBox="1"/>
          <p:nvPr/>
        </p:nvSpPr>
        <p:spPr>
          <a:xfrm>
            <a:off x="609599" y="3006965"/>
            <a:ext cx="101599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US" sz="1800" b="0" i="0" u="none" strike="noStrike" cap="none" normalizeH="0" baseline="0" noProof="0" dirty="0">
                <a:ln>
                  <a:noFill/>
                </a:ln>
                <a:solidFill>
                  <a:srgbClr val="FF0000"/>
                </a:solidFill>
                <a:effectLst/>
                <a:uLnTx/>
                <a:uFillTx/>
                <a:latin typeface="Cambria"/>
                <a:ea typeface="+mn-ea"/>
                <a:cs typeface="+mn-cs"/>
              </a:rPr>
              <a:t>Sólo si el Coordinador del Título IX o la persona designada presentan o firman una denuncia formal en virtud del Título IX.</a:t>
            </a:r>
          </a:p>
        </p:txBody>
      </p:sp>
      <p:sp>
        <p:nvSpPr>
          <p:cNvPr id="16" name="TextBox 15">
            <a:extLst>
              <a:ext uri="{FF2B5EF4-FFF2-40B4-BE49-F238E27FC236}">
                <a16:creationId xmlns:a16="http://schemas.microsoft.com/office/drawing/2014/main" id="{E7ACC7B8-6CBB-41B4-989C-A25B3FE603AD}"/>
              </a:ext>
            </a:extLst>
          </p:cNvPr>
          <p:cNvSpPr txBox="1"/>
          <p:nvPr/>
        </p:nvSpPr>
        <p:spPr>
          <a:xfrm>
            <a:off x="6421890" y="4937900"/>
            <a:ext cx="4826000"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US" sz="1800" b="1" i="0" u="none" strike="noStrike" cap="none" normalizeH="0" baseline="0" noProof="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121380911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426D5A-E1BD-5019-6DC6-6BE433BE1AFE}"/>
              </a:ext>
            </a:extLst>
          </p:cNvPr>
          <p:cNvSpPr>
            <a:spLocks noGrp="1"/>
          </p:cNvSpPr>
          <p:nvPr>
            <p:ph type="title"/>
          </p:nvPr>
        </p:nvSpPr>
        <p:spPr>
          <a:xfrm>
            <a:off x="1076325" y="295729"/>
            <a:ext cx="10058399" cy="1400530"/>
          </a:xfrm>
        </p:spPr>
        <p:txBody>
          <a:bodyPr>
            <a:normAutofit fontScale="90000"/>
          </a:bodyPr>
          <a:lstStyle/>
          <a:p>
            <a:r>
              <a:rPr lang="es-US" dirty="0"/>
              <a:t>Coordinadores </a:t>
            </a:r>
            <a:r>
              <a:rPr lang="es-US" dirty="0" smtClean="0"/>
              <a:t>sustitutos </a:t>
            </a:r>
            <a:endParaRPr lang="es-US" dirty="0"/>
          </a:p>
        </p:txBody>
      </p:sp>
      <p:sp>
        <p:nvSpPr>
          <p:cNvPr id="6" name="Content Placeholder 5">
            <a:extLst>
              <a:ext uri="{FF2B5EF4-FFF2-40B4-BE49-F238E27FC236}">
                <a16:creationId xmlns:a16="http://schemas.microsoft.com/office/drawing/2014/main" id="{3FEF4950-A3D0-B58B-74F7-BCF471DEE73F}"/>
              </a:ext>
            </a:extLst>
          </p:cNvPr>
          <p:cNvSpPr>
            <a:spLocks noGrp="1"/>
          </p:cNvSpPr>
          <p:nvPr>
            <p:ph idx="1"/>
          </p:nvPr>
        </p:nvSpPr>
        <p:spPr>
          <a:xfrm>
            <a:off x="1076325" y="2188000"/>
            <a:ext cx="10058399" cy="3594973"/>
          </a:xfrm>
        </p:spPr>
        <p:txBody>
          <a:bodyPr>
            <a:normAutofit fontScale="92500" lnSpcReduction="20000"/>
          </a:bodyPr>
          <a:lstStyle/>
          <a:p>
            <a:pPr marL="0" indent="0">
              <a:buNone/>
            </a:pPr>
            <a:r>
              <a:rPr lang="es-US" dirty="0"/>
              <a:t>Responsabilidades</a:t>
            </a:r>
          </a:p>
          <a:p>
            <a:r>
              <a:rPr lang="es-US" dirty="0"/>
              <a:t>Supervisar los procesos de resolución informal, investigación, toma de decisiones y apelación de las quejas formales en su edificio.</a:t>
            </a:r>
          </a:p>
          <a:p>
            <a:r>
              <a:rPr lang="es-US" dirty="0"/>
              <a:t>Informar periódicamente al Coordinador del Título IX sobre el estado de los casos.</a:t>
            </a:r>
          </a:p>
        </p:txBody>
      </p:sp>
      <p:sp>
        <p:nvSpPr>
          <p:cNvPr id="4" name="Slide Number Placeholder 3">
            <a:extLst>
              <a:ext uri="{FF2B5EF4-FFF2-40B4-BE49-F238E27FC236}">
                <a16:creationId xmlns:a16="http://schemas.microsoft.com/office/drawing/2014/main" id="{53C4329E-9D4F-5029-07CC-E9C52C8FF477}"/>
              </a:ext>
            </a:extLst>
          </p:cNvPr>
          <p:cNvSpPr>
            <a:spLocks noGrp="1"/>
          </p:cNvSpPr>
          <p:nvPr>
            <p:ph type="sldNum" sz="quarter" idx="12"/>
          </p:nvPr>
        </p:nvSpPr>
        <p:spPr/>
        <p:txBody>
          <a:bodyPr/>
          <a:lstStyle/>
          <a:p>
            <a:fld id="{CE9B4ECF-B933-440D-A1D1-F7922E592FE1}" type="slidenum">
              <a:rPr lang="en-US" smtClean="0"/>
              <a:pPr/>
              <a:t>169</a:t>
            </a:fld>
            <a:endParaRPr lang="en-US" smtClean="0"/>
          </a:p>
        </p:txBody>
      </p:sp>
    </p:spTree>
    <p:extLst>
      <p:ext uri="{BB962C8B-B14F-4D97-AF65-F5344CB8AC3E}">
        <p14:creationId xmlns:p14="http://schemas.microsoft.com/office/powerpoint/2010/main" val="4067212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12D7BB-36E3-472B-94FF-D4726B5B94F2}"/>
              </a:ext>
            </a:extLst>
          </p:cNvPr>
          <p:cNvSpPr/>
          <p:nvPr/>
        </p:nvSpPr>
        <p:spPr>
          <a:xfrm>
            <a:off x="0" y="0"/>
            <a:ext cx="5161935" cy="6858000"/>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Slide Number Placeholder 3">
            <a:extLst>
              <a:ext uri="{FF2B5EF4-FFF2-40B4-BE49-F238E27FC236}">
                <a16:creationId xmlns:a16="http://schemas.microsoft.com/office/drawing/2014/main" id="{8671A089-1928-4186-A39A-FB8B96ABD98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Title 1">
            <a:extLst>
              <a:ext uri="{FF2B5EF4-FFF2-40B4-BE49-F238E27FC236}">
                <a16:creationId xmlns:a16="http://schemas.microsoft.com/office/drawing/2014/main" id="{B9A38784-CAE1-4DCE-807F-1AF9A67294A7}"/>
              </a:ext>
            </a:extLst>
          </p:cNvPr>
          <p:cNvSpPr>
            <a:spLocks noGrp="1"/>
          </p:cNvSpPr>
          <p:nvPr>
            <p:ph type="title"/>
          </p:nvPr>
        </p:nvSpPr>
        <p:spPr>
          <a:xfrm>
            <a:off x="648929" y="404734"/>
            <a:ext cx="4100871" cy="5334079"/>
          </a:xfrm>
        </p:spPr>
        <p:txBody>
          <a:bodyPr anchor="ctr">
            <a:normAutofit/>
          </a:bodyPr>
          <a:lstStyle/>
          <a:p>
            <a:r>
              <a:rPr lang="es-US" sz="4400" dirty="0">
                <a:solidFill>
                  <a:srgbClr val="F2F2F2"/>
                </a:solidFill>
                <a:latin typeface="Century Schoolbook"/>
                <a:ea typeface="Cambria"/>
              </a:rPr>
              <a:t>T9SH</a:t>
            </a:r>
            <a:r>
              <a:rPr lang="es-US" sz="4400" dirty="0"/>
              <a:t/>
            </a:r>
            <a:br>
              <a:rPr lang="es-US" sz="4400" dirty="0"/>
            </a:br>
            <a:r>
              <a:rPr lang="es-US" sz="4400" dirty="0">
                <a:solidFill>
                  <a:schemeClr val="tx1"/>
                </a:solidFill>
                <a:latin typeface="Century Schoolbook"/>
                <a:ea typeface="Cambria"/>
              </a:rPr>
              <a:t>Proceso de reclamación:</a:t>
            </a:r>
            <a:r>
              <a:rPr lang="es-US" sz="4400" dirty="0">
                <a:solidFill>
                  <a:schemeClr val="tx1"/>
                </a:solidFill>
              </a:rPr>
              <a:t/>
            </a:r>
            <a:br>
              <a:rPr lang="es-US" sz="4400" dirty="0">
                <a:solidFill>
                  <a:schemeClr val="tx1"/>
                </a:solidFill>
              </a:rPr>
            </a:br>
            <a:r>
              <a:rPr lang="es-US" sz="4400" dirty="0">
                <a:solidFill>
                  <a:schemeClr val="tx1"/>
                </a:solidFill>
                <a:latin typeface="Century Schoolbook"/>
                <a:ea typeface="Cambria"/>
              </a:rPr>
              <a:t>c</a:t>
            </a:r>
            <a:r>
              <a:rPr lang="es-US" sz="4400" dirty="0">
                <a:solidFill>
                  <a:srgbClr val="F2F2F2"/>
                </a:solidFill>
                <a:latin typeface="Century Schoolbook"/>
                <a:ea typeface="Cambria"/>
              </a:rPr>
              <a:t>uándo y qué se requiere</a:t>
            </a:r>
          </a:p>
        </p:txBody>
      </p:sp>
      <p:graphicFrame>
        <p:nvGraphicFramePr>
          <p:cNvPr id="18" name="Content Placeholder 2">
            <a:extLst>
              <a:ext uri="{FF2B5EF4-FFF2-40B4-BE49-F238E27FC236}">
                <a16:creationId xmlns:a16="http://schemas.microsoft.com/office/drawing/2014/main" id="{24E117E7-F912-4ADC-A31D-C72F6738AC90}"/>
              </a:ext>
            </a:extLst>
          </p:cNvPr>
          <p:cNvGraphicFramePr>
            <a:graphicFrameLocks noGrp="1"/>
          </p:cNvGraphicFramePr>
          <p:nvPr>
            <p:ph idx="1"/>
            <p:extLst>
              <p:ext uri="{D42A27DB-BD31-4B8C-83A1-F6EECF244321}">
                <p14:modId xmlns:p14="http://schemas.microsoft.com/office/powerpoint/2010/main" val="521397967"/>
              </p:ext>
            </p:extLst>
          </p:nvPr>
        </p:nvGraphicFramePr>
        <p:xfrm>
          <a:off x="5518697" y="295729"/>
          <a:ext cx="5614987" cy="577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11192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Paso # 5: Resolución informal</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170</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graphicFrame>
        <p:nvGraphicFramePr>
          <p:cNvPr id="13" name="Content Placeholder 2">
            <a:extLst>
              <a:ext uri="{FF2B5EF4-FFF2-40B4-BE49-F238E27FC236}">
                <a16:creationId xmlns:a16="http://schemas.microsoft.com/office/drawing/2014/main" id="{83DB844B-E90E-F260-431E-FA4CBDFDEE45}"/>
              </a:ext>
            </a:extLst>
          </p:cNvPr>
          <p:cNvGraphicFramePr>
            <a:graphicFrameLocks noGrp="1"/>
          </p:cNvGraphicFramePr>
          <p:nvPr>
            <p:ph idx="1"/>
            <p:extLst/>
          </p:nvPr>
        </p:nvGraphicFramePr>
        <p:xfrm>
          <a:off x="574861" y="1219200"/>
          <a:ext cx="11061326"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686828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Resolución informal</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562794"/>
            <a:ext cx="10058399" cy="4085098"/>
          </a:xfrm>
        </p:spPr>
        <p:txBody>
          <a:bodyPr>
            <a:normAutofit fontScale="85000" lnSpcReduction="20000"/>
          </a:bodyPr>
          <a:lstStyle/>
          <a:p>
            <a:r>
              <a:rPr lang="es-US" dirty="0"/>
              <a:t>Las partes deben poder detenerse en cualquier momento antes de llegar a un acuerdo</a:t>
            </a:r>
          </a:p>
          <a:p>
            <a:r>
              <a:rPr lang="es-US" dirty="0"/>
              <a:t>Si se llega a un acuerdo entre las partes, la denuncia formal en virtud del Título IX queda cerrada y nunca podrá </a:t>
            </a:r>
            <a:br>
              <a:rPr lang="es-US" dirty="0"/>
            </a:br>
            <a:r>
              <a:rPr lang="es-US" dirty="0"/>
              <a:t>reabrirse</a:t>
            </a:r>
          </a:p>
          <a:p>
            <a:r>
              <a:rPr lang="es-US" dirty="0"/>
              <a:t>Si no se llega a un acuerdo (o no se utiliza la </a:t>
            </a:r>
            <a:r>
              <a:rPr lang="es-US" dirty="0" smtClean="0"/>
              <a:t>resolución </a:t>
            </a:r>
            <a:r>
              <a:rPr lang="es-US" dirty="0"/>
              <a:t>informal), pase al Paso n.° 6:</a:t>
            </a:r>
            <a:r>
              <a:rPr lang="es-US" dirty="0">
                <a:solidFill>
                  <a:srgbClr val="FF0000"/>
                </a:solidFill>
              </a:rPr>
              <a:t> Investigación </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171</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7812498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172</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sysClr val="windowText" lastClr="000000"/>
                </a:solidFill>
                <a:effectLst/>
                <a:uLnTx/>
                <a:uFillTx/>
                <a:latin typeface="Cambria"/>
                <a:ea typeface="+mn-ea"/>
                <a:cs typeface="+mn-cs"/>
              </a:rPr>
              <a:t>Paso 3: </a:t>
            </a:r>
            <a:r>
              <a:rPr kumimoji="0" lang="es-US" sz="1800" b="0" i="0" u="none" strike="noStrike" cap="none" normalizeH="0" baseline="0" noProof="0" dirty="0">
                <a:ln>
                  <a:noFill/>
                </a:ln>
                <a:solidFill>
                  <a:sysClr val="windowText" lastClr="000000"/>
                </a:solidFill>
                <a:effectLst/>
                <a:uLnTx/>
                <a:uFillTx/>
                <a:latin typeface="Cambria"/>
                <a:ea typeface="+mn-ea"/>
                <a:cs typeface="+mn-cs"/>
              </a:rPr>
              <a:t>Notificación de alegaciones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4: </a:t>
            </a:r>
            <a:r>
              <a:rPr kumimoji="0" lang="es-US" sz="1800" b="0" i="0" u="none" strike="noStrike" cap="none" normalizeH="0" baseline="0" noProof="0" dirty="0">
                <a:ln>
                  <a:noFill/>
                </a:ln>
                <a:solidFill>
                  <a:prstClr val="black"/>
                </a:solidFill>
                <a:effectLst/>
                <a:uLnTx/>
                <a:uFillTx/>
                <a:latin typeface="Cambria"/>
                <a:ea typeface="+mn-ea"/>
                <a:cs typeface="+mn-cs"/>
              </a:rPr>
              <a:t>Considerar si el despido es necesario o está justificado</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5: </a:t>
            </a:r>
            <a:r>
              <a:rPr kumimoji="0" lang="es-US" sz="1800" b="0" i="0" u="none" strike="noStrike" cap="none" normalizeH="0" baseline="0" noProof="0" dirty="0">
                <a:ln>
                  <a:noFill/>
                </a:ln>
                <a:solidFill>
                  <a:prstClr val="black"/>
                </a:solidFill>
                <a:effectLst/>
                <a:uLnTx/>
                <a:uFillTx/>
                <a:latin typeface="Cambria"/>
                <a:ea typeface="+mn-ea"/>
                <a:cs typeface="+mn-cs"/>
              </a:rPr>
              <a:t>Resolución informal (en algunos casos)</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highlight>
                  <a:srgbClr val="FFFF00"/>
                </a:highlight>
                <a:uLnTx/>
                <a:uFillTx/>
                <a:latin typeface="Cambria"/>
                <a:ea typeface="+mn-ea"/>
                <a:cs typeface="+mn-cs"/>
              </a:rPr>
              <a:t>Paso 6: </a:t>
            </a:r>
            <a:r>
              <a:rPr kumimoji="0" lang="es-US" sz="1800" b="0" i="0" u="none" strike="noStrike" cap="none" normalizeH="0" baseline="0" noProof="0" dirty="0">
                <a:ln>
                  <a:noFill/>
                </a:ln>
                <a:solidFill>
                  <a:prstClr val="black"/>
                </a:solidFill>
                <a:effectLst/>
                <a:highlight>
                  <a:srgbClr val="FFFF00"/>
                </a:highligh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7: </a:t>
            </a:r>
            <a:r>
              <a:rPr kumimoji="0" lang="es-US" sz="1800" b="0" i="0" u="none" strike="noStrike" cap="none" normalizeH="0" baseline="0" noProof="0" dirty="0">
                <a:ln>
                  <a:noFill/>
                </a:ln>
                <a:solidFill>
                  <a:prstClr val="black"/>
                </a:solidFill>
                <a:effectLs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8: </a:t>
            </a:r>
            <a:r>
              <a:rPr kumimoji="0" lang="es-US" sz="1800" b="0" i="0" u="none" strike="noStrike" cap="none" normalizeH="0" baseline="0" noProof="0" dirty="0">
                <a:ln>
                  <a:noFill/>
                </a:ln>
                <a:solidFill>
                  <a:prstClr val="black"/>
                </a:solidFill>
                <a:effectLst/>
                <a:uLnTx/>
                <a:uFillTx/>
                <a:latin typeface="Cambria"/>
                <a:ea typeface="+mn-ea"/>
                <a:cs typeface="+mn-cs"/>
              </a:rPr>
              <a:t>Apelación</a:t>
            </a: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4000" b="1" i="0" u="none" strike="noStrike" cap="none" normalizeH="0" baseline="0" noProof="0" dirty="0">
                <a:ln>
                  <a:noFill/>
                </a:ln>
                <a:solidFill>
                  <a:srgbClr val="242852"/>
                </a:solidFill>
                <a:effectLst/>
                <a:uLnTx/>
                <a:uFillTx/>
                <a:latin typeface="Cambria"/>
                <a:ea typeface="+mj-ea"/>
                <a:cs typeface="+mj-cs"/>
              </a:rPr>
              <a:t>Resumen: T9 </a:t>
            </a:r>
            <a:r>
              <a:rPr lang="es-US" sz="4000" b="1" dirty="0" smtClean="0">
                <a:solidFill>
                  <a:srgbClr val="242852"/>
                </a:solidFill>
                <a:latin typeface="Cambria"/>
              </a:rPr>
              <a:t>AS</a:t>
            </a:r>
            <a:r>
              <a:rPr kumimoji="0" lang="es-US" sz="4000" b="1" i="0" u="none" strike="noStrike" cap="none" normalizeH="0" baseline="0" noProof="0" dirty="0" smtClean="0">
                <a:ln>
                  <a:noFill/>
                </a:ln>
                <a:solidFill>
                  <a:srgbClr val="242852"/>
                </a:solidFill>
                <a:effectLst/>
                <a:uLnTx/>
                <a:uFillTx/>
                <a:latin typeface="Cambria"/>
                <a:ea typeface="+mj-ea"/>
                <a:cs typeface="+mj-cs"/>
              </a:rPr>
              <a:t> </a:t>
            </a:r>
            <a:r>
              <a:rPr kumimoji="0" lang="es-US" sz="4000" b="1" i="0" u="none" strike="noStrike" cap="none" normalizeH="0" baseline="0" noProof="0" dirty="0">
                <a:ln>
                  <a:noFill/>
                </a:ln>
                <a:solidFill>
                  <a:srgbClr val="242852"/>
                </a:solidFill>
                <a:effectLst/>
                <a:uLnTx/>
                <a:uFillTx/>
                <a:latin typeface="Cambria"/>
                <a:ea typeface="+mj-ea"/>
                <a:cs typeface="+mj-cs"/>
              </a:rPr>
              <a:t>Proceso de </a:t>
            </a:r>
            <a:r>
              <a:rPr kumimoji="0" lang="es-US" sz="4000" b="1" i="0" u="none" strike="noStrike" cap="none" normalizeH="0" baseline="0" noProof="0" dirty="0" smtClean="0">
                <a:ln>
                  <a:noFill/>
                </a:ln>
                <a:solidFill>
                  <a:srgbClr val="242852"/>
                </a:solidFill>
                <a:effectLst/>
                <a:uLnTx/>
                <a:uFillTx/>
                <a:latin typeface="Cambria"/>
                <a:ea typeface="+mj-ea"/>
                <a:cs typeface="+mj-cs"/>
              </a:rPr>
              <a:t>reclamación</a:t>
            </a:r>
            <a:endParaRPr kumimoji="0" lang="es-US" sz="4000" b="1" i="0" u="none" strike="noStrike" cap="none" normalizeH="0" baseline="0" noProof="0" dirty="0">
              <a:ln>
                <a:noFill/>
              </a:ln>
              <a:solidFill>
                <a:srgbClr val="242852"/>
              </a:solidFill>
              <a:effectLst/>
              <a:uLnTx/>
              <a:uFillTx/>
              <a:latin typeface="Cambria"/>
              <a:ea typeface="+mj-ea"/>
              <a:cs typeface="+mj-cs"/>
            </a:endParaRP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599" y="1817083"/>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sysClr val="windowText" lastClr="000000"/>
                </a:solidFill>
                <a:effectLst/>
                <a:uLnTx/>
                <a:uFillTx/>
                <a:latin typeface="Cambria"/>
                <a:ea typeface="+mn-ea"/>
                <a:cs typeface="+mn-cs"/>
              </a:rPr>
              <a:t>Paso 1: </a:t>
            </a:r>
            <a:r>
              <a:rPr kumimoji="0" lang="es-US" sz="1800" b="0" i="0" u="none" strike="noStrike" cap="none" normalizeH="0" baseline="0" noProof="0" dirty="0">
                <a:ln>
                  <a:noFill/>
                </a:ln>
                <a:solidFill>
                  <a:sysClr val="windowText" lastClr="000000"/>
                </a:solidFill>
                <a:effectLst/>
                <a:uLnTx/>
                <a:uFillTx/>
                <a:latin typeface="Cambria"/>
                <a:ea typeface="+mn-ea"/>
                <a:cs typeface="+mn-cs"/>
              </a:rPr>
              <a:t>Realizar una "reunión de medidas de apoyo" con el denunciante (presunta víctima) y ofrecerle el derecho a presentar una denuncia formal.</a:t>
            </a:r>
          </a:p>
          <a:p>
            <a:pPr marL="914400" marR="0" lvl="4" indent="-404813" algn="l" defTabSz="914400" rtl="0" eaLnBrk="1" fontAlgn="auto" latinLnBrk="0" hangingPunct="1">
              <a:lnSpc>
                <a:spcPct val="100000"/>
              </a:lnSpc>
              <a:spcBef>
                <a:spcPts val="600"/>
              </a:spcBef>
              <a:spcAft>
                <a:spcPts val="80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sysClr val="windowText" lastClr="000000"/>
                </a:solidFill>
                <a:effectLst/>
                <a:uLnTx/>
                <a:uFillTx/>
                <a:latin typeface="Cambria"/>
                <a:ea typeface="+mn-ea"/>
                <a:cs typeface="+mn-cs"/>
              </a:rPr>
              <a:t>Paso 2: </a:t>
            </a:r>
            <a:r>
              <a:rPr kumimoji="0" lang="es-US" sz="1800" b="0" i="0" u="none" strike="noStrike" cap="none" normalizeH="0" baseline="0" noProof="0" dirty="0">
                <a:ln>
                  <a:noFill/>
                </a:ln>
                <a:solidFill>
                  <a:sysClr val="windowText" lastClr="000000"/>
                </a:solidFill>
                <a:effectLst/>
                <a:uLnTx/>
                <a:uFillTx/>
                <a:latin typeface="Cambria"/>
                <a:ea typeface="+mn-ea"/>
                <a:cs typeface="+mn-cs"/>
              </a:rPr>
              <a:t>Considerar si se justifica la destitución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09599" y="1167203"/>
            <a:ext cx="101599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FF0000"/>
                </a:solidFill>
                <a:effectLst/>
                <a:uLnTx/>
                <a:uFillTx/>
                <a:latin typeface="Cambria"/>
                <a:ea typeface="+mn-ea"/>
                <a:cs typeface="+mn-cs"/>
              </a:rPr>
              <a:t>Para cualquier caso de Acoso Sexual del Título IX en un programa o actividad y en los Estados Unidos del cual la escuela tenga conocimiento real, el Coordinador del Título IX o su designado deberá</a:t>
            </a:r>
          </a:p>
        </p:txBody>
      </p:sp>
      <p:sp>
        <p:nvSpPr>
          <p:cNvPr id="15" name="TextBox 14">
            <a:extLst>
              <a:ext uri="{FF2B5EF4-FFF2-40B4-BE49-F238E27FC236}">
                <a16:creationId xmlns:a16="http://schemas.microsoft.com/office/drawing/2014/main" id="{480E746A-FA89-4259-A3D3-3BE72BC491C4}"/>
              </a:ext>
            </a:extLst>
          </p:cNvPr>
          <p:cNvSpPr txBox="1"/>
          <p:nvPr/>
        </p:nvSpPr>
        <p:spPr>
          <a:xfrm>
            <a:off x="609600" y="3006965"/>
            <a:ext cx="101599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US" sz="1800" b="0" i="0" u="none" strike="noStrike" cap="none" normalizeH="0" baseline="0" noProof="0" dirty="0">
                <a:ln>
                  <a:noFill/>
                </a:ln>
                <a:solidFill>
                  <a:srgbClr val="FF0000"/>
                </a:solidFill>
                <a:effectLst/>
                <a:uLnTx/>
                <a:uFillTx/>
                <a:latin typeface="Cambria"/>
                <a:ea typeface="+mn-ea"/>
                <a:cs typeface="+mn-cs"/>
              </a:rPr>
              <a:t>Sólo si el Coordinador del Título IX o la persona designada presentan o firman una denuncia formal en virtud del Título IX.</a:t>
            </a:r>
          </a:p>
        </p:txBody>
      </p:sp>
      <p:sp>
        <p:nvSpPr>
          <p:cNvPr id="16" name="TextBox 15">
            <a:extLst>
              <a:ext uri="{FF2B5EF4-FFF2-40B4-BE49-F238E27FC236}">
                <a16:creationId xmlns:a16="http://schemas.microsoft.com/office/drawing/2014/main" id="{E7ACC7B8-6CBB-41B4-989C-A25B3FE603AD}"/>
              </a:ext>
            </a:extLst>
          </p:cNvPr>
          <p:cNvSpPr txBox="1"/>
          <p:nvPr/>
        </p:nvSpPr>
        <p:spPr>
          <a:xfrm>
            <a:off x="6421890" y="4937900"/>
            <a:ext cx="4826000"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US" sz="1800" b="1" i="0" u="none" strike="noStrike" cap="none" normalizeH="0" baseline="0" noProof="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3526776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US" sz="4800" b="1"/>
              <a:t>El equipo del Título IX</a:t>
            </a:r>
          </a:p>
        </p:txBody>
      </p:sp>
      <p:pic>
        <p:nvPicPr>
          <p:cNvPr id="4" name="Picture 3"/>
          <p:cNvPicPr>
            <a:picLocks noChangeAspect="1"/>
          </p:cNvPicPr>
          <p:nvPr/>
        </p:nvPicPr>
        <p:blipFill>
          <a:blip r:embed="rId3"/>
          <a:stretch>
            <a:fillRect/>
          </a:stretch>
        </p:blipFill>
        <p:spPr>
          <a:xfrm>
            <a:off x="1664493" y="1288430"/>
            <a:ext cx="1149334" cy="1738736"/>
          </a:xfrm>
          <a:prstGeom prst="rect">
            <a:avLst/>
          </a:prstGeom>
        </p:spPr>
      </p:pic>
      <p:pic>
        <p:nvPicPr>
          <p:cNvPr id="5" name="Picture 4"/>
          <p:cNvPicPr>
            <a:picLocks noChangeAspect="1"/>
          </p:cNvPicPr>
          <p:nvPr/>
        </p:nvPicPr>
        <p:blipFill>
          <a:blip r:embed="rId3"/>
          <a:stretch>
            <a:fillRect/>
          </a:stretch>
        </p:blipFill>
        <p:spPr>
          <a:xfrm>
            <a:off x="3474023" y="1288430"/>
            <a:ext cx="1149334" cy="1738736"/>
          </a:xfrm>
          <a:prstGeom prst="rect">
            <a:avLst/>
          </a:prstGeom>
        </p:spPr>
      </p:pic>
      <p:pic>
        <p:nvPicPr>
          <p:cNvPr id="6" name="Picture 5"/>
          <p:cNvPicPr>
            <a:picLocks noChangeAspect="1"/>
          </p:cNvPicPr>
          <p:nvPr/>
        </p:nvPicPr>
        <p:blipFill>
          <a:blip r:embed="rId3"/>
          <a:stretch>
            <a:fillRect/>
          </a:stretch>
        </p:blipFill>
        <p:spPr>
          <a:xfrm>
            <a:off x="5264650" y="1288430"/>
            <a:ext cx="1149334" cy="1738736"/>
          </a:xfrm>
          <a:prstGeom prst="rect">
            <a:avLst/>
          </a:prstGeom>
        </p:spPr>
      </p:pic>
      <p:pic>
        <p:nvPicPr>
          <p:cNvPr id="7" name="Picture 6"/>
          <p:cNvPicPr>
            <a:picLocks noChangeAspect="1"/>
          </p:cNvPicPr>
          <p:nvPr/>
        </p:nvPicPr>
        <p:blipFill>
          <a:blip r:embed="rId3"/>
          <a:stretch>
            <a:fillRect/>
          </a:stretch>
        </p:blipFill>
        <p:spPr>
          <a:xfrm>
            <a:off x="7026948" y="1288430"/>
            <a:ext cx="1150168" cy="1739998"/>
          </a:xfrm>
          <a:prstGeom prst="rect">
            <a:avLst/>
          </a:prstGeom>
        </p:spPr>
      </p:pic>
      <p:sp>
        <p:nvSpPr>
          <p:cNvPr id="8" name="TextBox 7"/>
          <p:cNvSpPr txBox="1"/>
          <p:nvPr/>
        </p:nvSpPr>
        <p:spPr>
          <a:xfrm>
            <a:off x="882781" y="3661213"/>
            <a:ext cx="21146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Coordinador del Título IX</a:t>
            </a:r>
          </a:p>
        </p:txBody>
      </p:sp>
      <p:sp>
        <p:nvSpPr>
          <p:cNvPr id="9" name="TextBox 8"/>
          <p:cNvSpPr txBox="1"/>
          <p:nvPr/>
        </p:nvSpPr>
        <p:spPr>
          <a:xfrm>
            <a:off x="3189113" y="3661124"/>
            <a:ext cx="13436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Investigador</a:t>
            </a:r>
          </a:p>
        </p:txBody>
      </p:sp>
      <p:sp>
        <p:nvSpPr>
          <p:cNvPr id="10" name="TextBox 9"/>
          <p:cNvSpPr txBox="1"/>
          <p:nvPr/>
        </p:nvSpPr>
        <p:spPr>
          <a:xfrm>
            <a:off x="6628476" y="3706055"/>
            <a:ext cx="16706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Responsable de la toma de decisiones</a:t>
            </a:r>
          </a:p>
        </p:txBody>
      </p:sp>
      <p:sp>
        <p:nvSpPr>
          <p:cNvPr id="11" name="TextBox 10"/>
          <p:cNvSpPr txBox="1"/>
          <p:nvPr/>
        </p:nvSpPr>
        <p:spPr>
          <a:xfrm>
            <a:off x="8218576" y="3683406"/>
            <a:ext cx="155523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Oficial de apelaciones</a:t>
            </a:r>
          </a:p>
        </p:txBody>
      </p:sp>
      <p:pic>
        <p:nvPicPr>
          <p:cNvPr id="12" name="Picture 11"/>
          <p:cNvPicPr>
            <a:picLocks noChangeAspect="1"/>
          </p:cNvPicPr>
          <p:nvPr/>
        </p:nvPicPr>
        <p:blipFill>
          <a:blip r:embed="rId3"/>
          <a:stretch>
            <a:fillRect/>
          </a:stretch>
        </p:blipFill>
        <p:spPr>
          <a:xfrm>
            <a:off x="8687117" y="1277641"/>
            <a:ext cx="1150168" cy="1739998"/>
          </a:xfrm>
          <a:prstGeom prst="rect">
            <a:avLst/>
          </a:prstGeom>
        </p:spPr>
      </p:pic>
      <p:sp>
        <p:nvSpPr>
          <p:cNvPr id="15" name="TextBox 14"/>
          <p:cNvSpPr txBox="1"/>
          <p:nvPr/>
        </p:nvSpPr>
        <p:spPr>
          <a:xfrm>
            <a:off x="4551085" y="3661834"/>
            <a:ext cx="214033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Resolución informal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Facilitador</a:t>
            </a:r>
          </a:p>
        </p:txBody>
      </p:sp>
      <p:sp>
        <p:nvSpPr>
          <p:cNvPr id="25" name="TextBox 24">
            <a:extLst>
              <a:ext uri="{FF2B5EF4-FFF2-40B4-BE49-F238E27FC236}">
                <a16:creationId xmlns:a16="http://schemas.microsoft.com/office/drawing/2014/main" id="{9D469646-32D7-4484-A70D-5C488ACFCA00}"/>
              </a:ext>
            </a:extLst>
          </p:cNvPr>
          <p:cNvSpPr txBox="1"/>
          <p:nvPr/>
        </p:nvSpPr>
        <p:spPr>
          <a:xfrm>
            <a:off x="2353276" y="4808987"/>
            <a:ext cx="30562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a:ln>
                  <a:noFill/>
                </a:ln>
                <a:solidFill>
                  <a:srgbClr val="002060"/>
                </a:solidFill>
                <a:effectLst/>
                <a:uLnTx/>
                <a:uFillTx/>
                <a:latin typeface="Century Schoolbook" panose="02040604050505020304" pitchFamily="18" charset="0"/>
                <a:ea typeface="+mn-ea"/>
                <a:cs typeface="+mn-cs"/>
              </a:rPr>
              <a:t>La misma persona puede desempeñar las tres funciones, pero no es lo ideal</a:t>
            </a:r>
          </a:p>
        </p:txBody>
      </p:sp>
      <p:cxnSp>
        <p:nvCxnSpPr>
          <p:cNvPr id="26" name="Straight Connector 25">
            <a:extLst>
              <a:ext uri="{FF2B5EF4-FFF2-40B4-BE49-F238E27FC236}">
                <a16:creationId xmlns:a16="http://schemas.microsoft.com/office/drawing/2014/main" id="{8572C1A8-AC13-4501-B3CF-CDC9E74248D7}"/>
              </a:ext>
            </a:extLst>
          </p:cNvPr>
          <p:cNvCxnSpPr>
            <a:cxnSpLocks/>
          </p:cNvCxnSpPr>
          <p:nvPr/>
        </p:nvCxnSpPr>
        <p:spPr>
          <a:xfrm>
            <a:off x="2248392" y="3449617"/>
            <a:ext cx="0" cy="503444"/>
          </a:xfrm>
          <a:prstGeom prst="line">
            <a:avLst/>
          </a:prstGeom>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4E61DFF6-0A95-4194-8179-B28E36366D68}"/>
              </a:ext>
            </a:extLst>
          </p:cNvPr>
          <p:cNvCxnSpPr>
            <a:cxnSpLocks/>
          </p:cNvCxnSpPr>
          <p:nvPr/>
        </p:nvCxnSpPr>
        <p:spPr>
          <a:xfrm>
            <a:off x="4020632" y="3469284"/>
            <a:ext cx="0" cy="1163994"/>
          </a:xfrm>
          <a:prstGeom prst="line">
            <a:avLst/>
          </a:prstGeom>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D8E55432-3AB0-4F30-855F-D02C894C9D4F}"/>
              </a:ext>
            </a:extLst>
          </p:cNvPr>
          <p:cNvCxnSpPr>
            <a:cxnSpLocks/>
          </p:cNvCxnSpPr>
          <p:nvPr/>
        </p:nvCxnSpPr>
        <p:spPr>
          <a:xfrm>
            <a:off x="5673272" y="3429000"/>
            <a:ext cx="0" cy="544223"/>
          </a:xfrm>
          <a:prstGeom prst="line">
            <a:avLst/>
          </a:prstGeom>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11D29452-748D-4F52-AC3B-42FB2507C4AB}"/>
              </a:ext>
            </a:extLst>
          </p:cNvPr>
          <p:cNvCxnSpPr>
            <a:cxnSpLocks/>
          </p:cNvCxnSpPr>
          <p:nvPr/>
        </p:nvCxnSpPr>
        <p:spPr>
          <a:xfrm>
            <a:off x="2248392" y="4004628"/>
            <a:ext cx="3422884" cy="0"/>
          </a:xfrm>
          <a:prstGeom prst="line">
            <a:avLst/>
          </a:prstGeom>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F3E511D0-4577-4BC9-920D-CB744CB0C475}"/>
              </a:ext>
            </a:extLst>
          </p:cNvPr>
          <p:cNvSpPr txBox="1"/>
          <p:nvPr/>
        </p:nvSpPr>
        <p:spPr>
          <a:xfrm>
            <a:off x="6827440" y="4869275"/>
            <a:ext cx="333504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b="1">
                <a:solidFill>
                  <a:srgbClr val="002060"/>
                </a:solidFill>
                <a:latin typeface="Century Schoolbook" panose="02040604050505020304" pitchFamily="18" charset="0"/>
                <a:ea typeface="+mn-ea"/>
                <a:cs typeface="+mn-cs"/>
              </a:rPr>
              <a:t>Deben ser dos personas nuevas - no puede ser la misma persona; no puede ser el coordinador ni el investigador</a:t>
            </a:r>
          </a:p>
        </p:txBody>
      </p:sp>
      <p:cxnSp>
        <p:nvCxnSpPr>
          <p:cNvPr id="43" name="Straight Connector 42">
            <a:extLst>
              <a:ext uri="{FF2B5EF4-FFF2-40B4-BE49-F238E27FC236}">
                <a16:creationId xmlns:a16="http://schemas.microsoft.com/office/drawing/2014/main" id="{DEEA3465-8399-49E6-AC14-B1E04D7E676F}"/>
              </a:ext>
            </a:extLst>
          </p:cNvPr>
          <p:cNvCxnSpPr>
            <a:cxnSpLocks/>
          </p:cNvCxnSpPr>
          <p:nvPr/>
        </p:nvCxnSpPr>
        <p:spPr>
          <a:xfrm>
            <a:off x="7443516" y="4004628"/>
            <a:ext cx="1714500" cy="2"/>
          </a:xfrm>
          <a:prstGeom prst="line">
            <a:avLst/>
          </a:prstGeom>
          <a:ln/>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E7A32072-9324-4FE5-A56E-5CB43FF73D5A}"/>
              </a:ext>
            </a:extLst>
          </p:cNvPr>
          <p:cNvCxnSpPr>
            <a:cxnSpLocks/>
          </p:cNvCxnSpPr>
          <p:nvPr/>
        </p:nvCxnSpPr>
        <p:spPr>
          <a:xfrm>
            <a:off x="8311585" y="4004628"/>
            <a:ext cx="0" cy="685800"/>
          </a:xfrm>
          <a:prstGeom prst="line">
            <a:avLst/>
          </a:prstGeom>
          <a:ln/>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F4F270BE-EEB3-49DC-AE25-FC68F93CBC07}"/>
              </a:ext>
            </a:extLst>
          </p:cNvPr>
          <p:cNvCxnSpPr>
            <a:cxnSpLocks/>
          </p:cNvCxnSpPr>
          <p:nvPr/>
        </p:nvCxnSpPr>
        <p:spPr>
          <a:xfrm>
            <a:off x="7443516" y="3479393"/>
            <a:ext cx="0" cy="503444"/>
          </a:xfrm>
          <a:prstGeom prst="line">
            <a:avLst/>
          </a:prstGeom>
          <a:ln/>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90F909A6-9210-410D-9D03-2656992CE7BC}"/>
              </a:ext>
            </a:extLst>
          </p:cNvPr>
          <p:cNvCxnSpPr>
            <a:cxnSpLocks/>
          </p:cNvCxnSpPr>
          <p:nvPr/>
        </p:nvCxnSpPr>
        <p:spPr>
          <a:xfrm>
            <a:off x="9158016" y="3518516"/>
            <a:ext cx="0" cy="503444"/>
          </a:xfrm>
          <a:prstGeom prst="line">
            <a:avLst/>
          </a:prstGeom>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9772543D-0D4F-5207-D64C-A60D9A7EEEC4}"/>
              </a:ext>
            </a:extLst>
          </p:cNvPr>
          <p:cNvSpPr txBox="1"/>
          <p:nvPr/>
        </p:nvSpPr>
        <p:spPr>
          <a:xfrm>
            <a:off x="882781" y="3054096"/>
            <a:ext cx="2526813"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Coordinador del Título IX</a:t>
            </a:r>
          </a:p>
        </p:txBody>
      </p:sp>
      <p:sp>
        <p:nvSpPr>
          <p:cNvPr id="24" name="TextBox 23">
            <a:extLst>
              <a:ext uri="{FF2B5EF4-FFF2-40B4-BE49-F238E27FC236}">
                <a16:creationId xmlns:a16="http://schemas.microsoft.com/office/drawing/2014/main" id="{37635BFA-5102-50F1-CE87-F6B5922E2368}"/>
              </a:ext>
            </a:extLst>
          </p:cNvPr>
          <p:cNvSpPr txBox="1"/>
          <p:nvPr/>
        </p:nvSpPr>
        <p:spPr>
          <a:xfrm>
            <a:off x="3294669" y="3098745"/>
            <a:ext cx="1660700"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Facilitador de la Resolucion Informal (IR, por sus siglas en ingles)</a:t>
            </a:r>
          </a:p>
        </p:txBody>
      </p:sp>
      <p:sp>
        <p:nvSpPr>
          <p:cNvPr id="29" name="TextBox 28">
            <a:extLst>
              <a:ext uri="{FF2B5EF4-FFF2-40B4-BE49-F238E27FC236}">
                <a16:creationId xmlns:a16="http://schemas.microsoft.com/office/drawing/2014/main" id="{33C6F5AF-E399-4ACD-2DD8-B0F55F36C301}"/>
              </a:ext>
            </a:extLst>
          </p:cNvPr>
          <p:cNvSpPr txBox="1"/>
          <p:nvPr/>
        </p:nvSpPr>
        <p:spPr>
          <a:xfrm>
            <a:off x="5045661" y="3105361"/>
            <a:ext cx="1660700"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Investigador</a:t>
            </a:r>
          </a:p>
        </p:txBody>
      </p:sp>
      <p:sp>
        <p:nvSpPr>
          <p:cNvPr id="30" name="TextBox 29">
            <a:extLst>
              <a:ext uri="{FF2B5EF4-FFF2-40B4-BE49-F238E27FC236}">
                <a16:creationId xmlns:a16="http://schemas.microsoft.com/office/drawing/2014/main" id="{F7CBB62A-1204-C4AD-9D83-A5398ACDE47B}"/>
              </a:ext>
            </a:extLst>
          </p:cNvPr>
          <p:cNvSpPr txBox="1"/>
          <p:nvPr/>
        </p:nvSpPr>
        <p:spPr>
          <a:xfrm>
            <a:off x="6707961" y="3118513"/>
            <a:ext cx="1913745"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Responsable de la toma de decisiones</a:t>
            </a:r>
          </a:p>
        </p:txBody>
      </p:sp>
      <p:sp>
        <p:nvSpPr>
          <p:cNvPr id="31" name="TextBox 30">
            <a:extLst>
              <a:ext uri="{FF2B5EF4-FFF2-40B4-BE49-F238E27FC236}">
                <a16:creationId xmlns:a16="http://schemas.microsoft.com/office/drawing/2014/main" id="{E00682FC-BAE6-7566-2A98-23DFEDBE0A4A}"/>
              </a:ext>
            </a:extLst>
          </p:cNvPr>
          <p:cNvSpPr txBox="1"/>
          <p:nvPr/>
        </p:nvSpPr>
        <p:spPr>
          <a:xfrm>
            <a:off x="8477516" y="3098745"/>
            <a:ext cx="2932183"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Responsable de apelaciones</a:t>
            </a:r>
          </a:p>
        </p:txBody>
      </p:sp>
    </p:spTree>
    <p:extLst>
      <p:ext uri="{BB962C8B-B14F-4D97-AF65-F5344CB8AC3E}">
        <p14:creationId xmlns:p14="http://schemas.microsoft.com/office/powerpoint/2010/main" val="21855948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24CE-2E4B-21BB-5E2C-C024DE9F2D63}"/>
              </a:ext>
            </a:extLst>
          </p:cNvPr>
          <p:cNvSpPr>
            <a:spLocks noGrp="1"/>
          </p:cNvSpPr>
          <p:nvPr>
            <p:ph type="title"/>
          </p:nvPr>
        </p:nvSpPr>
        <p:spPr/>
        <p:txBody>
          <a:bodyPr>
            <a:normAutofit fontScale="90000"/>
          </a:bodyPr>
          <a:lstStyle/>
          <a:p>
            <a:r>
              <a:rPr lang="es-US"/>
              <a:t>Recomendación del investigador</a:t>
            </a:r>
          </a:p>
        </p:txBody>
      </p:sp>
      <p:sp>
        <p:nvSpPr>
          <p:cNvPr id="3" name="Content Placeholder 2">
            <a:extLst>
              <a:ext uri="{FF2B5EF4-FFF2-40B4-BE49-F238E27FC236}">
                <a16:creationId xmlns:a16="http://schemas.microsoft.com/office/drawing/2014/main" id="{464967B0-036D-FEBA-A6EA-33BF506DDD5A}"/>
              </a:ext>
            </a:extLst>
          </p:cNvPr>
          <p:cNvSpPr>
            <a:spLocks noGrp="1"/>
          </p:cNvSpPr>
          <p:nvPr>
            <p:ph idx="1"/>
          </p:nvPr>
        </p:nvSpPr>
        <p:spPr>
          <a:xfrm>
            <a:off x="1076325" y="2343863"/>
            <a:ext cx="10058399" cy="3594973"/>
          </a:xfrm>
        </p:spPr>
        <p:txBody>
          <a:bodyPr>
            <a:normAutofit/>
          </a:bodyPr>
          <a:lstStyle/>
          <a:p>
            <a:r>
              <a:rPr lang="es-US" dirty="0"/>
              <a:t>La notificación de alegaciones es su "guía" para la investigación.</a:t>
            </a:r>
          </a:p>
          <a:p>
            <a:r>
              <a:rPr lang="es-US" dirty="0"/>
              <a:t>Asegúrese de entender las alegaciones y los elementos necesarios para probarlas.</a:t>
            </a:r>
          </a:p>
        </p:txBody>
      </p:sp>
      <p:sp>
        <p:nvSpPr>
          <p:cNvPr id="4" name="Slide Number Placeholder 3">
            <a:extLst>
              <a:ext uri="{FF2B5EF4-FFF2-40B4-BE49-F238E27FC236}">
                <a16:creationId xmlns:a16="http://schemas.microsoft.com/office/drawing/2014/main" id="{70E46BF5-316F-5346-0158-2C613426E71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174</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193837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F4A2E7-3CAC-AD86-9D94-511C5E18650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175</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45278434-0D69-7CA7-C588-B56FD7F34A8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2663" y="0"/>
            <a:ext cx="12192000" cy="6858000"/>
          </a:xfrm>
          <a:prstGeom prst="rect">
            <a:avLst/>
          </a:prstGeom>
        </p:spPr>
      </p:pic>
    </p:spTree>
    <p:extLst>
      <p:ext uri="{BB962C8B-B14F-4D97-AF65-F5344CB8AC3E}">
        <p14:creationId xmlns:p14="http://schemas.microsoft.com/office/powerpoint/2010/main" val="19338690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agnifying glass&#10;&#10;Description automatically generated with medium confidence">
            <a:extLst>
              <a:ext uri="{FF2B5EF4-FFF2-40B4-BE49-F238E27FC236}">
                <a16:creationId xmlns:a16="http://schemas.microsoft.com/office/drawing/2014/main" id="{57DB83D1-5169-0B43-8F0F-8C84601ED61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81A131-AD76-458F-A5D1-896FAE73739F}"/>
              </a:ext>
            </a:extLst>
          </p:cNvPr>
          <p:cNvSpPr>
            <a:spLocks noGrp="1"/>
          </p:cNvSpPr>
          <p:nvPr>
            <p:ph type="title"/>
          </p:nvPr>
        </p:nvSpPr>
        <p:spPr/>
        <p:txBody>
          <a:bodyPr>
            <a:normAutofit fontScale="90000"/>
          </a:bodyPr>
          <a:lstStyle/>
          <a:p>
            <a:pPr algn="ctr">
              <a:lnSpc>
                <a:spcPct val="80000"/>
              </a:lnSpc>
              <a:spcBef>
                <a:spcPts val="3000"/>
              </a:spcBef>
              <a:spcAft>
                <a:spcPts val="1200"/>
              </a:spcAft>
            </a:pPr>
            <a:r>
              <a:rPr lang="es-US" b="1" dirty="0">
                <a:solidFill>
                  <a:schemeClr val="bg1"/>
                </a:solidFill>
                <a:latin typeface="Century Schoolbook" panose="02040604050505020304" pitchFamily="18" charset="0"/>
              </a:rPr>
              <a:t>La investigación
</a:t>
            </a:r>
            <a:br>
              <a:rPr lang="es-US" b="1" dirty="0">
                <a:solidFill>
                  <a:schemeClr val="bg1"/>
                </a:solidFill>
                <a:latin typeface="Century Schoolbook" panose="02040604050505020304" pitchFamily="18" charset="0"/>
              </a:rPr>
            </a:br>
            <a:r>
              <a:rPr lang="es-US" b="1" dirty="0">
                <a:solidFill>
                  <a:schemeClr val="bg1"/>
                </a:solidFill>
                <a:latin typeface="Century Schoolbook" panose="02040604050505020304" pitchFamily="18" charset="0"/>
              </a:rPr>
              <a:t>(Paso n.º 6)</a:t>
            </a:r>
          </a:p>
        </p:txBody>
      </p:sp>
      <p:sp>
        <p:nvSpPr>
          <p:cNvPr id="8" name="Slide Number Placeholder 3">
            <a:extLst>
              <a:ext uri="{FF2B5EF4-FFF2-40B4-BE49-F238E27FC236}">
                <a16:creationId xmlns:a16="http://schemas.microsoft.com/office/drawing/2014/main" id="{F51233AC-9462-1D9F-6B95-EB5C239D6B99}"/>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176</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965689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791B-8780-CD69-7EAB-4581CB3B3651}"/>
              </a:ext>
            </a:extLst>
          </p:cNvPr>
          <p:cNvSpPr>
            <a:spLocks noGrp="1"/>
          </p:cNvSpPr>
          <p:nvPr>
            <p:ph type="title"/>
          </p:nvPr>
        </p:nvSpPr>
        <p:spPr/>
        <p:txBody>
          <a:bodyPr>
            <a:noAutofit/>
          </a:bodyPr>
          <a:lstStyle/>
          <a:p>
            <a:r>
              <a:rPr lang="es-US" sz="4800" dirty="0"/>
              <a:t>Principios clave de la investigación</a:t>
            </a:r>
          </a:p>
        </p:txBody>
      </p:sp>
      <p:sp>
        <p:nvSpPr>
          <p:cNvPr id="3" name="Content Placeholder 2">
            <a:extLst>
              <a:ext uri="{FF2B5EF4-FFF2-40B4-BE49-F238E27FC236}">
                <a16:creationId xmlns:a16="http://schemas.microsoft.com/office/drawing/2014/main" id="{03CD7C98-6C8F-E4EB-FB84-1646F9CA1131}"/>
              </a:ext>
            </a:extLst>
          </p:cNvPr>
          <p:cNvSpPr>
            <a:spLocks noGrp="1"/>
          </p:cNvSpPr>
          <p:nvPr>
            <p:ph idx="1"/>
          </p:nvPr>
        </p:nvSpPr>
        <p:spPr/>
        <p:txBody>
          <a:bodyPr/>
          <a:lstStyle/>
          <a:p>
            <a:r>
              <a:rPr lang="es-US"/>
              <a:t>Minuciosa</a:t>
            </a:r>
          </a:p>
          <a:p>
            <a:r>
              <a:rPr lang="es-US"/>
              <a:t>Rápida</a:t>
            </a:r>
          </a:p>
          <a:p>
            <a:r>
              <a:rPr lang="es-US"/>
              <a:t>Imparcial</a:t>
            </a:r>
          </a:p>
          <a:p>
            <a:r>
              <a:rPr lang="es-US"/>
              <a:t>Justa</a:t>
            </a:r>
          </a:p>
        </p:txBody>
      </p:sp>
      <p:sp>
        <p:nvSpPr>
          <p:cNvPr id="4" name="Slide Number Placeholder 3">
            <a:extLst>
              <a:ext uri="{FF2B5EF4-FFF2-40B4-BE49-F238E27FC236}">
                <a16:creationId xmlns:a16="http://schemas.microsoft.com/office/drawing/2014/main" id="{576EA4BE-2DE2-D03E-DDE6-14EF140196E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177</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pic>
        <p:nvPicPr>
          <p:cNvPr id="5" name="Content Placeholder 7" descr="A picture containing text, device&#10;&#10;Description automatically generated">
            <a:extLst>
              <a:ext uri="{FF2B5EF4-FFF2-40B4-BE49-F238E27FC236}">
                <a16:creationId xmlns:a16="http://schemas.microsoft.com/office/drawing/2014/main" id="{0D595DA3-2147-F0BE-2AB6-6CBECF5EFB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16870" y="1944414"/>
            <a:ext cx="6069219" cy="4423329"/>
          </a:xfrm>
          <a:prstGeom prst="rect">
            <a:avLst/>
          </a:prstGeom>
        </p:spPr>
      </p:pic>
    </p:spTree>
    <p:extLst>
      <p:ext uri="{BB962C8B-B14F-4D97-AF65-F5344CB8AC3E}">
        <p14:creationId xmlns:p14="http://schemas.microsoft.com/office/powerpoint/2010/main" val="406832598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B40F7-40B4-BDEC-369D-9AC5B7282A34}"/>
              </a:ext>
            </a:extLst>
          </p:cNvPr>
          <p:cNvSpPr>
            <a:spLocks noGrp="1"/>
          </p:cNvSpPr>
          <p:nvPr>
            <p:ph type="title"/>
          </p:nvPr>
        </p:nvSpPr>
        <p:spPr/>
        <p:txBody>
          <a:bodyPr>
            <a:noAutofit/>
          </a:bodyPr>
          <a:lstStyle/>
          <a:p>
            <a:r>
              <a:rPr lang="es-US" sz="4400"/>
              <a:t>Responsabilidades del investigador  </a:t>
            </a:r>
          </a:p>
        </p:txBody>
      </p:sp>
      <p:sp>
        <p:nvSpPr>
          <p:cNvPr id="4" name="Slide Number Placeholder 3">
            <a:extLst>
              <a:ext uri="{FF2B5EF4-FFF2-40B4-BE49-F238E27FC236}">
                <a16:creationId xmlns:a16="http://schemas.microsoft.com/office/drawing/2014/main" id="{E5C9DBAE-4389-A9CC-CDD4-EEDB4568CD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178</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
        <p:nvSpPr>
          <p:cNvPr id="19" name="Arrow: Right 18">
            <a:extLst>
              <a:ext uri="{FF2B5EF4-FFF2-40B4-BE49-F238E27FC236}">
                <a16:creationId xmlns:a16="http://schemas.microsoft.com/office/drawing/2014/main" id="{0D3D2F6B-65D5-402C-2A22-81EC6237ED90}"/>
              </a:ext>
            </a:extLst>
          </p:cNvPr>
          <p:cNvSpPr/>
          <p:nvPr/>
        </p:nvSpPr>
        <p:spPr>
          <a:xfrm>
            <a:off x="3" y="800101"/>
            <a:ext cx="12191993" cy="5257798"/>
          </a:xfrm>
          <a:prstGeom prst="rightArrow">
            <a:avLst/>
          </a:prstGeom>
          <a:solidFill>
            <a:sysClr val="window" lastClr="FFFFFF">
              <a:lumMod val="85000"/>
            </a:sysClr>
          </a:solidFill>
          <a:ln>
            <a:noFill/>
          </a:ln>
          <a:effectLst/>
        </p:spPr>
      </p:sp>
      <p:grpSp>
        <p:nvGrpSpPr>
          <p:cNvPr id="20" name="Group 19">
            <a:extLst>
              <a:ext uri="{FF2B5EF4-FFF2-40B4-BE49-F238E27FC236}">
                <a16:creationId xmlns:a16="http://schemas.microsoft.com/office/drawing/2014/main" id="{0061D0B1-7B7F-08E6-C976-F7C8DBF7B80F}"/>
              </a:ext>
            </a:extLst>
          </p:cNvPr>
          <p:cNvGrpSpPr/>
          <p:nvPr/>
        </p:nvGrpSpPr>
        <p:grpSpPr>
          <a:xfrm>
            <a:off x="225091" y="2419650"/>
            <a:ext cx="2558767" cy="2103119"/>
            <a:chOff x="225091" y="1619549"/>
            <a:chExt cx="2558767" cy="2103119"/>
          </a:xfrm>
        </p:grpSpPr>
        <p:sp>
          <p:nvSpPr>
            <p:cNvPr id="30" name="Rectangle: Rounded Corners 29">
              <a:extLst>
                <a:ext uri="{FF2B5EF4-FFF2-40B4-BE49-F238E27FC236}">
                  <a16:creationId xmlns:a16="http://schemas.microsoft.com/office/drawing/2014/main" id="{3060A33A-5F6D-BC7A-5E81-12199C154602}"/>
                </a:ext>
              </a:extLst>
            </p:cNvPr>
            <p:cNvSpPr/>
            <p:nvPr/>
          </p:nvSpPr>
          <p:spPr>
            <a:xfrm>
              <a:off x="225091" y="1619549"/>
              <a:ext cx="2558767" cy="2103119"/>
            </a:xfrm>
            <a:prstGeom prst="roundRect">
              <a:avLst/>
            </a:prstGeom>
            <a:solidFill>
              <a:srgbClr val="C00000">
                <a:alpha val="25000"/>
              </a:srgbClr>
            </a:solidFill>
            <a:ln w="25400" cap="flat" cmpd="sng" algn="ctr">
              <a:solidFill>
                <a:srgbClr val="C00000"/>
              </a:solidFill>
              <a:prstDash val="solid"/>
            </a:ln>
            <a:effectLst/>
          </p:spPr>
        </p:sp>
        <p:sp>
          <p:nvSpPr>
            <p:cNvPr id="31" name="Rectangle: Rounded Corners 5">
              <a:extLst>
                <a:ext uri="{FF2B5EF4-FFF2-40B4-BE49-F238E27FC236}">
                  <a16:creationId xmlns:a16="http://schemas.microsoft.com/office/drawing/2014/main" id="{9C8F53A1-F81F-0058-AF1B-DA7534AA9E60}"/>
                </a:ext>
              </a:extLst>
            </p:cNvPr>
            <p:cNvSpPr txBox="1"/>
            <p:nvPr/>
          </p:nvSpPr>
          <p:spPr>
            <a:xfrm>
              <a:off x="327757" y="1722215"/>
              <a:ext cx="2353435" cy="1897787"/>
            </a:xfrm>
            <a:prstGeom prst="rect">
              <a:avLst/>
            </a:prstGeom>
            <a:noFill/>
            <a:ln>
              <a:noFill/>
            </a:ln>
            <a:effectLst/>
          </p:spPr>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s-US" sz="2400" b="0" i="0" u="none" strike="noStrike" cap="none" normalizeH="0" baseline="0" noProof="0">
                  <a:ln>
                    <a:noFill/>
                  </a:ln>
                  <a:solidFill>
                    <a:srgbClr val="242852"/>
                  </a:solidFill>
                  <a:effectLst/>
                  <a:uLnTx/>
                  <a:uFillTx/>
                  <a:latin typeface="Century Schoolbook" panose="02040604050505020304" pitchFamily="18" charset="0"/>
                  <a:ea typeface="+mn-ea"/>
                  <a:cs typeface="+mn-cs"/>
                </a:rPr>
                <a:t>Planear y llevar a cabo la investigación</a:t>
              </a:r>
            </a:p>
          </p:txBody>
        </p:sp>
      </p:grpSp>
      <p:grpSp>
        <p:nvGrpSpPr>
          <p:cNvPr id="21" name="Group 20">
            <a:extLst>
              <a:ext uri="{FF2B5EF4-FFF2-40B4-BE49-F238E27FC236}">
                <a16:creationId xmlns:a16="http://schemas.microsoft.com/office/drawing/2014/main" id="{BA54025D-14C6-27AF-B867-2BD32D7263EE}"/>
              </a:ext>
            </a:extLst>
          </p:cNvPr>
          <p:cNvGrpSpPr/>
          <p:nvPr/>
        </p:nvGrpSpPr>
        <p:grpSpPr>
          <a:xfrm>
            <a:off x="2890642" y="2391510"/>
            <a:ext cx="2558767" cy="2103119"/>
            <a:chOff x="2890642" y="1591409"/>
            <a:chExt cx="2558767" cy="2103119"/>
          </a:xfrm>
        </p:grpSpPr>
        <p:sp>
          <p:nvSpPr>
            <p:cNvPr id="28" name="Rectangle: Rounded Corners 27">
              <a:extLst>
                <a:ext uri="{FF2B5EF4-FFF2-40B4-BE49-F238E27FC236}">
                  <a16:creationId xmlns:a16="http://schemas.microsoft.com/office/drawing/2014/main" id="{5C591184-0112-7466-C914-1731FB3C6174}"/>
                </a:ext>
              </a:extLst>
            </p:cNvPr>
            <p:cNvSpPr/>
            <p:nvPr/>
          </p:nvSpPr>
          <p:spPr>
            <a:xfrm>
              <a:off x="2890642" y="1591409"/>
              <a:ext cx="2558767" cy="2103119"/>
            </a:xfrm>
            <a:prstGeom prst="roundRect">
              <a:avLst/>
            </a:prstGeom>
            <a:solidFill>
              <a:srgbClr val="FFFF00">
                <a:alpha val="25000"/>
              </a:srgbClr>
            </a:solidFill>
            <a:ln w="25400" cap="flat" cmpd="sng" algn="ctr">
              <a:solidFill>
                <a:srgbClr val="FFFF00"/>
              </a:solidFill>
              <a:prstDash val="solid"/>
            </a:ln>
            <a:effectLst/>
          </p:spPr>
        </p:sp>
        <p:sp>
          <p:nvSpPr>
            <p:cNvPr id="29" name="Rectangle: Rounded Corners 7">
              <a:extLst>
                <a:ext uri="{FF2B5EF4-FFF2-40B4-BE49-F238E27FC236}">
                  <a16:creationId xmlns:a16="http://schemas.microsoft.com/office/drawing/2014/main" id="{F63D739B-F5CC-154D-5543-A924E02E5942}"/>
                </a:ext>
              </a:extLst>
            </p:cNvPr>
            <p:cNvSpPr txBox="1"/>
            <p:nvPr/>
          </p:nvSpPr>
          <p:spPr>
            <a:xfrm>
              <a:off x="2993308" y="1694075"/>
              <a:ext cx="2353435" cy="1897787"/>
            </a:xfrm>
            <a:prstGeom prst="rect">
              <a:avLst/>
            </a:prstGeom>
            <a:noFill/>
            <a:ln>
              <a:noFill/>
            </a:ln>
            <a:effectLst/>
          </p:spPr>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s-US" sz="2400" b="0" i="0" u="none" strike="noStrike" cap="none" normalizeH="0" baseline="0" noProof="0">
                  <a:ln>
                    <a:noFill/>
                  </a:ln>
                  <a:solidFill>
                    <a:srgbClr val="242852"/>
                  </a:solidFill>
                  <a:effectLst/>
                  <a:uLnTx/>
                  <a:uFillTx/>
                  <a:latin typeface="Century Schoolbook" panose="02040604050505020304" pitchFamily="18" charset="0"/>
                  <a:ea typeface="+mn-ea"/>
                  <a:cs typeface="+mn-cs"/>
                </a:rPr>
                <a:t>Entrevistar a las partes/testigos y recolectar pruebas</a:t>
              </a:r>
            </a:p>
          </p:txBody>
        </p:sp>
      </p:grpSp>
      <p:grpSp>
        <p:nvGrpSpPr>
          <p:cNvPr id="22" name="Group 21">
            <a:extLst>
              <a:ext uri="{FF2B5EF4-FFF2-40B4-BE49-F238E27FC236}">
                <a16:creationId xmlns:a16="http://schemas.microsoft.com/office/drawing/2014/main" id="{BB04C40B-1069-E330-33E3-66AED1F70955}"/>
              </a:ext>
            </a:extLst>
          </p:cNvPr>
          <p:cNvGrpSpPr/>
          <p:nvPr/>
        </p:nvGrpSpPr>
        <p:grpSpPr>
          <a:xfrm>
            <a:off x="5581382" y="2377440"/>
            <a:ext cx="2558767" cy="2103119"/>
            <a:chOff x="5581382" y="1577339"/>
            <a:chExt cx="2558767" cy="2103119"/>
          </a:xfrm>
        </p:grpSpPr>
        <p:sp>
          <p:nvSpPr>
            <p:cNvPr id="26" name="Rectangle: Rounded Corners 25">
              <a:extLst>
                <a:ext uri="{FF2B5EF4-FFF2-40B4-BE49-F238E27FC236}">
                  <a16:creationId xmlns:a16="http://schemas.microsoft.com/office/drawing/2014/main" id="{8693F83D-747D-B978-33B2-B690C8ACCD99}"/>
                </a:ext>
              </a:extLst>
            </p:cNvPr>
            <p:cNvSpPr/>
            <p:nvPr/>
          </p:nvSpPr>
          <p:spPr>
            <a:xfrm>
              <a:off x="5581382" y="1577339"/>
              <a:ext cx="2558767" cy="2103119"/>
            </a:xfrm>
            <a:prstGeom prst="roundRect">
              <a:avLst/>
            </a:prstGeom>
            <a:solidFill>
              <a:srgbClr val="00B050">
                <a:alpha val="25000"/>
              </a:srgbClr>
            </a:solidFill>
            <a:ln w="25400" cap="flat" cmpd="sng" algn="ctr">
              <a:solidFill>
                <a:srgbClr val="00B050"/>
              </a:solidFill>
              <a:prstDash val="solid"/>
            </a:ln>
            <a:effectLst/>
          </p:spPr>
        </p:sp>
        <p:sp>
          <p:nvSpPr>
            <p:cNvPr id="27" name="Rectangle: Rounded Corners 9">
              <a:extLst>
                <a:ext uri="{FF2B5EF4-FFF2-40B4-BE49-F238E27FC236}">
                  <a16:creationId xmlns:a16="http://schemas.microsoft.com/office/drawing/2014/main" id="{B758813D-BD0D-F7AD-8961-9437B7971AEF}"/>
                </a:ext>
              </a:extLst>
            </p:cNvPr>
            <p:cNvSpPr txBox="1"/>
            <p:nvPr/>
          </p:nvSpPr>
          <p:spPr>
            <a:xfrm>
              <a:off x="5684048" y="1680005"/>
              <a:ext cx="2353435" cy="1897787"/>
            </a:xfrm>
            <a:prstGeom prst="rect">
              <a:avLst/>
            </a:prstGeom>
            <a:noFill/>
            <a:ln>
              <a:noFill/>
            </a:ln>
            <a:effectLst/>
          </p:spPr>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s-US" sz="2400" b="0" i="0" u="none" strike="noStrike" cap="none" normalizeH="0" baseline="0" noProof="0">
                  <a:ln>
                    <a:noFill/>
                  </a:ln>
                  <a:solidFill>
                    <a:srgbClr val="242852"/>
                  </a:solidFill>
                  <a:effectLst/>
                  <a:uLnTx/>
                  <a:uFillTx/>
                  <a:latin typeface="Century Schoolbook" panose="02040604050505020304" pitchFamily="18" charset="0"/>
                  <a:ea typeface="+mn-ea"/>
                  <a:cs typeface="+mn-cs"/>
                </a:rPr>
                <a:t>Compartir con las partes las pruebas directamente relacionadas</a:t>
              </a:r>
            </a:p>
          </p:txBody>
        </p:sp>
      </p:grpSp>
      <p:grpSp>
        <p:nvGrpSpPr>
          <p:cNvPr id="23" name="Group 22">
            <a:extLst>
              <a:ext uri="{FF2B5EF4-FFF2-40B4-BE49-F238E27FC236}">
                <a16:creationId xmlns:a16="http://schemas.microsoft.com/office/drawing/2014/main" id="{12C5F419-7225-A03F-324A-8EE579BAB0B2}"/>
              </a:ext>
            </a:extLst>
          </p:cNvPr>
          <p:cNvGrpSpPr/>
          <p:nvPr/>
        </p:nvGrpSpPr>
        <p:grpSpPr>
          <a:xfrm>
            <a:off x="8272122" y="2377440"/>
            <a:ext cx="2558767" cy="2103119"/>
            <a:chOff x="8272122" y="1577339"/>
            <a:chExt cx="2558767" cy="2103119"/>
          </a:xfrm>
        </p:grpSpPr>
        <p:sp>
          <p:nvSpPr>
            <p:cNvPr id="24" name="Rectangle: Rounded Corners 23">
              <a:extLst>
                <a:ext uri="{FF2B5EF4-FFF2-40B4-BE49-F238E27FC236}">
                  <a16:creationId xmlns:a16="http://schemas.microsoft.com/office/drawing/2014/main" id="{221DC43A-8431-80E2-496C-D42EC338DCB4}"/>
                </a:ext>
              </a:extLst>
            </p:cNvPr>
            <p:cNvSpPr/>
            <p:nvPr/>
          </p:nvSpPr>
          <p:spPr>
            <a:xfrm>
              <a:off x="8272122" y="1577339"/>
              <a:ext cx="2558767" cy="2103119"/>
            </a:xfrm>
            <a:prstGeom prst="roundRect">
              <a:avLst/>
            </a:prstGeom>
            <a:solidFill>
              <a:srgbClr val="ACCBF9">
                <a:lumMod val="50000"/>
                <a:alpha val="50000"/>
              </a:srgbClr>
            </a:solidFill>
            <a:ln w="25400" cap="flat" cmpd="sng" algn="ctr">
              <a:solidFill>
                <a:srgbClr val="ACCBF9">
                  <a:lumMod val="50000"/>
                </a:srgbClr>
              </a:solidFill>
              <a:prstDash val="solid"/>
            </a:ln>
            <a:effectLst/>
          </p:spPr>
        </p:sp>
        <p:sp>
          <p:nvSpPr>
            <p:cNvPr id="25" name="Rectangle: Rounded Corners 11">
              <a:extLst>
                <a:ext uri="{FF2B5EF4-FFF2-40B4-BE49-F238E27FC236}">
                  <a16:creationId xmlns:a16="http://schemas.microsoft.com/office/drawing/2014/main" id="{86FC9586-BE62-492D-4BA0-B9BD74DA605A}"/>
                </a:ext>
              </a:extLst>
            </p:cNvPr>
            <p:cNvSpPr txBox="1"/>
            <p:nvPr/>
          </p:nvSpPr>
          <p:spPr>
            <a:xfrm>
              <a:off x="8374788" y="1680005"/>
              <a:ext cx="2353435" cy="1897787"/>
            </a:xfrm>
            <a:prstGeom prst="rect">
              <a:avLst/>
            </a:prstGeom>
            <a:noFill/>
            <a:ln>
              <a:noFill/>
            </a:ln>
            <a:effectLst/>
          </p:spPr>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s-US" sz="2400" b="0" i="0" u="none" strike="noStrike" cap="none" normalizeH="0" baseline="0" noProof="0">
                  <a:ln>
                    <a:noFill/>
                  </a:ln>
                  <a:solidFill>
                    <a:srgbClr val="242852"/>
                  </a:solidFill>
                  <a:effectLst/>
                  <a:uLnTx/>
                  <a:uFillTx/>
                  <a:latin typeface="Century Schoolbook" panose="02040604050505020304" pitchFamily="18" charset="0"/>
                  <a:ea typeface="+mn-ea"/>
                  <a:cs typeface="+mn-cs"/>
                </a:rPr>
                <a:t>Considerar las respuestas a las pruebas directamente relacionadas y redactar el informe</a:t>
              </a:r>
            </a:p>
          </p:txBody>
        </p:sp>
      </p:grpSp>
    </p:spTree>
    <p:extLst>
      <p:ext uri="{BB962C8B-B14F-4D97-AF65-F5344CB8AC3E}">
        <p14:creationId xmlns:p14="http://schemas.microsoft.com/office/powerpoint/2010/main" val="40788251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179</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graphicFrame>
        <p:nvGraphicFramePr>
          <p:cNvPr id="7" name="Content Placeholder 2">
            <a:extLst>
              <a:ext uri="{FF2B5EF4-FFF2-40B4-BE49-F238E27FC236}">
                <a16:creationId xmlns:a16="http://schemas.microsoft.com/office/drawing/2014/main" id="{9E5B8936-685E-EF1A-4736-59F9944B976F}"/>
              </a:ext>
            </a:extLst>
          </p:cNvPr>
          <p:cNvGraphicFramePr>
            <a:graphicFrameLocks noGrp="1"/>
          </p:cNvGraphicFramePr>
          <p:nvPr>
            <p:ph idx="1"/>
          </p:nvPr>
        </p:nvGraphicFramePr>
        <p:xfrm>
          <a:off x="5251621" y="1777945"/>
          <a:ext cx="64960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person writing on a chalkboard&#10;&#10;Description automatically generated">
            <a:extLst>
              <a:ext uri="{FF2B5EF4-FFF2-40B4-BE49-F238E27FC236}">
                <a16:creationId xmlns:a16="http://schemas.microsoft.com/office/drawing/2014/main" id="{3CAD591B-B877-03F2-EB57-F147C37E040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963159" y="1777945"/>
            <a:ext cx="3612635" cy="2548915"/>
          </a:xfrm>
          <a:prstGeom prst="rect">
            <a:avLst/>
          </a:prstGeom>
        </p:spPr>
      </p:pic>
      <p:sp>
        <p:nvSpPr>
          <p:cNvPr id="10" name="TextBox 9">
            <a:extLst>
              <a:ext uri="{FF2B5EF4-FFF2-40B4-BE49-F238E27FC236}">
                <a16:creationId xmlns:a16="http://schemas.microsoft.com/office/drawing/2014/main" id="{B4F349E8-5795-0A0C-682F-7996AD106C9C}"/>
              </a:ext>
            </a:extLst>
          </p:cNvPr>
          <p:cNvSpPr txBox="1"/>
          <p:nvPr/>
        </p:nvSpPr>
        <p:spPr>
          <a:xfrm>
            <a:off x="1076325" y="4469708"/>
            <a:ext cx="3253613" cy="230832"/>
          </a:xfrm>
          <a:prstGeom prst="rect">
            <a:avLst/>
          </a:prstGeom>
          <a:noFill/>
        </p:spPr>
        <p:txBody>
          <a:bodyPr wrap="square" rtlCol="0">
            <a:spAutoFit/>
          </a:bodyPr>
          <a:lstStyle/>
          <a:p>
            <a:r>
              <a:rPr lang="es-US" sz="900"/>
              <a:t>Esta foto de Autor desconocido está bajo licencia CC BY</a:t>
            </a:r>
          </a:p>
        </p:txBody>
      </p:sp>
      <p:sp>
        <p:nvSpPr>
          <p:cNvPr id="11" name="Title 1">
            <a:extLst>
              <a:ext uri="{FF2B5EF4-FFF2-40B4-BE49-F238E27FC236}">
                <a16:creationId xmlns:a16="http://schemas.microsoft.com/office/drawing/2014/main" id="{ED4C870A-ADA0-5D48-2533-F6700A50B193}"/>
              </a:ext>
            </a:extLst>
          </p:cNvPr>
          <p:cNvSpPr>
            <a:spLocks noGrp="1"/>
          </p:cNvSpPr>
          <p:nvPr>
            <p:ph type="title"/>
          </p:nvPr>
        </p:nvSpPr>
        <p:spPr>
          <a:xfrm>
            <a:off x="1076325" y="452718"/>
            <a:ext cx="10058399" cy="1400530"/>
          </a:xfrm>
        </p:spPr>
        <p:txBody>
          <a:bodyPr>
            <a:normAutofit fontScale="90000"/>
          </a:bodyPr>
          <a:lstStyle/>
          <a:p>
            <a:r>
              <a:rPr lang="es-US"/>
              <a:t>Reglas de investigación</a:t>
            </a:r>
          </a:p>
        </p:txBody>
      </p:sp>
    </p:spTree>
    <p:extLst>
      <p:ext uri="{BB962C8B-B14F-4D97-AF65-F5344CB8AC3E}">
        <p14:creationId xmlns:p14="http://schemas.microsoft.com/office/powerpoint/2010/main" val="1722471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12D7BB-36E3-472B-94FF-D4726B5B94F2}"/>
              </a:ext>
            </a:extLst>
          </p:cNvPr>
          <p:cNvSpPr/>
          <p:nvPr/>
        </p:nvSpPr>
        <p:spPr>
          <a:xfrm>
            <a:off x="0" y="0"/>
            <a:ext cx="5161935" cy="6858000"/>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Slide Number Placeholder 3">
            <a:extLst>
              <a:ext uri="{FF2B5EF4-FFF2-40B4-BE49-F238E27FC236}">
                <a16:creationId xmlns:a16="http://schemas.microsoft.com/office/drawing/2014/main" id="{8671A089-1928-4186-A39A-FB8B96ABD98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18" name="Content Placeholder 2">
            <a:extLst>
              <a:ext uri="{FF2B5EF4-FFF2-40B4-BE49-F238E27FC236}">
                <a16:creationId xmlns:a16="http://schemas.microsoft.com/office/drawing/2014/main" id="{24E117E7-F912-4ADC-A31D-C72F6738AC90}"/>
              </a:ext>
            </a:extLst>
          </p:cNvPr>
          <p:cNvGraphicFramePr>
            <a:graphicFrameLocks noGrp="1"/>
          </p:cNvGraphicFramePr>
          <p:nvPr>
            <p:ph idx="1"/>
            <p:extLst>
              <p:ext uri="{D42A27DB-BD31-4B8C-83A1-F6EECF244321}">
                <p14:modId xmlns:p14="http://schemas.microsoft.com/office/powerpoint/2010/main" val="3721314064"/>
              </p:ext>
            </p:extLst>
          </p:nvPr>
        </p:nvGraphicFramePr>
        <p:xfrm>
          <a:off x="5518697" y="295729"/>
          <a:ext cx="5614987" cy="577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0587902D-B85B-4E85-A55E-CDF8593EF1E9}"/>
              </a:ext>
            </a:extLst>
          </p:cNvPr>
          <p:cNvSpPr txBox="1">
            <a:spLocks/>
          </p:cNvSpPr>
          <p:nvPr/>
        </p:nvSpPr>
        <p:spPr>
          <a:xfrm>
            <a:off x="648929" y="404734"/>
            <a:ext cx="4164371" cy="533407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US" sz="4400" b="1" i="0" u="none" strike="noStrike" cap="none" normalizeH="0" baseline="0" noProof="0" dirty="0">
                <a:ln>
                  <a:noFill/>
                </a:ln>
                <a:solidFill>
                  <a:srgbClr val="F2F2F2"/>
                </a:solidFill>
                <a:effectLst/>
                <a:uLnTx/>
                <a:uFillTx/>
                <a:latin typeface="Century Schoolbook"/>
                <a:ea typeface="Cambria"/>
              </a:rPr>
              <a:t>T9SH</a:t>
            </a:r>
            <a:r>
              <a:rPr lang="es-US" sz="4400" b="1" i="0" u="none" strike="noStrike" cap="none" normalizeH="0" baseline="0" noProof="0" dirty="0">
                <a:ln>
                  <a:noFill/>
                </a:ln>
                <a:effectLst/>
                <a:uLnTx/>
                <a:uFillTx/>
                <a:latin typeface="Century Schoolbook" panose="02040604050505020304" pitchFamily="18" charset="0"/>
                <a:ea typeface="Cambria" panose="02040503050406030204" pitchFamily="18" charset="0"/>
              </a:rPr>
              <a:t/>
            </a:r>
            <a:br>
              <a:rPr lang="es-US" sz="4400" b="1" i="0" u="none" strike="noStrike" cap="none" normalizeH="0" baseline="0" noProof="0" dirty="0">
                <a:ln>
                  <a:noFill/>
                </a:ln>
                <a:effectLst/>
                <a:uLnTx/>
                <a:uFillTx/>
                <a:latin typeface="Century Schoolbook" panose="02040604050505020304" pitchFamily="18" charset="0"/>
                <a:ea typeface="Cambria" panose="02040503050406030204" pitchFamily="18" charset="0"/>
              </a:rPr>
            </a:br>
            <a:r>
              <a:rPr lang="es-US" sz="4400" dirty="0">
                <a:solidFill>
                  <a:schemeClr val="tx1"/>
                </a:solidFill>
                <a:latin typeface="Century Schoolbook"/>
                <a:ea typeface="Cambria"/>
              </a:rPr>
              <a:t>Proceso de reclamación</a:t>
            </a:r>
            <a:r>
              <a:rPr kumimoji="0" lang="es-US" sz="4400" b="1" i="0" u="none" strike="noStrike" cap="none" normalizeH="0" baseline="0" noProof="0" dirty="0">
                <a:ln>
                  <a:noFill/>
                </a:ln>
                <a:solidFill>
                  <a:schemeClr val="tx1"/>
                </a:solidFill>
                <a:effectLst/>
                <a:uLnTx/>
                <a:uFillTx/>
                <a:latin typeface="Century Schoolbook"/>
                <a:ea typeface="Cambria"/>
              </a:rPr>
              <a:t>:</a:t>
            </a:r>
            <a:r>
              <a:rPr lang="es-US" sz="4400" b="1" i="0" u="none" strike="noStrike" cap="none" normalizeH="0" baseline="0" noProof="0" dirty="0">
                <a:ln>
                  <a:noFill/>
                </a:ln>
                <a:solidFill>
                  <a:schemeClr val="tx1"/>
                </a:solidFill>
                <a:effectLst/>
                <a:uLnTx/>
                <a:uFillTx/>
                <a:latin typeface="Century Schoolbook" panose="02040604050505020304" pitchFamily="18" charset="0"/>
                <a:ea typeface="Cambria" panose="02040503050406030204" pitchFamily="18" charset="0"/>
              </a:rPr>
              <a:t/>
            </a:r>
            <a:br>
              <a:rPr lang="es-US" sz="4400" b="1" i="0" u="none" strike="noStrike" cap="none" normalizeH="0" baseline="0" noProof="0" dirty="0">
                <a:ln>
                  <a:noFill/>
                </a:ln>
                <a:solidFill>
                  <a:schemeClr val="tx1"/>
                </a:solidFill>
                <a:effectLst/>
                <a:uLnTx/>
                <a:uFillTx/>
                <a:latin typeface="Century Schoolbook" panose="02040604050505020304" pitchFamily="18" charset="0"/>
                <a:ea typeface="Cambria" panose="02040503050406030204" pitchFamily="18" charset="0"/>
              </a:rPr>
            </a:br>
            <a:r>
              <a:rPr kumimoji="0" lang="es-US" sz="4400" b="1" i="0" u="none" strike="noStrike" cap="none" normalizeH="0" baseline="0" noProof="0" dirty="0">
                <a:ln>
                  <a:noFill/>
                </a:ln>
                <a:solidFill>
                  <a:schemeClr val="tx1"/>
                </a:solidFill>
                <a:effectLst/>
                <a:uLnTx/>
                <a:uFillTx/>
                <a:latin typeface="Century Schoolbook"/>
                <a:ea typeface="Cambria"/>
              </a:rPr>
              <a:t>c</a:t>
            </a:r>
            <a:r>
              <a:rPr kumimoji="0" lang="es-US" sz="4400" b="1" i="0" u="none" strike="noStrike" cap="none" normalizeH="0" baseline="0" noProof="0" dirty="0">
                <a:ln>
                  <a:noFill/>
                </a:ln>
                <a:solidFill>
                  <a:srgbClr val="F2F2F2"/>
                </a:solidFill>
                <a:effectLst/>
                <a:uLnTx/>
                <a:uFillTx/>
                <a:latin typeface="Century Schoolbook"/>
                <a:ea typeface="Cambria"/>
              </a:rPr>
              <a:t>uándo y qué se requiere</a:t>
            </a:r>
          </a:p>
        </p:txBody>
      </p:sp>
    </p:spTree>
    <p:extLst>
      <p:ext uri="{BB962C8B-B14F-4D97-AF65-F5344CB8AC3E}">
        <p14:creationId xmlns:p14="http://schemas.microsoft.com/office/powerpoint/2010/main" val="70444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2F4C-91BE-B71E-45C3-6D5F227D5182}"/>
              </a:ext>
            </a:extLst>
          </p:cNvPr>
          <p:cNvSpPr>
            <a:spLocks noGrp="1"/>
          </p:cNvSpPr>
          <p:nvPr>
            <p:ph type="title"/>
          </p:nvPr>
        </p:nvSpPr>
        <p:spPr>
          <a:xfrm>
            <a:off x="6096001" y="895662"/>
            <a:ext cx="6096000" cy="609334"/>
          </a:xfrm>
        </p:spPr>
        <p:txBody>
          <a:bodyPr>
            <a:noAutofit/>
          </a:bodyPr>
          <a:lstStyle/>
          <a:p>
            <a:pPr algn="ctr"/>
            <a:r>
              <a:rPr lang="es-US" sz="3600" u="sng"/>
              <a:t>9 para IX</a:t>
            </a:r>
          </a:p>
        </p:txBody>
      </p:sp>
      <p:sp>
        <p:nvSpPr>
          <p:cNvPr id="4" name="Slide Number Placeholder 3">
            <a:extLst>
              <a:ext uri="{FF2B5EF4-FFF2-40B4-BE49-F238E27FC236}">
                <a16:creationId xmlns:a16="http://schemas.microsoft.com/office/drawing/2014/main" id="{77A24080-40BF-5A35-0CC5-46851767105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180</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
        <p:nvSpPr>
          <p:cNvPr id="9" name="TextBox 8">
            <a:extLst>
              <a:ext uri="{FF2B5EF4-FFF2-40B4-BE49-F238E27FC236}">
                <a16:creationId xmlns:a16="http://schemas.microsoft.com/office/drawing/2014/main" id="{6C2A7457-D39F-5505-FD78-74765D860F1E}"/>
              </a:ext>
            </a:extLst>
          </p:cNvPr>
          <p:cNvSpPr txBox="1"/>
          <p:nvPr/>
        </p:nvSpPr>
        <p:spPr>
          <a:xfrm>
            <a:off x="105911" y="0"/>
            <a:ext cx="616190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n-cs"/>
              </a:rPr>
              <a:t>Guía de la investigación </a:t>
            </a:r>
          </a:p>
        </p:txBody>
      </p:sp>
      <p:pic>
        <p:nvPicPr>
          <p:cNvPr id="10" name="Picture 9" descr="A picture containing logo&#10;&#10;Description automatically generated">
            <a:extLst>
              <a:ext uri="{FF2B5EF4-FFF2-40B4-BE49-F238E27FC236}">
                <a16:creationId xmlns:a16="http://schemas.microsoft.com/office/drawing/2014/main" id="{40FD3911-BF21-97A0-9BC5-4ABC20B8EF64}"/>
              </a:ext>
            </a:extLst>
          </p:cNvPr>
          <p:cNvPicPr>
            <a:picLocks noChangeAspect="1"/>
          </p:cNvPicPr>
          <p:nvPr/>
        </p:nvPicPr>
        <p:blipFill rotWithShape="1">
          <a:blip r:embed="rId3">
            <a:alphaModFix amt="50000"/>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35235"/>
          <a:stretch/>
        </p:blipFill>
        <p:spPr>
          <a:xfrm>
            <a:off x="-823784" y="0"/>
            <a:ext cx="7560130" cy="6857990"/>
          </a:xfrm>
          <a:prstGeom prst="rect">
            <a:avLst/>
          </a:prstGeom>
        </p:spPr>
      </p:pic>
      <p:sp>
        <p:nvSpPr>
          <p:cNvPr id="3" name="Content Placeholder 2">
            <a:extLst>
              <a:ext uri="{FF2B5EF4-FFF2-40B4-BE49-F238E27FC236}">
                <a16:creationId xmlns:a16="http://schemas.microsoft.com/office/drawing/2014/main" id="{B4E3F575-6C18-B973-2532-827BDCF04992}"/>
              </a:ext>
            </a:extLst>
          </p:cNvPr>
          <p:cNvSpPr>
            <a:spLocks noGrp="1"/>
          </p:cNvSpPr>
          <p:nvPr>
            <p:ph idx="1"/>
          </p:nvPr>
        </p:nvSpPr>
        <p:spPr>
          <a:xfrm>
            <a:off x="6096000" y="1662545"/>
            <a:ext cx="5857702" cy="4089861"/>
          </a:xfrm>
        </p:spPr>
        <p:txBody>
          <a:bodyPr>
            <a:normAutofit/>
          </a:bodyPr>
          <a:lstStyle/>
          <a:p>
            <a:pPr marL="742950" indent="-742950">
              <a:buFont typeface="+mj-lt"/>
              <a:buAutoNum type="arabicPeriod"/>
            </a:pPr>
            <a:r>
              <a:rPr lang="es-US" dirty="0"/>
              <a:t>Familiarización con el expediente</a:t>
            </a:r>
          </a:p>
          <a:p>
            <a:pPr marL="742950" indent="-742950">
              <a:buFont typeface="+mj-lt"/>
              <a:buAutoNum type="arabicPeriod"/>
            </a:pPr>
            <a:r>
              <a:rPr lang="es-US" dirty="0"/>
              <a:t>Verificación de la imparcialidad</a:t>
            </a:r>
          </a:p>
          <a:p>
            <a:pPr marL="742950" indent="-742950">
              <a:buFont typeface="+mj-lt"/>
              <a:buAutoNum type="arabicPeriod"/>
            </a:pPr>
            <a:r>
              <a:rPr lang="es-US" dirty="0"/>
              <a:t>Presentación de las partes</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9261113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A24080-40BF-5A35-0CC5-46851767105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181</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
        <p:nvSpPr>
          <p:cNvPr id="8" name="Title 1">
            <a:extLst>
              <a:ext uri="{FF2B5EF4-FFF2-40B4-BE49-F238E27FC236}">
                <a16:creationId xmlns:a16="http://schemas.microsoft.com/office/drawing/2014/main" id="{74812D74-5866-055D-C610-C46C6368B785}"/>
              </a:ext>
            </a:extLst>
          </p:cNvPr>
          <p:cNvSpPr>
            <a:spLocks noGrp="1"/>
          </p:cNvSpPr>
          <p:nvPr>
            <p:ph type="title"/>
          </p:nvPr>
        </p:nvSpPr>
        <p:spPr>
          <a:xfrm>
            <a:off x="6096000" y="895662"/>
            <a:ext cx="6096000" cy="609334"/>
          </a:xfrm>
        </p:spPr>
        <p:txBody>
          <a:bodyPr>
            <a:noAutofit/>
          </a:bodyPr>
          <a:lstStyle/>
          <a:p>
            <a:pPr algn="ctr"/>
            <a:r>
              <a:rPr lang="es-US" sz="3600" u="sng" dirty="0"/>
              <a:t>9 para IX</a:t>
            </a:r>
          </a:p>
        </p:txBody>
      </p:sp>
      <p:sp>
        <p:nvSpPr>
          <p:cNvPr id="9" name="TextBox 8">
            <a:extLst>
              <a:ext uri="{FF2B5EF4-FFF2-40B4-BE49-F238E27FC236}">
                <a16:creationId xmlns:a16="http://schemas.microsoft.com/office/drawing/2014/main" id="{EF673735-C97C-5430-C3D6-85E52B39DA99}"/>
              </a:ext>
            </a:extLst>
          </p:cNvPr>
          <p:cNvSpPr txBox="1"/>
          <p:nvPr/>
        </p:nvSpPr>
        <p:spPr>
          <a:xfrm>
            <a:off x="105911" y="0"/>
            <a:ext cx="616190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n-cs"/>
              </a:rPr>
              <a:t>Guía de la investigación </a:t>
            </a:r>
          </a:p>
        </p:txBody>
      </p:sp>
      <p:pic>
        <p:nvPicPr>
          <p:cNvPr id="10" name="Picture 9" descr="A picture containing logo&#10;&#10;Description automatically generated">
            <a:extLst>
              <a:ext uri="{FF2B5EF4-FFF2-40B4-BE49-F238E27FC236}">
                <a16:creationId xmlns:a16="http://schemas.microsoft.com/office/drawing/2014/main" id="{1DE44655-24E3-EEE1-9D4A-3B407FAC85A7}"/>
              </a:ext>
            </a:extLst>
          </p:cNvPr>
          <p:cNvPicPr>
            <a:picLocks noChangeAspect="1"/>
          </p:cNvPicPr>
          <p:nvPr/>
        </p:nvPicPr>
        <p:blipFill rotWithShape="1">
          <a:blip r:embed="rId3">
            <a:alphaModFix amt="50000"/>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35235"/>
          <a:stretch/>
        </p:blipFill>
        <p:spPr>
          <a:xfrm>
            <a:off x="-823784" y="0"/>
            <a:ext cx="7560130" cy="6857990"/>
          </a:xfrm>
          <a:prstGeom prst="rect">
            <a:avLst/>
          </a:prstGeom>
        </p:spPr>
      </p:pic>
      <p:sp>
        <p:nvSpPr>
          <p:cNvPr id="3" name="Content Placeholder 2">
            <a:extLst>
              <a:ext uri="{FF2B5EF4-FFF2-40B4-BE49-F238E27FC236}">
                <a16:creationId xmlns:a16="http://schemas.microsoft.com/office/drawing/2014/main" id="{B4E3F575-6C18-B973-2532-827BDCF04992}"/>
              </a:ext>
            </a:extLst>
          </p:cNvPr>
          <p:cNvSpPr>
            <a:spLocks noGrp="1"/>
          </p:cNvSpPr>
          <p:nvPr>
            <p:ph idx="1"/>
          </p:nvPr>
        </p:nvSpPr>
        <p:spPr>
          <a:xfrm>
            <a:off x="6096000" y="1662545"/>
            <a:ext cx="5857702" cy="4089861"/>
          </a:xfrm>
        </p:spPr>
        <p:txBody>
          <a:bodyPr>
            <a:normAutofit fontScale="92500" lnSpcReduction="20000"/>
          </a:bodyPr>
          <a:lstStyle/>
          <a:p>
            <a:pPr marL="742950" indent="-742950">
              <a:buFont typeface="+mj-lt"/>
              <a:buAutoNum type="arabicPeriod" startAt="4"/>
            </a:pPr>
            <a:r>
              <a:rPr lang="es-US"/>
              <a:t>Interacción con las autoridades policiales y conservación de pruebas</a:t>
            </a:r>
          </a:p>
          <a:p>
            <a:pPr marL="742950" indent="-742950">
              <a:buFont typeface="+mj-lt"/>
              <a:buAutoNum type="arabicPeriod" startAt="4"/>
            </a:pPr>
            <a:r>
              <a:rPr lang="es-US"/>
              <a:t>Plan de Investigación</a:t>
            </a:r>
          </a:p>
          <a:p>
            <a:pPr marL="742950" indent="-742950">
              <a:buFont typeface="+mj-lt"/>
              <a:buAutoNum type="arabicPeriod" startAt="4"/>
            </a:pPr>
            <a:r>
              <a:rPr lang="es-US"/>
              <a:t>Obtención de pruebas (entrevistas y pruebas tangibles)</a:t>
            </a:r>
          </a:p>
        </p:txBody>
      </p:sp>
    </p:spTree>
    <p:extLst>
      <p:ext uri="{BB962C8B-B14F-4D97-AF65-F5344CB8AC3E}">
        <p14:creationId xmlns:p14="http://schemas.microsoft.com/office/powerpoint/2010/main" val="19584438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A24080-40BF-5A35-0CC5-46851767105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182</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
        <p:nvSpPr>
          <p:cNvPr id="8" name="Title 1">
            <a:extLst>
              <a:ext uri="{FF2B5EF4-FFF2-40B4-BE49-F238E27FC236}">
                <a16:creationId xmlns:a16="http://schemas.microsoft.com/office/drawing/2014/main" id="{31A5A651-89CB-7574-18A1-FA3DAF7F6C85}"/>
              </a:ext>
            </a:extLst>
          </p:cNvPr>
          <p:cNvSpPr>
            <a:spLocks noGrp="1"/>
          </p:cNvSpPr>
          <p:nvPr>
            <p:ph type="title"/>
          </p:nvPr>
        </p:nvSpPr>
        <p:spPr>
          <a:xfrm>
            <a:off x="6096001" y="895662"/>
            <a:ext cx="6096000" cy="609334"/>
          </a:xfrm>
        </p:spPr>
        <p:txBody>
          <a:bodyPr>
            <a:noAutofit/>
          </a:bodyPr>
          <a:lstStyle/>
          <a:p>
            <a:pPr algn="ctr"/>
            <a:r>
              <a:rPr lang="es-US" sz="3600" u="sng"/>
              <a:t>9 para IX</a:t>
            </a:r>
          </a:p>
        </p:txBody>
      </p:sp>
      <p:sp>
        <p:nvSpPr>
          <p:cNvPr id="9" name="TextBox 8">
            <a:extLst>
              <a:ext uri="{FF2B5EF4-FFF2-40B4-BE49-F238E27FC236}">
                <a16:creationId xmlns:a16="http://schemas.microsoft.com/office/drawing/2014/main" id="{CC6DF173-536C-77EB-0B3E-BE6A55355EF4}"/>
              </a:ext>
            </a:extLst>
          </p:cNvPr>
          <p:cNvSpPr txBox="1"/>
          <p:nvPr/>
        </p:nvSpPr>
        <p:spPr>
          <a:xfrm>
            <a:off x="105911" y="0"/>
            <a:ext cx="616190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n-cs"/>
              </a:rPr>
              <a:t>Guía de la investigación </a:t>
            </a:r>
          </a:p>
        </p:txBody>
      </p:sp>
      <p:pic>
        <p:nvPicPr>
          <p:cNvPr id="10" name="Picture 9" descr="A picture containing logo&#10;&#10;Description automatically generated">
            <a:extLst>
              <a:ext uri="{FF2B5EF4-FFF2-40B4-BE49-F238E27FC236}">
                <a16:creationId xmlns:a16="http://schemas.microsoft.com/office/drawing/2014/main" id="{CC1E3660-6890-666A-74B7-195BF9F140DF}"/>
              </a:ext>
            </a:extLst>
          </p:cNvPr>
          <p:cNvPicPr>
            <a:picLocks noChangeAspect="1"/>
          </p:cNvPicPr>
          <p:nvPr/>
        </p:nvPicPr>
        <p:blipFill rotWithShape="1">
          <a:blip r:embed="rId3">
            <a:alphaModFix amt="50000"/>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35235"/>
          <a:stretch/>
        </p:blipFill>
        <p:spPr>
          <a:xfrm>
            <a:off x="-823784" y="0"/>
            <a:ext cx="7560130" cy="6857990"/>
          </a:xfrm>
          <a:prstGeom prst="rect">
            <a:avLst/>
          </a:prstGeom>
        </p:spPr>
      </p:pic>
      <p:sp>
        <p:nvSpPr>
          <p:cNvPr id="3" name="Content Placeholder 2">
            <a:extLst>
              <a:ext uri="{FF2B5EF4-FFF2-40B4-BE49-F238E27FC236}">
                <a16:creationId xmlns:a16="http://schemas.microsoft.com/office/drawing/2014/main" id="{B4E3F575-6C18-B973-2532-827BDCF04992}"/>
              </a:ext>
            </a:extLst>
          </p:cNvPr>
          <p:cNvSpPr>
            <a:spLocks noGrp="1"/>
          </p:cNvSpPr>
          <p:nvPr>
            <p:ph idx="1"/>
          </p:nvPr>
        </p:nvSpPr>
        <p:spPr>
          <a:xfrm>
            <a:off x="6096000" y="1662545"/>
            <a:ext cx="5857702" cy="4089861"/>
          </a:xfrm>
        </p:spPr>
        <p:txBody>
          <a:bodyPr>
            <a:normAutofit fontScale="55000" lnSpcReduction="20000"/>
          </a:bodyPr>
          <a:lstStyle/>
          <a:p>
            <a:pPr marL="742950" indent="-742950">
              <a:buFont typeface="+mj-lt"/>
              <a:buAutoNum type="arabicPeriod" startAt="7"/>
            </a:pPr>
            <a:r>
              <a:rPr lang="es-US" dirty="0"/>
              <a:t>Recopilación y divulgación de "pruebas directamente relacionadas" (con 10 días de plazo para responder)</a:t>
            </a:r>
          </a:p>
          <a:p>
            <a:pPr marL="742950" indent="-742950">
              <a:buFont typeface="+mj-lt"/>
              <a:buAutoNum type="arabicPeriod" startAt="7"/>
            </a:pPr>
            <a:r>
              <a:rPr lang="es-US" dirty="0"/>
              <a:t>Redacción, finalización (tras las respuestas a la evidencia directamente relacionada (DRE, por sus siglas en ingles) y compartición del informe de investigación (con 10 días para responder) </a:t>
            </a:r>
          </a:p>
          <a:p>
            <a:pPr marL="742950" indent="-742950">
              <a:buFont typeface="+mj-lt"/>
              <a:buAutoNum type="arabicPeriod" startAt="7"/>
            </a:pPr>
            <a:r>
              <a:rPr lang="es-US" dirty="0"/>
              <a:t>Finalización y entrega del expediente de investigación al Coordinador del Título IX</a:t>
            </a:r>
          </a:p>
        </p:txBody>
      </p:sp>
    </p:spTree>
    <p:extLst>
      <p:ext uri="{BB962C8B-B14F-4D97-AF65-F5344CB8AC3E}">
        <p14:creationId xmlns:p14="http://schemas.microsoft.com/office/powerpoint/2010/main" val="322772298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13F3-5048-9612-2A99-883F3C782844}"/>
              </a:ext>
            </a:extLst>
          </p:cNvPr>
          <p:cNvSpPr>
            <a:spLocks noGrp="1"/>
          </p:cNvSpPr>
          <p:nvPr>
            <p:ph type="title"/>
          </p:nvPr>
        </p:nvSpPr>
        <p:spPr/>
        <p:txBody>
          <a:bodyPr>
            <a:noAutofit/>
          </a:bodyPr>
          <a:lstStyle/>
          <a:p>
            <a:r>
              <a:rPr lang="es-US" sz="4400"/>
              <a:t>Interacción con las autoridades policiales</a:t>
            </a:r>
          </a:p>
        </p:txBody>
      </p:sp>
      <p:sp>
        <p:nvSpPr>
          <p:cNvPr id="3" name="Content Placeholder 2">
            <a:extLst>
              <a:ext uri="{FF2B5EF4-FFF2-40B4-BE49-F238E27FC236}">
                <a16:creationId xmlns:a16="http://schemas.microsoft.com/office/drawing/2014/main" id="{C9124E53-BA85-CB14-4F30-CB581197D497}"/>
              </a:ext>
            </a:extLst>
          </p:cNvPr>
          <p:cNvSpPr>
            <a:spLocks noGrp="1"/>
          </p:cNvSpPr>
          <p:nvPr>
            <p:ph idx="1"/>
          </p:nvPr>
        </p:nvSpPr>
        <p:spPr>
          <a:xfrm>
            <a:off x="727365" y="2119744"/>
            <a:ext cx="7807036" cy="3706035"/>
          </a:xfrm>
        </p:spPr>
        <p:txBody>
          <a:bodyPr>
            <a:normAutofit fontScale="85000" lnSpcReduction="10000"/>
          </a:bodyPr>
          <a:lstStyle/>
          <a:p>
            <a:r>
              <a:rPr lang="es-US" dirty="0"/>
              <a:t>Las autoridades policiales suelen intervenir cuando la conducta denunciada tiene carácter delictivo.</a:t>
            </a:r>
          </a:p>
          <a:p>
            <a:r>
              <a:rPr lang="es-US" dirty="0"/>
              <a:t>Los servicios de protección de menores también pueden intervenir o investigar en caso de sospecha de maltrato o abandono.</a:t>
            </a:r>
          </a:p>
        </p:txBody>
      </p:sp>
      <p:sp>
        <p:nvSpPr>
          <p:cNvPr id="4" name="Slide Number Placeholder 3">
            <a:extLst>
              <a:ext uri="{FF2B5EF4-FFF2-40B4-BE49-F238E27FC236}">
                <a16:creationId xmlns:a16="http://schemas.microsoft.com/office/drawing/2014/main" id="{1D82A838-52F2-68FE-F6FC-541F59623A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183</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pic>
        <p:nvPicPr>
          <p:cNvPr id="5" name="Content Placeholder 7" descr="A picture containing holding, standing, dark, posing&#10;&#10;Description automatically generated">
            <a:extLst>
              <a:ext uri="{FF2B5EF4-FFF2-40B4-BE49-F238E27FC236}">
                <a16:creationId xmlns:a16="http://schemas.microsoft.com/office/drawing/2014/main" id="{D6278AE2-2AE2-8D23-9956-C8EDFEA46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762732"/>
            <a:ext cx="3657600" cy="4175342"/>
          </a:xfrm>
          <a:prstGeom prst="rect">
            <a:avLst/>
          </a:prstGeom>
        </p:spPr>
      </p:pic>
    </p:spTree>
    <p:extLst>
      <p:ext uri="{BB962C8B-B14F-4D97-AF65-F5344CB8AC3E}">
        <p14:creationId xmlns:p14="http://schemas.microsoft.com/office/powerpoint/2010/main" val="9515691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E1094C-5EF0-96C6-42D5-885A7498E5C6}"/>
              </a:ext>
            </a:extLst>
          </p:cNvPr>
          <p:cNvSpPr>
            <a:spLocks noGrp="1"/>
          </p:cNvSpPr>
          <p:nvPr>
            <p:ph type="title"/>
          </p:nvPr>
        </p:nvSpPr>
        <p:spPr>
          <a:xfrm>
            <a:off x="0" y="0"/>
            <a:ext cx="12192000" cy="2082018"/>
          </a:xfrm>
          <a:solidFill>
            <a:schemeClr val="tx2"/>
          </a:solidFill>
        </p:spPr>
        <p:txBody>
          <a:bodyPr>
            <a:normAutofit/>
          </a:bodyPr>
          <a:lstStyle/>
          <a:p>
            <a:pPr algn="ctr"/>
            <a:r>
              <a:rPr lang="es-US" sz="5200" b="1" dirty="0">
                <a:solidFill>
                  <a:schemeClr val="bg1"/>
                </a:solidFill>
                <a:latin typeface="Century Schoolbook" panose="02040604050505020304" pitchFamily="18" charset="0"/>
              </a:rPr>
              <a:t>Retraso por concurrencia de </a:t>
            </a:r>
            <a:br>
              <a:rPr lang="es-US" sz="5200" b="1" dirty="0">
                <a:solidFill>
                  <a:schemeClr val="bg1"/>
                </a:solidFill>
                <a:latin typeface="Century Schoolbook" panose="02040604050505020304" pitchFamily="18" charset="0"/>
              </a:rPr>
            </a:br>
            <a:r>
              <a:rPr lang="es-US" sz="5200" b="1" dirty="0">
                <a:solidFill>
                  <a:schemeClr val="bg1"/>
                </a:solidFill>
                <a:latin typeface="Century Schoolbook" panose="02040604050505020304" pitchFamily="18" charset="0"/>
              </a:rPr>
              <a:t>investigación policial</a:t>
            </a:r>
          </a:p>
        </p:txBody>
      </p:sp>
      <p:sp>
        <p:nvSpPr>
          <p:cNvPr id="9" name="TextBox 8">
            <a:extLst>
              <a:ext uri="{FF2B5EF4-FFF2-40B4-BE49-F238E27FC236}">
                <a16:creationId xmlns:a16="http://schemas.microsoft.com/office/drawing/2014/main" id="{DE166D01-D396-16EB-D1E5-989EDCB31F06}"/>
              </a:ext>
            </a:extLst>
          </p:cNvPr>
          <p:cNvSpPr txBox="1"/>
          <p:nvPr/>
        </p:nvSpPr>
        <p:spPr>
          <a:xfrm>
            <a:off x="4785289" y="2082018"/>
            <a:ext cx="7247384" cy="4016484"/>
          </a:xfrm>
          <a:prstGeom prst="rect">
            <a:avLst/>
          </a:prstGeom>
          <a:noFill/>
        </p:spPr>
        <p:txBody>
          <a:bodyPr wrap="square" rtlCol="0">
            <a:spAutoFit/>
          </a:bodyPr>
          <a:lstStyle/>
          <a:p>
            <a:pPr marL="457200" marR="0" lvl="2" indent="-457200" algn="l" defTabSz="457200" rtl="0" eaLnBrk="1" fontAlgn="auto" latinLnBrk="0" hangingPunct="1">
              <a:lnSpc>
                <a:spcPct val="100000"/>
              </a:lnSpc>
              <a:spcBef>
                <a:spcPts val="600"/>
              </a:spcBef>
              <a:spcAft>
                <a:spcPts val="1200"/>
              </a:spcAft>
              <a:buClr>
                <a:srgbClr val="242852"/>
              </a:buClr>
              <a:buSzPct val="80000"/>
              <a:buFont typeface="Wingdings 3" charset="2"/>
              <a:buChar char=""/>
              <a:tabLst/>
              <a:defRPr/>
            </a:pPr>
            <a:r>
              <a:rPr kumimoji="0" lang="es-US" sz="2400" i="0" strike="noStrike" cap="none" normalizeH="0" baseline="0" noProof="0" dirty="0">
                <a:ln>
                  <a:noFill/>
                </a:ln>
                <a:solidFill>
                  <a:srgbClr val="242852"/>
                </a:solidFill>
                <a:effectLst/>
                <a:uLnTx/>
                <a:uFillTx/>
                <a:latin typeface="Century Schoolbook" panose="02040604050505020304" pitchFamily="18" charset="0"/>
                <a:ea typeface="Cambria" panose="02040503050406030204" pitchFamily="18" charset="0"/>
                <a:cs typeface="+mn-cs"/>
              </a:rPr>
              <a:t>El Distrito debe llevar a cabo su investigación del Título IX de una manera "razonablemente rápida", pero puede retrasar temporalmente la investigación por una buena causa, que puede incluir la actividad concurrente de aplicación de la ley.</a:t>
            </a:r>
          </a:p>
          <a:p>
            <a:pPr marL="457200" marR="0" lvl="2" indent="-457200" algn="l" defTabSz="457200" rtl="0" eaLnBrk="1" fontAlgn="auto" latinLnBrk="0" hangingPunct="1">
              <a:lnSpc>
                <a:spcPct val="100000"/>
              </a:lnSpc>
              <a:spcBef>
                <a:spcPts val="600"/>
              </a:spcBef>
              <a:spcAft>
                <a:spcPts val="1200"/>
              </a:spcAft>
              <a:buClr>
                <a:srgbClr val="242852"/>
              </a:buClr>
              <a:buSzPct val="80000"/>
              <a:buFont typeface="Wingdings 3" charset="2"/>
              <a:buChar char=""/>
              <a:tabLst/>
              <a:defRPr/>
            </a:pPr>
            <a:r>
              <a:rPr kumimoji="0" lang="es-US" sz="2400" b="0" i="0" u="none" strike="noStrike" cap="none" normalizeH="0" baseline="0" noProof="0" dirty="0">
                <a:ln>
                  <a:noFill/>
                </a:ln>
                <a:solidFill>
                  <a:srgbClr val="242852"/>
                </a:solidFill>
                <a:effectLst/>
                <a:uLnTx/>
                <a:uFillTx/>
                <a:latin typeface="Century Schoolbook" panose="02040604050505020304" pitchFamily="18" charset="0"/>
                <a:ea typeface="Cambria" panose="02040503050406030204" pitchFamily="18" charset="0"/>
                <a:cs typeface="+mn-cs"/>
              </a:rPr>
              <a:t>No debe retrasarse ni ampliarse el plazo de forma prolongada o indefinida, independientemente de que siga pendiente una investigación policial concurrente</a:t>
            </a:r>
          </a:p>
        </p:txBody>
      </p:sp>
      <p:pic>
        <p:nvPicPr>
          <p:cNvPr id="3" name="Picture 2" descr="Icon&#10;&#10;Description automatically generated">
            <a:extLst>
              <a:ext uri="{FF2B5EF4-FFF2-40B4-BE49-F238E27FC236}">
                <a16:creationId xmlns:a16="http://schemas.microsoft.com/office/drawing/2014/main" id="{EF183B11-457D-9441-0062-579FF6C91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11" y="2657042"/>
            <a:ext cx="4395216" cy="3340608"/>
          </a:xfrm>
          <a:prstGeom prst="rect">
            <a:avLst/>
          </a:prstGeom>
        </p:spPr>
      </p:pic>
    </p:spTree>
    <p:extLst>
      <p:ext uri="{BB962C8B-B14F-4D97-AF65-F5344CB8AC3E}">
        <p14:creationId xmlns:p14="http://schemas.microsoft.com/office/powerpoint/2010/main" val="285879197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A0F641-A36E-209F-42C4-A326C29F8B9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185</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FD4F4D4E-D5CD-DEE0-692D-A5E1E30AE6D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054433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E1094C-5EF0-96C6-42D5-885A7498E5C6}"/>
              </a:ext>
            </a:extLst>
          </p:cNvPr>
          <p:cNvSpPr>
            <a:spLocks noGrp="1"/>
          </p:cNvSpPr>
          <p:nvPr>
            <p:ph type="title"/>
          </p:nvPr>
        </p:nvSpPr>
        <p:spPr>
          <a:xfrm>
            <a:off x="0" y="0"/>
            <a:ext cx="12192000" cy="2082018"/>
          </a:xfrm>
          <a:solidFill>
            <a:schemeClr val="tx2"/>
          </a:solidFill>
        </p:spPr>
        <p:txBody>
          <a:bodyPr/>
          <a:lstStyle/>
          <a:p>
            <a:pPr algn="ctr"/>
            <a:r>
              <a:rPr lang="es-US" sz="5600" b="1">
                <a:solidFill>
                  <a:schemeClr val="bg1"/>
                </a:solidFill>
                <a:latin typeface="Century Schoolbook" panose="02040604050505020304" pitchFamily="18" charset="0"/>
              </a:rPr>
              <a:t>Notificación de retraso</a:t>
            </a:r>
          </a:p>
        </p:txBody>
      </p:sp>
      <p:sp>
        <p:nvSpPr>
          <p:cNvPr id="9" name="TextBox 8">
            <a:extLst>
              <a:ext uri="{FF2B5EF4-FFF2-40B4-BE49-F238E27FC236}">
                <a16:creationId xmlns:a16="http://schemas.microsoft.com/office/drawing/2014/main" id="{DE166D01-D396-16EB-D1E5-989EDCB31F06}"/>
              </a:ext>
            </a:extLst>
          </p:cNvPr>
          <p:cNvSpPr txBox="1"/>
          <p:nvPr/>
        </p:nvSpPr>
        <p:spPr>
          <a:xfrm>
            <a:off x="280555" y="2102852"/>
            <a:ext cx="7117771" cy="4385816"/>
          </a:xfrm>
          <a:prstGeom prst="rect">
            <a:avLst/>
          </a:prstGeom>
          <a:noFill/>
        </p:spPr>
        <p:txBody>
          <a:bodyPr wrap="square" rtlCol="0">
            <a:spAutoFit/>
          </a:bodyPr>
          <a:lstStyle/>
          <a:p>
            <a:pPr marL="457200" marR="0" lvl="2" indent="-457200" algn="l" defTabSz="457200" rtl="0" eaLnBrk="1" fontAlgn="auto" latinLnBrk="0" hangingPunct="1">
              <a:lnSpc>
                <a:spcPct val="100000"/>
              </a:lnSpc>
              <a:spcBef>
                <a:spcPts val="600"/>
              </a:spcBef>
              <a:spcAft>
                <a:spcPts val="1200"/>
              </a:spcAft>
              <a:buClr>
                <a:srgbClr val="242852"/>
              </a:buClr>
              <a:buSzPct val="80000"/>
              <a:buFont typeface="Wingdings 3" charset="2"/>
              <a:buChar char=""/>
              <a:tabLst/>
              <a:defRPr/>
            </a:pPr>
            <a:r>
              <a:rPr kumimoji="0" lang="es-US" sz="2400" b="0" i="0" u="none" strike="noStrike" cap="none" normalizeH="0" baseline="0" noProof="0" dirty="0">
                <a:ln>
                  <a:noFill/>
                </a:ln>
                <a:solidFill>
                  <a:srgbClr val="242852"/>
                </a:solidFill>
                <a:effectLst/>
                <a:uLnTx/>
                <a:uFillTx/>
                <a:latin typeface="Century Schoolbook" panose="02040604050505020304" pitchFamily="18" charset="0"/>
                <a:ea typeface="Cambria" panose="02040503050406030204" pitchFamily="18" charset="0"/>
                <a:cs typeface="+mn-cs"/>
              </a:rPr>
              <a:t>El Distrito debe notificar por escrito a ambas partes el retraso o la prórroga y los motivos del retraso o la prórroga.</a:t>
            </a:r>
          </a:p>
          <a:p>
            <a:pPr marL="457200" marR="0" lvl="2" indent="-457200" algn="l" defTabSz="457200" rtl="0" eaLnBrk="1" fontAlgn="auto" latinLnBrk="0" hangingPunct="1">
              <a:lnSpc>
                <a:spcPct val="100000"/>
              </a:lnSpc>
              <a:spcBef>
                <a:spcPts val="600"/>
              </a:spcBef>
              <a:spcAft>
                <a:spcPts val="1200"/>
              </a:spcAft>
              <a:buClr>
                <a:srgbClr val="242852"/>
              </a:buClr>
              <a:buSzPct val="80000"/>
              <a:buFont typeface="Wingdings 3" charset="2"/>
              <a:buChar char=""/>
              <a:tabLst/>
              <a:defRPr/>
            </a:pPr>
            <a:r>
              <a:rPr kumimoji="0" lang="es-US" sz="2400" i="0" strike="noStrike" cap="none" normalizeH="0" baseline="0" noProof="0" dirty="0">
                <a:ln>
                  <a:noFill/>
                </a:ln>
                <a:solidFill>
                  <a:srgbClr val="242852"/>
                </a:solidFill>
                <a:effectLst/>
                <a:uLnTx/>
                <a:uFillTx/>
                <a:latin typeface="Century Schoolbook" panose="02040604050505020304" pitchFamily="18" charset="0"/>
                <a:ea typeface="Cambria" panose="02040503050406030204" pitchFamily="18" charset="0"/>
                <a:cs typeface="+mn-cs"/>
              </a:rPr>
              <a:t>La concurrencia de actividades policiales no es motivo suficiente para retrasar el envío de la notificación escrita de alegaciones o el retraso al demandante o demandado.</a:t>
            </a:r>
          </a:p>
          <a:p>
            <a:pPr marL="457200" marR="0" lvl="2" indent="-457200" algn="l" defTabSz="457200" rtl="0" eaLnBrk="1" fontAlgn="auto" latinLnBrk="0" hangingPunct="1">
              <a:lnSpc>
                <a:spcPct val="100000"/>
              </a:lnSpc>
              <a:spcBef>
                <a:spcPts val="600"/>
              </a:spcBef>
              <a:spcAft>
                <a:spcPts val="1200"/>
              </a:spcAft>
              <a:buClr>
                <a:srgbClr val="242852"/>
              </a:buClr>
              <a:buSzPct val="80000"/>
              <a:buFont typeface="Wingdings 3" charset="2"/>
              <a:buChar char=""/>
              <a:tabLst/>
              <a:defRPr/>
            </a:pPr>
            <a:r>
              <a:rPr kumimoji="0" lang="es-US" sz="2200" b="0" i="0" u="none" strike="noStrike" cap="none" normalizeH="0" baseline="0" noProof="0" dirty="0">
                <a:ln>
                  <a:noFill/>
                </a:ln>
                <a:solidFill>
                  <a:srgbClr val="FF0000"/>
                </a:solidFill>
                <a:effectLst/>
                <a:uLnTx/>
                <a:uFillTx/>
                <a:latin typeface="Century Schoolbook" panose="02040604050505020304" pitchFamily="18" charset="0"/>
                <a:ea typeface="Cambria" panose="02040503050406030204" pitchFamily="18" charset="0"/>
                <a:cs typeface="+mn-cs"/>
              </a:rPr>
              <a:t>Documento 23 de la Guía T&amp;H - Notificación de ampliación de plazos</a:t>
            </a:r>
          </a:p>
          <a:p>
            <a:pPr marL="457200" marR="0" lvl="2" indent="-457200" algn="l" defTabSz="457200" rtl="0" eaLnBrk="1" fontAlgn="auto" latinLnBrk="0" hangingPunct="1">
              <a:lnSpc>
                <a:spcPct val="100000"/>
              </a:lnSpc>
              <a:spcBef>
                <a:spcPts val="600"/>
              </a:spcBef>
              <a:spcAft>
                <a:spcPts val="1200"/>
              </a:spcAft>
              <a:buClr>
                <a:srgbClr val="242852"/>
              </a:buClr>
              <a:buSzPct val="80000"/>
              <a:buFont typeface="Wingdings 3" charset="2"/>
              <a:buChar char=""/>
              <a:tabLst/>
              <a:defRPr/>
            </a:pPr>
            <a:endParaRPr kumimoji="0" lang="en-US" sz="2200" b="0" i="0" u="none" strike="noStrike" kern="1200" cap="none" spc="0" normalizeH="0" baseline="0" noProof="0" dirty="0">
              <a:ln>
                <a:noFill/>
              </a:ln>
              <a:solidFill>
                <a:srgbClr val="242852"/>
              </a:solidFill>
              <a:effectLst/>
              <a:uLnTx/>
              <a:uFillTx/>
              <a:latin typeface="Century Schoolbook" panose="02040604050505020304" pitchFamily="18" charset="0"/>
              <a:ea typeface="Cambria" panose="02040503050406030204" pitchFamily="18" charset="0"/>
              <a:cs typeface="+mn-cs"/>
            </a:endParaRPr>
          </a:p>
        </p:txBody>
      </p:sp>
      <p:pic>
        <p:nvPicPr>
          <p:cNvPr id="5" name="Content Placeholder 5" descr="A close up of a computer&#10;&#10;Description automatically generated">
            <a:extLst>
              <a:ext uri="{FF2B5EF4-FFF2-40B4-BE49-F238E27FC236}">
                <a16:creationId xmlns:a16="http://schemas.microsoft.com/office/drawing/2014/main" id="{34B5925B-2CF8-133E-80A5-A02E5B1E4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027" y="2759242"/>
            <a:ext cx="4428973" cy="2852258"/>
          </a:xfrm>
          <a:prstGeom prst="rect">
            <a:avLst/>
          </a:prstGeom>
        </p:spPr>
      </p:pic>
    </p:spTree>
    <p:extLst>
      <p:ext uri="{BB962C8B-B14F-4D97-AF65-F5344CB8AC3E}">
        <p14:creationId xmlns:p14="http://schemas.microsoft.com/office/powerpoint/2010/main" val="260423884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ark, holding, standing, sign&#10;&#10;Description automatically generated">
            <a:extLst>
              <a:ext uri="{FF2B5EF4-FFF2-40B4-BE49-F238E27FC236}">
                <a16:creationId xmlns:a16="http://schemas.microsoft.com/office/drawing/2014/main" id="{03334E7C-E35B-3DEF-9B52-E9406C144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764" y="5159"/>
            <a:ext cx="5996236" cy="6852841"/>
          </a:xfrm>
          <a:prstGeom prst="rect">
            <a:avLst/>
          </a:prstGeom>
          <a:noFill/>
        </p:spPr>
      </p:pic>
      <p:sp>
        <p:nvSpPr>
          <p:cNvPr id="10" name="TextBox 9">
            <a:extLst>
              <a:ext uri="{FF2B5EF4-FFF2-40B4-BE49-F238E27FC236}">
                <a16:creationId xmlns:a16="http://schemas.microsoft.com/office/drawing/2014/main" id="{C26BCA8A-8C9B-81FF-34C3-CC7C8C9669E4}"/>
              </a:ext>
            </a:extLst>
          </p:cNvPr>
          <p:cNvSpPr txBox="1"/>
          <p:nvPr/>
        </p:nvSpPr>
        <p:spPr>
          <a:xfrm>
            <a:off x="0" y="0"/>
            <a:ext cx="6513095" cy="6909584"/>
          </a:xfrm>
          <a:prstGeom prst="rect">
            <a:avLst/>
          </a:prstGeom>
          <a:solidFill>
            <a:schemeClr val="tx2"/>
          </a:solidFill>
        </p:spPr>
        <p:txBody>
          <a:bodyPr wrap="square" rtlCol="0">
            <a:spAutoFit/>
          </a:bodyPr>
          <a:lstStyle/>
          <a:p>
            <a:pPr marL="85725"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endParaRPr>
          </a:p>
          <a:p>
            <a:pPr marL="85725" marR="0" lvl="0" indent="0" algn="ctr" defTabSz="914400" rtl="0" eaLnBrk="1" fontAlgn="auto" latinLnBrk="0" hangingPunct="1">
              <a:lnSpc>
                <a:spcPct val="100000"/>
              </a:lnSpc>
              <a:spcBef>
                <a:spcPts val="0"/>
              </a:spcBef>
              <a:spcAft>
                <a:spcPts val="2400"/>
              </a:spcAft>
              <a:buClrTx/>
              <a:buSzTx/>
              <a:buFontTx/>
              <a:buNone/>
              <a:tabLst/>
              <a:defRPr/>
            </a:pPr>
            <a:r>
              <a:rPr kumimoji="0" lang="es-US" sz="3600" b="1" i="0" u="none" strike="noStrike" cap="none" normalizeH="0" baseline="0" noProof="0" dirty="0">
                <a:ln>
                  <a:noFill/>
                </a:ln>
                <a:solidFill>
                  <a:prstClr val="white"/>
                </a:solidFill>
                <a:effectLst/>
                <a:uLnTx/>
                <a:uFillTx/>
                <a:latin typeface="Century Schoolbook" panose="02040604050505020304" pitchFamily="18" charset="0"/>
                <a:ea typeface="+mn-ea"/>
                <a:cs typeface="+mn-cs"/>
              </a:rPr>
              <a:t>La policía es el principio, no el final</a:t>
            </a:r>
          </a:p>
          <a:p>
            <a:pPr marL="457200" marR="0" lvl="0" indent="0" algn="l" defTabSz="914400" rtl="0" eaLnBrk="1" fontAlgn="auto" latinLnBrk="0" hangingPunct="1">
              <a:lnSpc>
                <a:spcPct val="100000"/>
              </a:lnSpc>
              <a:spcBef>
                <a:spcPts val="1800"/>
              </a:spcBef>
              <a:spcAft>
                <a:spcPts val="1800"/>
              </a:spcAft>
              <a:buClrTx/>
              <a:buSzTx/>
              <a:buFontTx/>
              <a:buNone/>
              <a:tabLst/>
              <a:defRPr/>
            </a:pPr>
            <a:r>
              <a:rPr kumimoji="0" lang="es-US" sz="2100" b="0" i="0" u="none" strike="noStrike" cap="none" normalizeH="0" baseline="0" noProof="0" dirty="0">
                <a:ln>
                  <a:noFill/>
                </a:ln>
                <a:solidFill>
                  <a:prstClr val="white"/>
                </a:solidFill>
                <a:effectLst/>
                <a:uLnTx/>
                <a:uFillTx/>
                <a:latin typeface="Century Schoolbook" panose="02040604050505020304" pitchFamily="18" charset="0"/>
                <a:ea typeface="+mn-ea"/>
                <a:cs typeface="+mn-cs"/>
              </a:rPr>
              <a:t>"[Una] investigación policial no libera a la escuela de su obligación independiente del Título IX de investigar la conducta".</a:t>
            </a: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endParaRPr>
          </a:p>
          <a:p>
            <a:pPr marL="457200" marR="79980" lvl="0" indent="0" algn="l" defTabSz="914400" rtl="0" eaLnBrk="1" fontAlgn="auto" latinLnBrk="0" hangingPunct="1">
              <a:lnSpc>
                <a:spcPct val="100000"/>
              </a:lnSpc>
              <a:spcBef>
                <a:spcPts val="0"/>
              </a:spcBef>
              <a:spcAft>
                <a:spcPts val="0"/>
              </a:spcAft>
              <a:buClrTx/>
              <a:buSzTx/>
              <a:buFontTx/>
              <a:buNone/>
              <a:tabLst/>
              <a:defRPr/>
            </a:pPr>
            <a:r>
              <a:rPr kumimoji="0" lang="es-US" sz="2100" b="0" i="0" u="none" strike="noStrike" cap="none" normalizeH="0" baseline="0" noProof="0" dirty="0">
                <a:ln>
                  <a:noFill/>
                </a:ln>
                <a:solidFill>
                  <a:prstClr val="white"/>
                </a:solidFill>
                <a:effectLst/>
                <a:uLnTx/>
                <a:uFillTx/>
                <a:latin typeface="Century Schoolbook" panose="02040604050505020304" pitchFamily="18" charset="0"/>
                <a:ea typeface="+mn-ea"/>
                <a:cs typeface="+mn-cs"/>
              </a:rPr>
              <a:t>"Las investigaciones policiales pueden ser útiles para la recopilación de hechos; pero debido a que las normas para las investigaciones penales son diferentes, las investigaciones o informes policiales no son determinantes de si el acoso sexual o la violencia violan el Título IX. La conducta puede constituir acoso sexual ilegal en virtud del Título IX, incluso si la policía no tiene pruebas suficientes de una violación penal."</a:t>
            </a:r>
          </a:p>
          <a:p>
            <a:pPr marL="457200" marR="7998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entury Schoolbook" panose="02040604050505020304" pitchFamily="18" charset="0"/>
              <a:ea typeface="+mn-ea"/>
              <a:cs typeface="+mn-cs"/>
            </a:endParaRPr>
          </a:p>
        </p:txBody>
      </p:sp>
    </p:spTree>
    <p:extLst>
      <p:ext uri="{BB962C8B-B14F-4D97-AF65-F5344CB8AC3E}">
        <p14:creationId xmlns:p14="http://schemas.microsoft.com/office/powerpoint/2010/main" val="372894337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ign, sky, outdoor&#10;&#10;Description automatically generated">
            <a:extLst>
              <a:ext uri="{FF2B5EF4-FFF2-40B4-BE49-F238E27FC236}">
                <a16:creationId xmlns:a16="http://schemas.microsoft.com/office/drawing/2014/main" id="{637E0A48-13A0-00B6-AFD8-0AF18144731A}"/>
              </a:ext>
            </a:extLst>
          </p:cNvPr>
          <p:cNvPicPr>
            <a:picLocks noChangeAspect="1"/>
          </p:cNvPicPr>
          <p:nvPr/>
        </p:nvPicPr>
        <p:blipFill>
          <a:blip r:embed="rId3">
            <a:alphaModFix amt="35000"/>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1138060" y="-24713"/>
            <a:ext cx="13330059" cy="7164906"/>
          </a:xfrm>
          <a:prstGeom prst="rect">
            <a:avLst/>
          </a:prstGeom>
        </p:spPr>
      </p:pic>
      <p:sp>
        <p:nvSpPr>
          <p:cNvPr id="3" name="Content Placeholder 2">
            <a:extLst>
              <a:ext uri="{FF2B5EF4-FFF2-40B4-BE49-F238E27FC236}">
                <a16:creationId xmlns:a16="http://schemas.microsoft.com/office/drawing/2014/main" id="{B4E3F575-6C18-B973-2532-827BDCF04992}"/>
              </a:ext>
            </a:extLst>
          </p:cNvPr>
          <p:cNvSpPr>
            <a:spLocks noGrp="1"/>
          </p:cNvSpPr>
          <p:nvPr>
            <p:ph idx="1"/>
          </p:nvPr>
        </p:nvSpPr>
        <p:spPr>
          <a:xfrm>
            <a:off x="6585358" y="1225043"/>
            <a:ext cx="5368344" cy="4527364"/>
          </a:xfrm>
        </p:spPr>
        <p:txBody>
          <a:bodyPr>
            <a:normAutofit lnSpcReduction="10000"/>
          </a:bodyPr>
          <a:lstStyle/>
          <a:p>
            <a:r>
              <a:rPr lang="es-US"/>
              <a:t>Coordinación de horarios </a:t>
            </a:r>
          </a:p>
          <a:p>
            <a:r>
              <a:rPr lang="es-US"/>
              <a:t>Partes y testigos que no cooperan</a:t>
            </a:r>
          </a:p>
          <a:p>
            <a:r>
              <a:rPr lang="es-US"/>
              <a:t>Asesores intrusivos</a:t>
            </a:r>
          </a:p>
          <a:p>
            <a:r>
              <a:rPr lang="es-US"/>
              <a:t>Retrasos y gestión de los plazos</a:t>
            </a:r>
          </a:p>
        </p:txBody>
      </p:sp>
      <p:sp>
        <p:nvSpPr>
          <p:cNvPr id="4" name="Slide Number Placeholder 3">
            <a:extLst>
              <a:ext uri="{FF2B5EF4-FFF2-40B4-BE49-F238E27FC236}">
                <a16:creationId xmlns:a16="http://schemas.microsoft.com/office/drawing/2014/main" id="{77A24080-40BF-5A35-0CC5-46851767105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188</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
        <p:nvSpPr>
          <p:cNvPr id="9" name="TextBox 8">
            <a:extLst>
              <a:ext uri="{FF2B5EF4-FFF2-40B4-BE49-F238E27FC236}">
                <a16:creationId xmlns:a16="http://schemas.microsoft.com/office/drawing/2014/main" id="{CC6DF173-536C-77EB-0B3E-BE6A55355EF4}"/>
              </a:ext>
            </a:extLst>
          </p:cNvPr>
          <p:cNvSpPr txBox="1"/>
          <p:nvPr/>
        </p:nvSpPr>
        <p:spPr>
          <a:xfrm>
            <a:off x="105911" y="0"/>
            <a:ext cx="616190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n-cs"/>
              </a:rPr>
              <a:t>Bloqueos de la Investigación  </a:t>
            </a:r>
          </a:p>
        </p:txBody>
      </p:sp>
      <p:sp>
        <p:nvSpPr>
          <p:cNvPr id="7" name="TextBox 6">
            <a:extLst>
              <a:ext uri="{FF2B5EF4-FFF2-40B4-BE49-F238E27FC236}">
                <a16:creationId xmlns:a16="http://schemas.microsoft.com/office/drawing/2014/main" id="{27666FF1-579B-BA17-AD2B-3FDF9D47406D}"/>
              </a:ext>
            </a:extLst>
          </p:cNvPr>
          <p:cNvSpPr txBox="1"/>
          <p:nvPr/>
        </p:nvSpPr>
        <p:spPr>
          <a:xfrm>
            <a:off x="3837176" y="6562271"/>
            <a:ext cx="1225256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900" b="0" i="0" u="none" strike="noStrike" cap="none" normalizeH="0" baseline="0" noProof="0">
                <a:ln>
                  <a:noFill/>
                </a:ln>
                <a:solidFill>
                  <a:srgbClr val="002060"/>
                </a:solidFill>
                <a:effectLst/>
                <a:uLnTx/>
                <a:uFillTx/>
                <a:latin typeface="Century Gothic" panose="020B0502020202020204"/>
                <a:ea typeface="+mn-ea"/>
                <a:cs typeface="+mn-cs"/>
              </a:rPr>
              <a:t>Esta foto de Autor desconocido está bajo licencia CC BY- CC - BY</a:t>
            </a:r>
          </a:p>
        </p:txBody>
      </p:sp>
    </p:spTree>
    <p:extLst>
      <p:ext uri="{BB962C8B-B14F-4D97-AF65-F5344CB8AC3E}">
        <p14:creationId xmlns:p14="http://schemas.microsoft.com/office/powerpoint/2010/main" val="12543481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6DEDB8-6B05-09DE-E5B1-4324504562CD}"/>
              </a:ext>
            </a:extLst>
          </p:cNvPr>
          <p:cNvSpPr>
            <a:spLocks noGrp="1"/>
          </p:cNvSpPr>
          <p:nvPr>
            <p:ph type="title"/>
          </p:nvPr>
        </p:nvSpPr>
        <p:spPr/>
        <p:txBody>
          <a:bodyPr>
            <a:normAutofit fontScale="90000"/>
          </a:bodyPr>
          <a:lstStyle/>
          <a:p>
            <a:r>
              <a:rPr lang="es-US"/>
              <a:t>Plan de Investigación</a:t>
            </a:r>
          </a:p>
        </p:txBody>
      </p:sp>
      <p:sp>
        <p:nvSpPr>
          <p:cNvPr id="7" name="Content Placeholder 6">
            <a:extLst>
              <a:ext uri="{FF2B5EF4-FFF2-40B4-BE49-F238E27FC236}">
                <a16:creationId xmlns:a16="http://schemas.microsoft.com/office/drawing/2014/main" id="{5C778D9D-65C3-F197-01BD-A41C216B912F}"/>
              </a:ext>
            </a:extLst>
          </p:cNvPr>
          <p:cNvSpPr>
            <a:spLocks noGrp="1"/>
          </p:cNvSpPr>
          <p:nvPr>
            <p:ph idx="1"/>
          </p:nvPr>
        </p:nvSpPr>
        <p:spPr>
          <a:xfrm>
            <a:off x="1076326" y="1649506"/>
            <a:ext cx="10052994" cy="4378069"/>
          </a:xfrm>
        </p:spPr>
        <p:txBody>
          <a:bodyPr>
            <a:normAutofit fontScale="70000" lnSpcReduction="20000"/>
          </a:bodyPr>
          <a:lstStyle/>
          <a:p>
            <a:r>
              <a:rPr lang="es-US" dirty="0"/>
              <a:t>¿Qué preguntas hay que responder para que la investigación sea minuciosa e imparcial?</a:t>
            </a:r>
          </a:p>
          <a:p>
            <a:pPr lvl="1">
              <a:buFont typeface="Wingdings" panose="05000000000000000000" pitchFamily="2" charset="2"/>
              <a:buChar char="Ø"/>
            </a:pPr>
            <a:r>
              <a:rPr lang="es-US" dirty="0"/>
              <a:t>¿Qué pruebas hay que reunir?</a:t>
            </a:r>
          </a:p>
          <a:p>
            <a:pPr lvl="1">
              <a:buFont typeface="Wingdings" panose="05000000000000000000" pitchFamily="2" charset="2"/>
              <a:buChar char="Ø"/>
            </a:pPr>
            <a:r>
              <a:rPr lang="es-US" dirty="0"/>
              <a:t>¿A quién debe entrevistar?</a:t>
            </a:r>
          </a:p>
          <a:p>
            <a:r>
              <a:rPr lang="es-US" dirty="0"/>
              <a:t>¿En qué orden realizará las entrevistas a los testigos?</a:t>
            </a:r>
          </a:p>
          <a:p>
            <a:r>
              <a:rPr lang="es-US" dirty="0"/>
              <a:t>Prepare los esquemas de las entrevistas</a:t>
            </a:r>
          </a:p>
          <a:p>
            <a:r>
              <a:rPr lang="es-US" dirty="0"/>
              <a:t>Piense en:  ¿Qué información necesita obtener para que el responsable de la toma de decisiones pueda responder a las preguntas clave y tomar una decisión confiable?</a:t>
            </a:r>
          </a:p>
        </p:txBody>
      </p:sp>
      <p:sp>
        <p:nvSpPr>
          <p:cNvPr id="4" name="Slide Number Placeholder 3">
            <a:extLst>
              <a:ext uri="{FF2B5EF4-FFF2-40B4-BE49-F238E27FC236}">
                <a16:creationId xmlns:a16="http://schemas.microsoft.com/office/drawing/2014/main" id="{539807E5-F2FF-55B8-B85F-EC72D837DF8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189</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04667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1D17-DEF3-45E4-B8BC-2CF045CEBDD5}"/>
              </a:ext>
            </a:extLst>
          </p:cNvPr>
          <p:cNvSpPr>
            <a:spLocks noGrp="1"/>
          </p:cNvSpPr>
          <p:nvPr>
            <p:ph type="title"/>
          </p:nvPr>
        </p:nvSpPr>
        <p:spPr>
          <a:xfrm>
            <a:off x="961503" y="410965"/>
            <a:ext cx="10058399" cy="1400530"/>
          </a:xfrm>
        </p:spPr>
        <p:txBody>
          <a:bodyPr>
            <a:noAutofit/>
          </a:bodyPr>
          <a:lstStyle/>
          <a:p>
            <a:r>
              <a:rPr lang="es-US" sz="6000" dirty="0">
                <a:solidFill>
                  <a:schemeClr val="bg1"/>
                </a:solidFill>
                <a:latin typeface="Century Schoolbook"/>
                <a:ea typeface="Cambria"/>
              </a:rPr>
              <a:t>Escuelas de kínder-12.</a:t>
            </a:r>
            <a:r>
              <a:rPr lang="es-US" sz="6000" baseline="30000" dirty="0">
                <a:solidFill>
                  <a:schemeClr val="bg1"/>
                </a:solidFill>
                <a:latin typeface="Century Schoolbook"/>
                <a:ea typeface="Cambria"/>
              </a:rPr>
              <a:t>o</a:t>
            </a:r>
          </a:p>
        </p:txBody>
      </p:sp>
      <p:sp>
        <p:nvSpPr>
          <p:cNvPr id="3" name="Content Placeholder 2">
            <a:extLst>
              <a:ext uri="{FF2B5EF4-FFF2-40B4-BE49-F238E27FC236}">
                <a16:creationId xmlns:a16="http://schemas.microsoft.com/office/drawing/2014/main" id="{C2DA49E7-FFEA-4D90-8CAC-B6C4C982CC12}"/>
              </a:ext>
            </a:extLst>
          </p:cNvPr>
          <p:cNvSpPr>
            <a:spLocks noGrp="1"/>
          </p:cNvSpPr>
          <p:nvPr>
            <p:ph idx="1"/>
          </p:nvPr>
        </p:nvSpPr>
        <p:spPr/>
        <p:txBody>
          <a:bodyPr vert="horz" lIns="91440" tIns="45720" rIns="91440" bIns="45720" rtlCol="0" anchor="t">
            <a:normAutofit fontScale="85000" lnSpcReduction="10000"/>
          </a:bodyPr>
          <a:lstStyle/>
          <a:p>
            <a:r>
              <a:rPr lang="es-US" dirty="0"/>
              <a:t>Cualquier escuela de kínder-12.</a:t>
            </a:r>
            <a:r>
              <a:rPr lang="es-US" baseline="30000" dirty="0"/>
              <a:t>o</a:t>
            </a:r>
            <a:r>
              <a:rPr lang="es-US" dirty="0"/>
              <a:t> que reciba apoyo financiero federal del Departamento de Educación de los EE.UU.</a:t>
            </a:r>
          </a:p>
          <a:p>
            <a:pPr lvl="1">
              <a:buFont typeface="Wingdings" panose="05000000000000000000" pitchFamily="2" charset="2"/>
              <a:buChar char="Ø"/>
            </a:pPr>
            <a:r>
              <a:rPr lang="es-US" dirty="0"/>
              <a:t>Incluye a casi todas las escuelas públicas</a:t>
            </a:r>
          </a:p>
          <a:p>
            <a:r>
              <a:rPr lang="es-US" dirty="0">
                <a:latin typeface="Century Schoolbook"/>
                <a:ea typeface="Cambria"/>
              </a:rPr>
              <a:t>Lo que estamos discutiendo hoy son las reglas especiales para las escuelas de kínder a 12.</a:t>
            </a:r>
            <a:r>
              <a:rPr lang="es-US" baseline="30000" dirty="0">
                <a:latin typeface="Century Schoolbook"/>
                <a:ea typeface="Cambria"/>
              </a:rPr>
              <a:t>o</a:t>
            </a:r>
            <a:r>
              <a:rPr lang="es-US" dirty="0">
                <a:latin typeface="Century Schoolbook"/>
                <a:ea typeface="Cambria"/>
              </a:rPr>
              <a:t> (en comparación con la educación superior)</a:t>
            </a:r>
          </a:p>
        </p:txBody>
      </p:sp>
      <p:sp>
        <p:nvSpPr>
          <p:cNvPr id="4" name="Slide Number Placeholder 3">
            <a:extLst>
              <a:ext uri="{FF2B5EF4-FFF2-40B4-BE49-F238E27FC236}">
                <a16:creationId xmlns:a16="http://schemas.microsoft.com/office/drawing/2014/main" id="{6654D32E-74CA-43FF-9B6C-7E3D92E4CA6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7144836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F5D3-7B86-29D2-35EF-2E25C7E0353D}"/>
              </a:ext>
            </a:extLst>
          </p:cNvPr>
          <p:cNvSpPr>
            <a:spLocks noGrp="1"/>
          </p:cNvSpPr>
          <p:nvPr>
            <p:ph type="title"/>
          </p:nvPr>
        </p:nvSpPr>
        <p:spPr>
          <a:xfrm>
            <a:off x="650297" y="0"/>
            <a:ext cx="10058399" cy="1365691"/>
          </a:xfrm>
        </p:spPr>
        <p:txBody>
          <a:bodyPr>
            <a:normAutofit fontScale="90000"/>
          </a:bodyPr>
          <a:lstStyle/>
          <a:p>
            <a:r>
              <a:rPr lang="es-US" dirty="0"/>
              <a:t>Pasos de la investigación</a:t>
            </a:r>
          </a:p>
        </p:txBody>
      </p:sp>
      <p:sp>
        <p:nvSpPr>
          <p:cNvPr id="4" name="Slide Number Placeholder 3">
            <a:extLst>
              <a:ext uri="{FF2B5EF4-FFF2-40B4-BE49-F238E27FC236}">
                <a16:creationId xmlns:a16="http://schemas.microsoft.com/office/drawing/2014/main" id="{3C3C38B8-1608-21F8-230A-815938CC3320}"/>
              </a:ext>
            </a:extLst>
          </p:cNvPr>
          <p:cNvSpPr>
            <a:spLocks noGrp="1"/>
          </p:cNvSpPr>
          <p:nvPr>
            <p:ph type="sldNum" sz="quarter" idx="12"/>
          </p:nvPr>
        </p:nvSpPr>
        <p:spPr/>
        <p:txBody>
          <a:bodyPr/>
          <a:lstStyle/>
          <a:p>
            <a:fld id="{CE9B4ECF-B933-440D-A1D1-F7922E592FE1}" type="slidenum">
              <a:rPr lang="en-US" smtClean="0"/>
              <a:pPr/>
              <a:t>190</a:t>
            </a:fld>
            <a:endParaRPr lang="en-US" smtClean="0"/>
          </a:p>
        </p:txBody>
      </p:sp>
      <p:graphicFrame>
        <p:nvGraphicFramePr>
          <p:cNvPr id="10" name="Content Placeholder 2">
            <a:extLst>
              <a:ext uri="{FF2B5EF4-FFF2-40B4-BE49-F238E27FC236}">
                <a16:creationId xmlns:a16="http://schemas.microsoft.com/office/drawing/2014/main" id="{8FEBA1B9-3B9C-EA32-A75B-D671D465983E}"/>
              </a:ext>
            </a:extLst>
          </p:cNvPr>
          <p:cNvGraphicFramePr>
            <a:graphicFrameLocks noGrp="1"/>
          </p:cNvGraphicFramePr>
          <p:nvPr>
            <p:ph idx="1"/>
            <p:extLst/>
          </p:nvPr>
        </p:nvGraphicFramePr>
        <p:xfrm>
          <a:off x="1711323" y="1965274"/>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390834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Pruebas directamente relacionadas</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936866"/>
            <a:ext cx="10561493" cy="4085098"/>
          </a:xfrm>
        </p:spPr>
        <p:txBody>
          <a:bodyPr numCol="1">
            <a:normAutofit/>
          </a:bodyPr>
          <a:lstStyle/>
          <a:p>
            <a:r>
              <a:rPr lang="es-US" sz="3200" dirty="0">
                <a:latin typeface="Century Schoolbook"/>
              </a:rPr>
              <a:t>El término no está definido en las reglas</a:t>
            </a:r>
          </a:p>
          <a:p>
            <a:r>
              <a:rPr lang="es-US" sz="3200" dirty="0">
                <a:latin typeface="Century Schoolbook"/>
              </a:rPr>
              <a:t>Declaraciones, notas de entrevistas y otras pruebas obtenidas durante la investigación. </a:t>
            </a:r>
          </a:p>
          <a:p>
            <a:r>
              <a:rPr lang="es-US" sz="3200" dirty="0">
                <a:latin typeface="Century Schoolbook"/>
              </a:rPr>
              <a:t>Incluso pruebas que la escuela no cree que vaya a utilizar </a:t>
            </a:r>
          </a:p>
          <a:p>
            <a:endParaRPr lang="en-US" sz="3200" dirty="0">
              <a:latin typeface="Century Schoolbook"/>
            </a:endParaRP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191</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707571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 up of a red and black marbles">
            <a:extLst>
              <a:ext uri="{FF2B5EF4-FFF2-40B4-BE49-F238E27FC236}">
                <a16:creationId xmlns:a16="http://schemas.microsoft.com/office/drawing/2014/main" id="{3E373896-0969-965E-FD91-3C453EDEFD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08581" y="1315840"/>
            <a:ext cx="5183419" cy="4119213"/>
          </a:xfrm>
          <a:prstGeom prst="rect">
            <a:avLst/>
          </a:prstGeom>
        </p:spPr>
      </p:pic>
      <p:sp>
        <p:nvSpPr>
          <p:cNvPr id="2" name="Title 1">
            <a:extLst>
              <a:ext uri="{FF2B5EF4-FFF2-40B4-BE49-F238E27FC236}">
                <a16:creationId xmlns:a16="http://schemas.microsoft.com/office/drawing/2014/main" id="{185A9E5E-538B-7F05-3BED-60E716E15100}"/>
              </a:ext>
            </a:extLst>
          </p:cNvPr>
          <p:cNvSpPr>
            <a:spLocks noGrp="1"/>
          </p:cNvSpPr>
          <p:nvPr>
            <p:ph type="title"/>
          </p:nvPr>
        </p:nvSpPr>
        <p:spPr/>
        <p:txBody>
          <a:bodyPr>
            <a:normAutofit fontScale="90000"/>
          </a:bodyPr>
          <a:lstStyle/>
          <a:p>
            <a:r>
              <a:rPr lang="es-US" dirty="0"/>
              <a:t>Informe de </a:t>
            </a:r>
            <a:r>
              <a:rPr lang="es-US" dirty="0" smtClean="0"/>
              <a:t>Investigación</a:t>
            </a:r>
            <a:endParaRPr lang="es-US" dirty="0"/>
          </a:p>
        </p:txBody>
      </p:sp>
      <p:sp>
        <p:nvSpPr>
          <p:cNvPr id="3" name="Content Placeholder 2">
            <a:extLst>
              <a:ext uri="{FF2B5EF4-FFF2-40B4-BE49-F238E27FC236}">
                <a16:creationId xmlns:a16="http://schemas.microsoft.com/office/drawing/2014/main" id="{440F7BA8-9A80-DA4B-A52A-FFD4908AEFA6}"/>
              </a:ext>
            </a:extLst>
          </p:cNvPr>
          <p:cNvSpPr>
            <a:spLocks noGrp="1"/>
          </p:cNvSpPr>
          <p:nvPr>
            <p:ph idx="1"/>
          </p:nvPr>
        </p:nvSpPr>
        <p:spPr>
          <a:xfrm>
            <a:off x="1356879" y="2426991"/>
            <a:ext cx="7733567" cy="3594973"/>
          </a:xfrm>
        </p:spPr>
        <p:txBody>
          <a:bodyPr>
            <a:normAutofit lnSpcReduction="10000"/>
          </a:bodyPr>
          <a:lstStyle/>
          <a:p>
            <a:r>
              <a:rPr lang="es-US" dirty="0" smtClean="0"/>
              <a:t>Resuma </a:t>
            </a:r>
            <a:r>
              <a:rPr lang="es-US" dirty="0"/>
              <a:t>las pruebas pertinentes</a:t>
            </a:r>
          </a:p>
          <a:p>
            <a:r>
              <a:rPr lang="es-US" dirty="0"/>
              <a:t>Diferentes </a:t>
            </a:r>
            <a:r>
              <a:rPr lang="es-US" dirty="0" smtClean="0"/>
              <a:t>de las </a:t>
            </a:r>
            <a:r>
              <a:rPr lang="es-US" dirty="0"/>
              <a:t>pruebas directamente relacionadas compartidas en el paso anterior</a:t>
            </a:r>
          </a:p>
        </p:txBody>
      </p:sp>
      <p:sp>
        <p:nvSpPr>
          <p:cNvPr id="4" name="Slide Number Placeholder 3">
            <a:extLst>
              <a:ext uri="{FF2B5EF4-FFF2-40B4-BE49-F238E27FC236}">
                <a16:creationId xmlns:a16="http://schemas.microsoft.com/office/drawing/2014/main" id="{8C9A2161-6E6D-4BCB-FA35-6B615426620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192</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3432276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B827-F65D-9FF9-FAAB-3983FD45F2EC}"/>
              </a:ext>
            </a:extLst>
          </p:cNvPr>
          <p:cNvSpPr>
            <a:spLocks noGrp="1"/>
          </p:cNvSpPr>
          <p:nvPr>
            <p:ph type="title"/>
          </p:nvPr>
        </p:nvSpPr>
        <p:spPr/>
        <p:txBody>
          <a:bodyPr/>
          <a:lstStyle/>
          <a:p>
            <a:r>
              <a:rPr lang="es-US"/>
              <a:t>Relevancia</a:t>
            </a:r>
          </a:p>
        </p:txBody>
      </p:sp>
      <p:sp>
        <p:nvSpPr>
          <p:cNvPr id="3" name="Content Placeholder 2">
            <a:extLst>
              <a:ext uri="{FF2B5EF4-FFF2-40B4-BE49-F238E27FC236}">
                <a16:creationId xmlns:a16="http://schemas.microsoft.com/office/drawing/2014/main" id="{5F0DE93E-5D6F-0002-413E-C69407D9B8B5}"/>
              </a:ext>
            </a:extLst>
          </p:cNvPr>
          <p:cNvSpPr>
            <a:spLocks noGrp="1"/>
          </p:cNvSpPr>
          <p:nvPr>
            <p:ph idx="1"/>
          </p:nvPr>
        </p:nvSpPr>
        <p:spPr/>
        <p:txBody>
          <a:bodyPr>
            <a:normAutofit fontScale="92500"/>
          </a:bodyPr>
          <a:lstStyle/>
          <a:p>
            <a:r>
              <a:rPr lang="es-US"/>
              <a:t>¿Se aplica o se relaciona la prueba con un "hecho" o "cuestión" en este asunto?</a:t>
            </a:r>
          </a:p>
          <a:p>
            <a:r>
              <a:rPr lang="es-US" dirty="0"/>
              <a:t>¿Se discute el hecho o la cuestión?</a:t>
            </a:r>
          </a:p>
          <a:p>
            <a:r>
              <a:rPr lang="es-US" dirty="0"/>
              <a:t>¿Hacen las pruebas más o menos probable que el hecho o la cuestión sean ciertos? </a:t>
            </a:r>
          </a:p>
        </p:txBody>
      </p:sp>
      <p:sp>
        <p:nvSpPr>
          <p:cNvPr id="4" name="Slide Number Placeholder 3">
            <a:extLst>
              <a:ext uri="{FF2B5EF4-FFF2-40B4-BE49-F238E27FC236}">
                <a16:creationId xmlns:a16="http://schemas.microsoft.com/office/drawing/2014/main" id="{E3EE9D21-0AE3-2D8B-C3C6-76D9CF0085D7}"/>
              </a:ext>
            </a:extLst>
          </p:cNvPr>
          <p:cNvSpPr>
            <a:spLocks noGrp="1"/>
          </p:cNvSpPr>
          <p:nvPr>
            <p:ph type="sldNum" sz="quarter" idx="12"/>
          </p:nvPr>
        </p:nvSpPr>
        <p:spPr/>
        <p:txBody>
          <a:bodyPr/>
          <a:lstStyle/>
          <a:p>
            <a:fld id="{CE9B4ECF-B933-440D-A1D1-F7922E592FE1}" type="slidenum">
              <a:rPr lang="en-US" smtClean="0"/>
              <a:pPr/>
              <a:t>193</a:t>
            </a:fld>
            <a:endParaRPr lang="en-US" smtClean="0"/>
          </a:p>
        </p:txBody>
      </p:sp>
    </p:spTree>
    <p:extLst>
      <p:ext uri="{BB962C8B-B14F-4D97-AF65-F5344CB8AC3E}">
        <p14:creationId xmlns:p14="http://schemas.microsoft.com/office/powerpoint/2010/main" val="337318464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Las pruebas pertinentes incluyen</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6" y="1562794"/>
            <a:ext cx="8282828" cy="4085098"/>
          </a:xfrm>
        </p:spPr>
        <p:txBody>
          <a:bodyPr numCol="1">
            <a:normAutofit fontScale="92500" lnSpcReduction="20000"/>
          </a:bodyPr>
          <a:lstStyle/>
          <a:p>
            <a:pPr marL="0" indent="0">
              <a:lnSpc>
                <a:spcPct val="90000"/>
              </a:lnSpc>
              <a:spcBef>
                <a:spcPts val="600"/>
              </a:spcBef>
              <a:spcAft>
                <a:spcPts val="600"/>
              </a:spcAft>
              <a:buNone/>
            </a:pPr>
            <a:r>
              <a:rPr lang="es-US" sz="3200" u="sng"/>
              <a:t>"Prueba inculpatoria"</a:t>
            </a:r>
          </a:p>
          <a:p>
            <a:pPr marL="931545" lvl="2" indent="-342900">
              <a:buFont typeface="Wingdings" panose="05000000000000000000" pitchFamily="2" charset="2"/>
              <a:buChar char="Ø"/>
            </a:pPr>
            <a:r>
              <a:rPr lang="es-US"/>
              <a:t>Pruebas que hacen más probable la veracidad de un hecho o cuestión controvertida </a:t>
            </a:r>
          </a:p>
          <a:p>
            <a:pPr marL="222885" lvl="1" indent="0">
              <a:buNone/>
            </a:pPr>
            <a:endParaRPr lang="en-US" sz="2000" u="sng" dirty="0"/>
          </a:p>
          <a:p>
            <a:pPr marL="0" indent="0">
              <a:lnSpc>
                <a:spcPct val="90000"/>
              </a:lnSpc>
              <a:spcBef>
                <a:spcPts val="600"/>
              </a:spcBef>
              <a:spcAft>
                <a:spcPts val="600"/>
              </a:spcAft>
              <a:buNone/>
            </a:pPr>
            <a:r>
              <a:rPr lang="es-US" sz="3200" u="sng"/>
              <a:t>"Prueba exculpatoria	</a:t>
            </a:r>
          </a:p>
          <a:p>
            <a:pPr marL="931545" lvl="2" indent="-342900">
              <a:buFont typeface="Wingdings" panose="05000000000000000000" pitchFamily="2" charset="2"/>
              <a:buChar char="Ø"/>
            </a:pPr>
            <a:r>
              <a:rPr lang="es-US"/>
              <a:t>Pruebas que reducen la probabilidad de que un hecho o cuestión controvertidos sean ciertos </a:t>
            </a:r>
          </a:p>
          <a:p>
            <a:pPr marL="0" indent="0">
              <a:buNone/>
            </a:pPr>
            <a:endParaRPr lang="en-US" sz="2400" dirty="0"/>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194</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pic>
        <p:nvPicPr>
          <p:cNvPr id="6" name="Picture 5" descr="A vintage weighing scales">
            <a:extLst>
              <a:ext uri="{FF2B5EF4-FFF2-40B4-BE49-F238E27FC236}">
                <a16:creationId xmlns:a16="http://schemas.microsoft.com/office/drawing/2014/main" id="{9AC2B535-76A2-E22E-4CA1-CD355141627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0433"/>
          <a:stretch/>
        </p:blipFill>
        <p:spPr>
          <a:xfrm>
            <a:off x="9047598" y="2247892"/>
            <a:ext cx="3038491" cy="2714902"/>
          </a:xfrm>
          <a:prstGeom prst="rect">
            <a:avLst/>
          </a:prstGeom>
        </p:spPr>
      </p:pic>
    </p:spTree>
    <p:extLst>
      <p:ext uri="{BB962C8B-B14F-4D97-AF65-F5344CB8AC3E}">
        <p14:creationId xmlns:p14="http://schemas.microsoft.com/office/powerpoint/2010/main" val="102365793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552995" y="295729"/>
            <a:ext cx="10581729" cy="1110075"/>
          </a:xfrm>
        </p:spPr>
        <p:txBody>
          <a:bodyPr>
            <a:noAutofit/>
          </a:bodyPr>
          <a:lstStyle/>
          <a:p>
            <a:r>
              <a:rPr lang="es-US" sz="4800" dirty="0"/>
              <a:t>Nunca es pertinente sin consentimiento</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195</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graphicFrame>
        <p:nvGraphicFramePr>
          <p:cNvPr id="15" name="Content Placeholder 2">
            <a:extLst>
              <a:ext uri="{FF2B5EF4-FFF2-40B4-BE49-F238E27FC236}">
                <a16:creationId xmlns:a16="http://schemas.microsoft.com/office/drawing/2014/main" id="{9D590DF1-6B91-B63F-B311-5F575248A2D2}"/>
              </a:ext>
            </a:extLst>
          </p:cNvPr>
          <p:cNvGraphicFramePr>
            <a:graphicFrameLocks noGrp="1"/>
          </p:cNvGraphicFramePr>
          <p:nvPr>
            <p:ph idx="1"/>
          </p:nvPr>
        </p:nvGraphicFramePr>
        <p:xfrm>
          <a:off x="552995" y="1441769"/>
          <a:ext cx="10842812" cy="4268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129063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196</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sysClr val="windowText" lastClr="000000"/>
                </a:solidFill>
                <a:effectLst/>
                <a:uLnTx/>
                <a:uFillTx/>
                <a:latin typeface="Cambria"/>
                <a:ea typeface="+mn-ea"/>
                <a:cs typeface="+mn-cs"/>
              </a:rPr>
              <a:t>Paso 3: </a:t>
            </a:r>
            <a:r>
              <a:rPr kumimoji="0" lang="es-US" sz="1800" b="0" i="0" u="none" strike="noStrike" cap="none" normalizeH="0" baseline="0" noProof="0" dirty="0">
                <a:ln>
                  <a:noFill/>
                </a:ln>
                <a:solidFill>
                  <a:sysClr val="windowText" lastClr="000000"/>
                </a:solidFill>
                <a:effectLst/>
                <a:uLnTx/>
                <a:uFillTx/>
                <a:latin typeface="Cambria"/>
                <a:ea typeface="+mn-ea"/>
                <a:cs typeface="+mn-cs"/>
              </a:rPr>
              <a:t>Notificación de alegaciones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4: </a:t>
            </a:r>
            <a:r>
              <a:rPr kumimoji="0" lang="es-US" sz="1800" b="0" i="0" u="none" strike="noStrike" cap="none" normalizeH="0" baseline="0" noProof="0" dirty="0">
                <a:ln>
                  <a:noFill/>
                </a:ln>
                <a:solidFill>
                  <a:prstClr val="black"/>
                </a:solidFill>
                <a:effectLst/>
                <a:uLnTx/>
                <a:uFillTx/>
                <a:latin typeface="Cambria"/>
                <a:ea typeface="+mn-ea"/>
                <a:cs typeface="+mn-cs"/>
              </a:rPr>
              <a:t>Considerar si el despido es necesario o está justificado</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5: </a:t>
            </a:r>
            <a:r>
              <a:rPr kumimoji="0" lang="es-US" sz="1800" b="0" i="0" u="none" strike="noStrike" cap="none" normalizeH="0" baseline="0" noProof="0" dirty="0">
                <a:ln>
                  <a:noFill/>
                </a:ln>
                <a:solidFill>
                  <a:prstClr val="black"/>
                </a:solidFill>
                <a:effectLst/>
                <a:uLnTx/>
                <a:uFillTx/>
                <a:latin typeface="Cambria"/>
                <a:ea typeface="+mn-ea"/>
                <a:cs typeface="+mn-cs"/>
              </a:rPr>
              <a:t>Resolución informal (en algunos casos)</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6: </a:t>
            </a:r>
            <a:r>
              <a:rPr kumimoji="0" lang="es-US" sz="1800" b="0" i="0" u="none" strike="noStrike" cap="none" normalizeH="0" baseline="0" noProof="0" dirty="0">
                <a:ln>
                  <a:noFill/>
                </a:ln>
                <a:solidFill>
                  <a:prstClr val="black"/>
                </a:solidFill>
                <a:effectLs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highlight>
                  <a:srgbClr val="FFFF00"/>
                </a:highlight>
                <a:uLnTx/>
                <a:uFillTx/>
                <a:latin typeface="Cambria"/>
                <a:ea typeface="+mn-ea"/>
                <a:cs typeface="+mn-cs"/>
              </a:rPr>
              <a:t>Paso 7: </a:t>
            </a:r>
            <a:r>
              <a:rPr kumimoji="0" lang="es-US" sz="1800" b="0" i="0" u="none" strike="noStrike" cap="none" normalizeH="0" baseline="0" noProof="0" dirty="0">
                <a:ln>
                  <a:noFill/>
                </a:ln>
                <a:solidFill>
                  <a:prstClr val="black"/>
                </a:solidFill>
                <a:effectLst/>
                <a:highlight>
                  <a:srgbClr val="FFFF00"/>
                </a:highligh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8: </a:t>
            </a:r>
            <a:r>
              <a:rPr kumimoji="0" lang="es-US" sz="1800" b="0" i="0" u="none" strike="noStrike" cap="none" normalizeH="0" baseline="0" noProof="0" dirty="0">
                <a:ln>
                  <a:noFill/>
                </a:ln>
                <a:solidFill>
                  <a:prstClr val="black"/>
                </a:solidFill>
                <a:effectLst/>
                <a:uLnTx/>
                <a:uFillTx/>
                <a:latin typeface="Cambria"/>
                <a:ea typeface="+mn-ea"/>
                <a:cs typeface="+mn-cs"/>
              </a:rPr>
              <a:t>Apelación</a:t>
            </a: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4000" b="1" i="0" u="none" strike="noStrike" cap="none" normalizeH="0" baseline="0" noProof="0" dirty="0">
                <a:ln>
                  <a:noFill/>
                </a:ln>
                <a:solidFill>
                  <a:srgbClr val="242852"/>
                </a:solidFill>
                <a:effectLst/>
                <a:uLnTx/>
                <a:uFillTx/>
                <a:latin typeface="Cambria"/>
                <a:ea typeface="+mj-ea"/>
                <a:cs typeface="+mj-cs"/>
              </a:rPr>
              <a:t>Resumen: T9 </a:t>
            </a:r>
            <a:r>
              <a:rPr lang="es-US" sz="4000" b="1" dirty="0" smtClean="0">
                <a:solidFill>
                  <a:srgbClr val="242852"/>
                </a:solidFill>
                <a:latin typeface="Cambria"/>
              </a:rPr>
              <a:t>AS</a:t>
            </a:r>
            <a:r>
              <a:rPr kumimoji="0" lang="es-US" sz="4000" b="1" i="0" u="none" strike="noStrike" cap="none" normalizeH="0" baseline="0" noProof="0" dirty="0" smtClean="0">
                <a:ln>
                  <a:noFill/>
                </a:ln>
                <a:solidFill>
                  <a:srgbClr val="242852"/>
                </a:solidFill>
                <a:effectLst/>
                <a:uLnTx/>
                <a:uFillTx/>
                <a:latin typeface="Cambria"/>
                <a:ea typeface="+mj-ea"/>
                <a:cs typeface="+mj-cs"/>
              </a:rPr>
              <a:t> </a:t>
            </a:r>
            <a:r>
              <a:rPr kumimoji="0" lang="es-US" sz="4000" b="1" i="0" u="none" strike="noStrike" cap="none" normalizeH="0" baseline="0" noProof="0" dirty="0">
                <a:ln>
                  <a:noFill/>
                </a:ln>
                <a:solidFill>
                  <a:srgbClr val="242852"/>
                </a:solidFill>
                <a:effectLst/>
                <a:uLnTx/>
                <a:uFillTx/>
                <a:latin typeface="Cambria"/>
                <a:ea typeface="+mj-ea"/>
                <a:cs typeface="+mj-cs"/>
              </a:rPr>
              <a:t>Proceso de </a:t>
            </a:r>
            <a:r>
              <a:rPr kumimoji="0" lang="es-US" sz="4000" b="1" i="0" u="none" strike="noStrike" cap="none" normalizeH="0" baseline="0" noProof="0" dirty="0" smtClean="0">
                <a:ln>
                  <a:noFill/>
                </a:ln>
                <a:solidFill>
                  <a:srgbClr val="242852"/>
                </a:solidFill>
                <a:effectLst/>
                <a:uLnTx/>
                <a:uFillTx/>
                <a:latin typeface="Cambria"/>
                <a:ea typeface="+mj-ea"/>
                <a:cs typeface="+mj-cs"/>
              </a:rPr>
              <a:t>reclamación</a:t>
            </a:r>
            <a:endParaRPr kumimoji="0" lang="es-US" sz="4000" b="1" i="0" u="none" strike="noStrike" cap="none" normalizeH="0" baseline="0" noProof="0" dirty="0">
              <a:ln>
                <a:noFill/>
              </a:ln>
              <a:solidFill>
                <a:srgbClr val="242852"/>
              </a:solidFill>
              <a:effectLst/>
              <a:uLnTx/>
              <a:uFillTx/>
              <a:latin typeface="Cambria"/>
              <a:ea typeface="+mj-ea"/>
              <a:cs typeface="+mj-cs"/>
            </a:endParaRP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599" y="1817083"/>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sysClr val="windowText" lastClr="000000"/>
                </a:solidFill>
                <a:effectLst/>
                <a:uLnTx/>
                <a:uFillTx/>
                <a:latin typeface="Cambria"/>
                <a:ea typeface="+mn-ea"/>
                <a:cs typeface="+mn-cs"/>
              </a:rPr>
              <a:t>Paso 1: </a:t>
            </a:r>
            <a:r>
              <a:rPr kumimoji="0" lang="es-US" sz="1800" b="0" i="0" u="none" strike="noStrike" cap="none" normalizeH="0" baseline="0" noProof="0" dirty="0">
                <a:ln>
                  <a:noFill/>
                </a:ln>
                <a:solidFill>
                  <a:sysClr val="windowText" lastClr="000000"/>
                </a:solidFill>
                <a:effectLst/>
                <a:uLnTx/>
                <a:uFillTx/>
                <a:latin typeface="Cambria"/>
                <a:ea typeface="+mn-ea"/>
                <a:cs typeface="+mn-cs"/>
              </a:rPr>
              <a:t>Realizar una "reunión de medidas de apoyo" con el denunciante (presunta víctima) y ofrecerle el derecho a presentar una denuncia formal.</a:t>
            </a:r>
          </a:p>
          <a:p>
            <a:pPr marL="914400" marR="0" lvl="4" indent="-404813" algn="l" defTabSz="914400" rtl="0" eaLnBrk="1" fontAlgn="auto" latinLnBrk="0" hangingPunct="1">
              <a:lnSpc>
                <a:spcPct val="100000"/>
              </a:lnSpc>
              <a:spcBef>
                <a:spcPts val="600"/>
              </a:spcBef>
              <a:spcAft>
                <a:spcPts val="80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sysClr val="windowText" lastClr="000000"/>
                </a:solidFill>
                <a:effectLst/>
                <a:uLnTx/>
                <a:uFillTx/>
                <a:latin typeface="Cambria"/>
                <a:ea typeface="+mn-ea"/>
                <a:cs typeface="+mn-cs"/>
              </a:rPr>
              <a:t>Paso 2: </a:t>
            </a:r>
            <a:r>
              <a:rPr kumimoji="0" lang="es-US" sz="1800" b="0" i="0" u="none" strike="noStrike" cap="none" normalizeH="0" baseline="0" noProof="0" dirty="0">
                <a:ln>
                  <a:noFill/>
                </a:ln>
                <a:solidFill>
                  <a:sysClr val="windowText" lastClr="000000"/>
                </a:solidFill>
                <a:effectLst/>
                <a:uLnTx/>
                <a:uFillTx/>
                <a:latin typeface="Cambria"/>
                <a:ea typeface="+mn-ea"/>
                <a:cs typeface="+mn-cs"/>
              </a:rPr>
              <a:t>Considerar si se justifica la destitución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09599" y="1167203"/>
            <a:ext cx="101599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FF0000"/>
                </a:solidFill>
                <a:effectLst/>
                <a:uLnTx/>
                <a:uFillTx/>
                <a:latin typeface="Cambria"/>
                <a:ea typeface="+mn-ea"/>
                <a:cs typeface="+mn-cs"/>
              </a:rPr>
              <a:t>Para cualquier caso de Acoso Sexual del Título IX en un programa o actividad y en los Estados Unidos del cual la escuela tenga conocimiento real, el Coordinador del Título IX o su designado deberá</a:t>
            </a:r>
          </a:p>
        </p:txBody>
      </p:sp>
      <p:sp>
        <p:nvSpPr>
          <p:cNvPr id="15" name="TextBox 14">
            <a:extLst>
              <a:ext uri="{FF2B5EF4-FFF2-40B4-BE49-F238E27FC236}">
                <a16:creationId xmlns:a16="http://schemas.microsoft.com/office/drawing/2014/main" id="{480E746A-FA89-4259-A3D3-3BE72BC491C4}"/>
              </a:ext>
            </a:extLst>
          </p:cNvPr>
          <p:cNvSpPr txBox="1"/>
          <p:nvPr/>
        </p:nvSpPr>
        <p:spPr>
          <a:xfrm>
            <a:off x="609600" y="3006965"/>
            <a:ext cx="101599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US" sz="1800" b="0" i="0" u="none" strike="noStrike" cap="none" normalizeH="0" baseline="0" noProof="0" dirty="0">
                <a:ln>
                  <a:noFill/>
                </a:ln>
                <a:solidFill>
                  <a:srgbClr val="FF0000"/>
                </a:solidFill>
                <a:effectLst/>
                <a:uLnTx/>
                <a:uFillTx/>
                <a:latin typeface="Cambria"/>
                <a:ea typeface="+mn-ea"/>
                <a:cs typeface="+mn-cs"/>
              </a:rPr>
              <a:t>Sólo si el Coordinador del Título IX o la persona designada presentan o firman una denuncia formal en virtud del Título IX.</a:t>
            </a:r>
          </a:p>
        </p:txBody>
      </p:sp>
      <p:sp>
        <p:nvSpPr>
          <p:cNvPr id="16" name="TextBox 15">
            <a:extLst>
              <a:ext uri="{FF2B5EF4-FFF2-40B4-BE49-F238E27FC236}">
                <a16:creationId xmlns:a16="http://schemas.microsoft.com/office/drawing/2014/main" id="{E7ACC7B8-6CBB-41B4-989C-A25B3FE603AD}"/>
              </a:ext>
            </a:extLst>
          </p:cNvPr>
          <p:cNvSpPr txBox="1"/>
          <p:nvPr/>
        </p:nvSpPr>
        <p:spPr>
          <a:xfrm>
            <a:off x="6421890" y="4937900"/>
            <a:ext cx="4826000"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US" sz="1800" b="1" i="0" u="none" strike="noStrike" cap="none" normalizeH="0" baseline="0" noProof="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7066246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US" sz="4800" b="1"/>
              <a:t>El equipo del Título IX</a:t>
            </a:r>
          </a:p>
        </p:txBody>
      </p:sp>
      <p:pic>
        <p:nvPicPr>
          <p:cNvPr id="4" name="Picture 3"/>
          <p:cNvPicPr>
            <a:picLocks noChangeAspect="1"/>
          </p:cNvPicPr>
          <p:nvPr/>
        </p:nvPicPr>
        <p:blipFill>
          <a:blip r:embed="rId3"/>
          <a:stretch>
            <a:fillRect/>
          </a:stretch>
        </p:blipFill>
        <p:spPr>
          <a:xfrm>
            <a:off x="1664493" y="1288430"/>
            <a:ext cx="1149334" cy="1738736"/>
          </a:xfrm>
          <a:prstGeom prst="rect">
            <a:avLst/>
          </a:prstGeom>
        </p:spPr>
      </p:pic>
      <p:pic>
        <p:nvPicPr>
          <p:cNvPr id="5" name="Picture 4"/>
          <p:cNvPicPr>
            <a:picLocks noChangeAspect="1"/>
          </p:cNvPicPr>
          <p:nvPr/>
        </p:nvPicPr>
        <p:blipFill>
          <a:blip r:embed="rId3"/>
          <a:stretch>
            <a:fillRect/>
          </a:stretch>
        </p:blipFill>
        <p:spPr>
          <a:xfrm>
            <a:off x="3474023" y="1288430"/>
            <a:ext cx="1149334" cy="1738736"/>
          </a:xfrm>
          <a:prstGeom prst="rect">
            <a:avLst/>
          </a:prstGeom>
        </p:spPr>
      </p:pic>
      <p:pic>
        <p:nvPicPr>
          <p:cNvPr id="6" name="Picture 5"/>
          <p:cNvPicPr>
            <a:picLocks noChangeAspect="1"/>
          </p:cNvPicPr>
          <p:nvPr/>
        </p:nvPicPr>
        <p:blipFill>
          <a:blip r:embed="rId3"/>
          <a:stretch>
            <a:fillRect/>
          </a:stretch>
        </p:blipFill>
        <p:spPr>
          <a:xfrm>
            <a:off x="5264650" y="1288430"/>
            <a:ext cx="1149334" cy="1738736"/>
          </a:xfrm>
          <a:prstGeom prst="rect">
            <a:avLst/>
          </a:prstGeom>
        </p:spPr>
      </p:pic>
      <p:pic>
        <p:nvPicPr>
          <p:cNvPr id="7" name="Picture 6"/>
          <p:cNvPicPr>
            <a:picLocks noChangeAspect="1"/>
          </p:cNvPicPr>
          <p:nvPr/>
        </p:nvPicPr>
        <p:blipFill>
          <a:blip r:embed="rId3"/>
          <a:stretch>
            <a:fillRect/>
          </a:stretch>
        </p:blipFill>
        <p:spPr>
          <a:xfrm>
            <a:off x="7026948" y="1288430"/>
            <a:ext cx="1150168" cy="1739998"/>
          </a:xfrm>
          <a:prstGeom prst="rect">
            <a:avLst/>
          </a:prstGeom>
        </p:spPr>
      </p:pic>
      <p:sp>
        <p:nvSpPr>
          <p:cNvPr id="8" name="TextBox 7"/>
          <p:cNvSpPr txBox="1"/>
          <p:nvPr/>
        </p:nvSpPr>
        <p:spPr>
          <a:xfrm>
            <a:off x="882781" y="3661213"/>
            <a:ext cx="21146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Coordinador del Título IX</a:t>
            </a:r>
          </a:p>
        </p:txBody>
      </p:sp>
      <p:sp>
        <p:nvSpPr>
          <p:cNvPr id="9" name="TextBox 8"/>
          <p:cNvSpPr txBox="1"/>
          <p:nvPr/>
        </p:nvSpPr>
        <p:spPr>
          <a:xfrm>
            <a:off x="3189113" y="3661124"/>
            <a:ext cx="13436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Investigador</a:t>
            </a:r>
          </a:p>
        </p:txBody>
      </p:sp>
      <p:sp>
        <p:nvSpPr>
          <p:cNvPr id="10" name="TextBox 9"/>
          <p:cNvSpPr txBox="1"/>
          <p:nvPr/>
        </p:nvSpPr>
        <p:spPr>
          <a:xfrm>
            <a:off x="6628476" y="3706055"/>
            <a:ext cx="16706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Responsable de la toma de decisiones</a:t>
            </a:r>
          </a:p>
        </p:txBody>
      </p:sp>
      <p:sp>
        <p:nvSpPr>
          <p:cNvPr id="11" name="TextBox 10"/>
          <p:cNvSpPr txBox="1"/>
          <p:nvPr/>
        </p:nvSpPr>
        <p:spPr>
          <a:xfrm>
            <a:off x="8218576" y="3683406"/>
            <a:ext cx="155523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Oficial de apelaciones</a:t>
            </a:r>
          </a:p>
        </p:txBody>
      </p:sp>
      <p:pic>
        <p:nvPicPr>
          <p:cNvPr id="12" name="Picture 11"/>
          <p:cNvPicPr>
            <a:picLocks noChangeAspect="1"/>
          </p:cNvPicPr>
          <p:nvPr/>
        </p:nvPicPr>
        <p:blipFill>
          <a:blip r:embed="rId3"/>
          <a:stretch>
            <a:fillRect/>
          </a:stretch>
        </p:blipFill>
        <p:spPr>
          <a:xfrm>
            <a:off x="8687117" y="1277641"/>
            <a:ext cx="1150168" cy="1739998"/>
          </a:xfrm>
          <a:prstGeom prst="rect">
            <a:avLst/>
          </a:prstGeom>
        </p:spPr>
      </p:pic>
      <p:sp>
        <p:nvSpPr>
          <p:cNvPr id="15" name="TextBox 14"/>
          <p:cNvSpPr txBox="1"/>
          <p:nvPr/>
        </p:nvSpPr>
        <p:spPr>
          <a:xfrm>
            <a:off x="4551085" y="3661834"/>
            <a:ext cx="214033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Resolución informal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Facilitador</a:t>
            </a:r>
          </a:p>
        </p:txBody>
      </p:sp>
      <p:sp>
        <p:nvSpPr>
          <p:cNvPr id="25" name="TextBox 24">
            <a:extLst>
              <a:ext uri="{FF2B5EF4-FFF2-40B4-BE49-F238E27FC236}">
                <a16:creationId xmlns:a16="http://schemas.microsoft.com/office/drawing/2014/main" id="{9D469646-32D7-4484-A70D-5C488ACFCA00}"/>
              </a:ext>
            </a:extLst>
          </p:cNvPr>
          <p:cNvSpPr txBox="1"/>
          <p:nvPr/>
        </p:nvSpPr>
        <p:spPr>
          <a:xfrm>
            <a:off x="2353276" y="4808987"/>
            <a:ext cx="30562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a:ln>
                  <a:noFill/>
                </a:ln>
                <a:solidFill>
                  <a:srgbClr val="002060"/>
                </a:solidFill>
                <a:effectLst/>
                <a:uLnTx/>
                <a:uFillTx/>
                <a:latin typeface="Century Schoolbook" panose="02040604050505020304" pitchFamily="18" charset="0"/>
                <a:ea typeface="+mn-ea"/>
                <a:cs typeface="+mn-cs"/>
              </a:rPr>
              <a:t>La misma persona puede desempeñar las tres funciones, pero no es lo ideal</a:t>
            </a:r>
          </a:p>
        </p:txBody>
      </p:sp>
      <p:cxnSp>
        <p:nvCxnSpPr>
          <p:cNvPr id="26" name="Straight Connector 25">
            <a:extLst>
              <a:ext uri="{FF2B5EF4-FFF2-40B4-BE49-F238E27FC236}">
                <a16:creationId xmlns:a16="http://schemas.microsoft.com/office/drawing/2014/main" id="{8572C1A8-AC13-4501-B3CF-CDC9E74248D7}"/>
              </a:ext>
            </a:extLst>
          </p:cNvPr>
          <p:cNvCxnSpPr>
            <a:cxnSpLocks/>
          </p:cNvCxnSpPr>
          <p:nvPr/>
        </p:nvCxnSpPr>
        <p:spPr>
          <a:xfrm>
            <a:off x="2248392" y="3449617"/>
            <a:ext cx="0" cy="503444"/>
          </a:xfrm>
          <a:prstGeom prst="line">
            <a:avLst/>
          </a:prstGeom>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4E61DFF6-0A95-4194-8179-B28E36366D68}"/>
              </a:ext>
            </a:extLst>
          </p:cNvPr>
          <p:cNvCxnSpPr>
            <a:cxnSpLocks/>
          </p:cNvCxnSpPr>
          <p:nvPr/>
        </p:nvCxnSpPr>
        <p:spPr>
          <a:xfrm>
            <a:off x="4020632" y="3469284"/>
            <a:ext cx="0" cy="1163994"/>
          </a:xfrm>
          <a:prstGeom prst="line">
            <a:avLst/>
          </a:prstGeom>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D8E55432-3AB0-4F30-855F-D02C894C9D4F}"/>
              </a:ext>
            </a:extLst>
          </p:cNvPr>
          <p:cNvCxnSpPr>
            <a:cxnSpLocks/>
          </p:cNvCxnSpPr>
          <p:nvPr/>
        </p:nvCxnSpPr>
        <p:spPr>
          <a:xfrm>
            <a:off x="5673272" y="3429000"/>
            <a:ext cx="0" cy="544223"/>
          </a:xfrm>
          <a:prstGeom prst="line">
            <a:avLst/>
          </a:prstGeom>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11D29452-748D-4F52-AC3B-42FB2507C4AB}"/>
              </a:ext>
            </a:extLst>
          </p:cNvPr>
          <p:cNvCxnSpPr>
            <a:cxnSpLocks/>
          </p:cNvCxnSpPr>
          <p:nvPr/>
        </p:nvCxnSpPr>
        <p:spPr>
          <a:xfrm>
            <a:off x="2248392" y="4004628"/>
            <a:ext cx="3422884" cy="0"/>
          </a:xfrm>
          <a:prstGeom prst="line">
            <a:avLst/>
          </a:prstGeom>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F3E511D0-4577-4BC9-920D-CB744CB0C475}"/>
              </a:ext>
            </a:extLst>
          </p:cNvPr>
          <p:cNvSpPr txBox="1"/>
          <p:nvPr/>
        </p:nvSpPr>
        <p:spPr>
          <a:xfrm>
            <a:off x="6827440" y="4869275"/>
            <a:ext cx="333504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b="1">
                <a:solidFill>
                  <a:srgbClr val="002060"/>
                </a:solidFill>
                <a:latin typeface="Century Schoolbook" panose="02040604050505020304" pitchFamily="18" charset="0"/>
                <a:ea typeface="+mn-ea"/>
                <a:cs typeface="+mn-cs"/>
              </a:rPr>
              <a:t>Deben ser dos personas nuevas - no puede ser la misma persona; no puede ser el coordinador ni el investigador</a:t>
            </a:r>
          </a:p>
        </p:txBody>
      </p:sp>
      <p:cxnSp>
        <p:nvCxnSpPr>
          <p:cNvPr id="43" name="Straight Connector 42">
            <a:extLst>
              <a:ext uri="{FF2B5EF4-FFF2-40B4-BE49-F238E27FC236}">
                <a16:creationId xmlns:a16="http://schemas.microsoft.com/office/drawing/2014/main" id="{DEEA3465-8399-49E6-AC14-B1E04D7E676F}"/>
              </a:ext>
            </a:extLst>
          </p:cNvPr>
          <p:cNvCxnSpPr>
            <a:cxnSpLocks/>
          </p:cNvCxnSpPr>
          <p:nvPr/>
        </p:nvCxnSpPr>
        <p:spPr>
          <a:xfrm>
            <a:off x="7443516" y="4004628"/>
            <a:ext cx="1714500" cy="2"/>
          </a:xfrm>
          <a:prstGeom prst="line">
            <a:avLst/>
          </a:prstGeom>
          <a:ln/>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E7A32072-9324-4FE5-A56E-5CB43FF73D5A}"/>
              </a:ext>
            </a:extLst>
          </p:cNvPr>
          <p:cNvCxnSpPr>
            <a:cxnSpLocks/>
          </p:cNvCxnSpPr>
          <p:nvPr/>
        </p:nvCxnSpPr>
        <p:spPr>
          <a:xfrm>
            <a:off x="8311585" y="4004628"/>
            <a:ext cx="0" cy="685800"/>
          </a:xfrm>
          <a:prstGeom prst="line">
            <a:avLst/>
          </a:prstGeom>
          <a:ln/>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F4F270BE-EEB3-49DC-AE25-FC68F93CBC07}"/>
              </a:ext>
            </a:extLst>
          </p:cNvPr>
          <p:cNvCxnSpPr>
            <a:cxnSpLocks/>
          </p:cNvCxnSpPr>
          <p:nvPr/>
        </p:nvCxnSpPr>
        <p:spPr>
          <a:xfrm>
            <a:off x="7443516" y="3479393"/>
            <a:ext cx="0" cy="503444"/>
          </a:xfrm>
          <a:prstGeom prst="line">
            <a:avLst/>
          </a:prstGeom>
          <a:ln/>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90F909A6-9210-410D-9D03-2656992CE7BC}"/>
              </a:ext>
            </a:extLst>
          </p:cNvPr>
          <p:cNvCxnSpPr>
            <a:cxnSpLocks/>
          </p:cNvCxnSpPr>
          <p:nvPr/>
        </p:nvCxnSpPr>
        <p:spPr>
          <a:xfrm>
            <a:off x="9158016" y="3518516"/>
            <a:ext cx="0" cy="503444"/>
          </a:xfrm>
          <a:prstGeom prst="line">
            <a:avLst/>
          </a:prstGeom>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9772543D-0D4F-5207-D64C-A60D9A7EEEC4}"/>
              </a:ext>
            </a:extLst>
          </p:cNvPr>
          <p:cNvSpPr txBox="1"/>
          <p:nvPr/>
        </p:nvSpPr>
        <p:spPr>
          <a:xfrm>
            <a:off x="882781" y="3054096"/>
            <a:ext cx="2526813"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Coordinador del Título IX</a:t>
            </a:r>
          </a:p>
        </p:txBody>
      </p:sp>
      <p:sp>
        <p:nvSpPr>
          <p:cNvPr id="24" name="TextBox 23">
            <a:extLst>
              <a:ext uri="{FF2B5EF4-FFF2-40B4-BE49-F238E27FC236}">
                <a16:creationId xmlns:a16="http://schemas.microsoft.com/office/drawing/2014/main" id="{37635BFA-5102-50F1-CE87-F6B5922E2368}"/>
              </a:ext>
            </a:extLst>
          </p:cNvPr>
          <p:cNvSpPr txBox="1"/>
          <p:nvPr/>
        </p:nvSpPr>
        <p:spPr>
          <a:xfrm>
            <a:off x="3294669" y="3098745"/>
            <a:ext cx="1660700"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Facilitador de la Resolucion Informal (IR, por sus siglas en ingles)</a:t>
            </a:r>
          </a:p>
        </p:txBody>
      </p:sp>
      <p:sp>
        <p:nvSpPr>
          <p:cNvPr id="29" name="TextBox 28">
            <a:extLst>
              <a:ext uri="{FF2B5EF4-FFF2-40B4-BE49-F238E27FC236}">
                <a16:creationId xmlns:a16="http://schemas.microsoft.com/office/drawing/2014/main" id="{33C6F5AF-E399-4ACD-2DD8-B0F55F36C301}"/>
              </a:ext>
            </a:extLst>
          </p:cNvPr>
          <p:cNvSpPr txBox="1"/>
          <p:nvPr/>
        </p:nvSpPr>
        <p:spPr>
          <a:xfrm>
            <a:off x="5045661" y="3105361"/>
            <a:ext cx="1660700"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Investigador</a:t>
            </a:r>
          </a:p>
        </p:txBody>
      </p:sp>
      <p:sp>
        <p:nvSpPr>
          <p:cNvPr id="30" name="TextBox 29">
            <a:extLst>
              <a:ext uri="{FF2B5EF4-FFF2-40B4-BE49-F238E27FC236}">
                <a16:creationId xmlns:a16="http://schemas.microsoft.com/office/drawing/2014/main" id="{F7CBB62A-1204-C4AD-9D83-A5398ACDE47B}"/>
              </a:ext>
            </a:extLst>
          </p:cNvPr>
          <p:cNvSpPr txBox="1"/>
          <p:nvPr/>
        </p:nvSpPr>
        <p:spPr>
          <a:xfrm>
            <a:off x="6707961" y="3118513"/>
            <a:ext cx="1913745"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Responsable de la toma de decisiones</a:t>
            </a:r>
          </a:p>
        </p:txBody>
      </p:sp>
      <p:sp>
        <p:nvSpPr>
          <p:cNvPr id="31" name="TextBox 30">
            <a:extLst>
              <a:ext uri="{FF2B5EF4-FFF2-40B4-BE49-F238E27FC236}">
                <a16:creationId xmlns:a16="http://schemas.microsoft.com/office/drawing/2014/main" id="{E00682FC-BAE6-7566-2A98-23DFEDBE0A4A}"/>
              </a:ext>
            </a:extLst>
          </p:cNvPr>
          <p:cNvSpPr txBox="1"/>
          <p:nvPr/>
        </p:nvSpPr>
        <p:spPr>
          <a:xfrm>
            <a:off x="8477516" y="3098745"/>
            <a:ext cx="2932183"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Responsable de apelaciones</a:t>
            </a:r>
          </a:p>
        </p:txBody>
      </p:sp>
    </p:spTree>
    <p:extLst>
      <p:ext uri="{BB962C8B-B14F-4D97-AF65-F5344CB8AC3E}">
        <p14:creationId xmlns:p14="http://schemas.microsoft.com/office/powerpoint/2010/main" val="192161021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Paso # 7: Proceso de toma de decisiones</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936867"/>
            <a:ext cx="10332893" cy="4239490"/>
          </a:xfrm>
        </p:spPr>
        <p:txBody>
          <a:bodyPr>
            <a:normAutofit fontScale="62500" lnSpcReduction="20000"/>
          </a:bodyPr>
          <a:lstStyle/>
          <a:p>
            <a:r>
              <a:rPr lang="es-US" dirty="0"/>
              <a:t>Supervisa un proceso escrito de preguntas y respuestas en el que las partes pueden formular por escrito preguntas pertinentes y preguntas de seguimiento a otras partes y testigos.</a:t>
            </a:r>
          </a:p>
          <a:p>
            <a:r>
              <a:rPr lang="es-US" dirty="0"/>
              <a:t>Debe proporcionar una explicación por escrito a una parte si se determina que una pregunta no es pertinente, incluyendo la base de la decisión.</a:t>
            </a:r>
          </a:p>
          <a:p>
            <a:r>
              <a:rPr lang="es-US" dirty="0"/>
              <a:t>Después de ese proceso, utilizando una preponderancia de las pruebas existentes, emite una resolución por escrito con una determinación independiente de responsabilidad o no responsabilidad por una infracción de la norma y recomienda soluciones</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198</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9844550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B827-F65D-9FF9-FAAB-3983FD45F2EC}"/>
              </a:ext>
            </a:extLst>
          </p:cNvPr>
          <p:cNvSpPr>
            <a:spLocks noGrp="1"/>
          </p:cNvSpPr>
          <p:nvPr>
            <p:ph type="title"/>
          </p:nvPr>
        </p:nvSpPr>
        <p:spPr/>
        <p:txBody>
          <a:bodyPr>
            <a:normAutofit/>
          </a:bodyPr>
          <a:lstStyle/>
          <a:p>
            <a:r>
              <a:rPr lang="es-US" sz="5400" dirty="0"/>
              <a:t>Recuerde las excepciones</a:t>
            </a:r>
          </a:p>
        </p:txBody>
      </p:sp>
      <p:sp>
        <p:nvSpPr>
          <p:cNvPr id="3" name="Content Placeholder 2">
            <a:extLst>
              <a:ext uri="{FF2B5EF4-FFF2-40B4-BE49-F238E27FC236}">
                <a16:creationId xmlns:a16="http://schemas.microsoft.com/office/drawing/2014/main" id="{5F0DE93E-5D6F-0002-413E-C69407D9B8B5}"/>
              </a:ext>
            </a:extLst>
          </p:cNvPr>
          <p:cNvSpPr>
            <a:spLocks noGrp="1"/>
          </p:cNvSpPr>
          <p:nvPr>
            <p:ph idx="1"/>
          </p:nvPr>
        </p:nvSpPr>
        <p:spPr>
          <a:xfrm>
            <a:off x="1076325" y="2281518"/>
            <a:ext cx="10447193" cy="3594973"/>
          </a:xfrm>
        </p:spPr>
        <p:txBody>
          <a:bodyPr>
            <a:normAutofit fontScale="92500" lnSpcReduction="10000"/>
          </a:bodyPr>
          <a:lstStyle/>
          <a:p>
            <a:r>
              <a:rPr lang="es-US" dirty="0"/>
              <a:t>Historial médico</a:t>
            </a:r>
          </a:p>
          <a:p>
            <a:r>
              <a:rPr lang="es-US" dirty="0"/>
              <a:t>Información privilegiada</a:t>
            </a:r>
          </a:p>
          <a:p>
            <a:r>
              <a:rPr lang="es-US" dirty="0"/>
              <a:t>Información sobre los antecedentes sexuales o la predisposición sexual del denunciante, salvo para usos limitados autorizados por la regla.</a:t>
            </a:r>
          </a:p>
        </p:txBody>
      </p:sp>
      <p:sp>
        <p:nvSpPr>
          <p:cNvPr id="4" name="Slide Number Placeholder 3">
            <a:extLst>
              <a:ext uri="{FF2B5EF4-FFF2-40B4-BE49-F238E27FC236}">
                <a16:creationId xmlns:a16="http://schemas.microsoft.com/office/drawing/2014/main" id="{E3EE9D21-0AE3-2D8B-C3C6-76D9CF0085D7}"/>
              </a:ext>
            </a:extLst>
          </p:cNvPr>
          <p:cNvSpPr>
            <a:spLocks noGrp="1"/>
          </p:cNvSpPr>
          <p:nvPr>
            <p:ph type="sldNum" sz="quarter" idx="12"/>
          </p:nvPr>
        </p:nvSpPr>
        <p:spPr/>
        <p:txBody>
          <a:bodyPr/>
          <a:lstStyle/>
          <a:p>
            <a:fld id="{CE9B4ECF-B933-440D-A1D1-F7922E592FE1}" type="slidenum">
              <a:rPr lang="en-US" smtClean="0"/>
              <a:pPr/>
              <a:t>199</a:t>
            </a:fld>
            <a:endParaRPr lang="en-US" smtClean="0"/>
          </a:p>
        </p:txBody>
      </p:sp>
    </p:spTree>
    <p:extLst>
      <p:ext uri="{BB962C8B-B14F-4D97-AF65-F5344CB8AC3E}">
        <p14:creationId xmlns:p14="http://schemas.microsoft.com/office/powerpoint/2010/main" val="3026162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87186-9EB6-E37E-E8E1-12201CA7C45A}"/>
              </a:ext>
            </a:extLst>
          </p:cNvPr>
          <p:cNvSpPr>
            <a:spLocks noGrp="1"/>
          </p:cNvSpPr>
          <p:nvPr>
            <p:ph type="title"/>
          </p:nvPr>
        </p:nvSpPr>
        <p:spPr>
          <a:xfrm>
            <a:off x="199504" y="452718"/>
            <a:ext cx="10935220" cy="1400530"/>
          </a:xfrm>
        </p:spPr>
        <p:txBody>
          <a:bodyPr>
            <a:normAutofit fontScale="90000"/>
          </a:bodyPr>
          <a:lstStyle/>
          <a:p>
            <a:pPr algn="ctr"/>
            <a:r>
              <a:rPr lang="es-US" sz="6500" dirty="0">
                <a:latin typeface="Century Schoolbook"/>
                <a:ea typeface="Cambria"/>
              </a:rPr>
              <a:t>Coordinador del Título IX</a:t>
            </a:r>
          </a:p>
        </p:txBody>
      </p:sp>
      <p:sp>
        <p:nvSpPr>
          <p:cNvPr id="3" name="Content Placeholder 2">
            <a:extLst>
              <a:ext uri="{FF2B5EF4-FFF2-40B4-BE49-F238E27FC236}">
                <a16:creationId xmlns:a16="http://schemas.microsoft.com/office/drawing/2014/main" id="{A268CDC0-2F76-58E1-B3C1-62B9B9EE4415}"/>
              </a:ext>
            </a:extLst>
          </p:cNvPr>
          <p:cNvSpPr>
            <a:spLocks noGrp="1"/>
          </p:cNvSpPr>
          <p:nvPr>
            <p:ph idx="1"/>
          </p:nvPr>
        </p:nvSpPr>
        <p:spPr/>
        <p:txBody>
          <a:bodyPr>
            <a:normAutofit/>
          </a:bodyPr>
          <a:lstStyle/>
          <a:p>
            <a:pPr marL="0" indent="0" algn="ctr">
              <a:buNone/>
            </a:pPr>
            <a:r>
              <a:rPr lang="es-US"/>
              <a:t>Julianne Gula</a:t>
            </a:r>
          </a:p>
          <a:p>
            <a:pPr marL="0" indent="0" algn="ctr">
              <a:buNone/>
            </a:pPr>
            <a:r>
              <a:rPr lang="es-US"/>
              <a:t>Coordinadora de Relaciones de Empleados</a:t>
            </a:r>
          </a:p>
          <a:p>
            <a:pPr marL="0" indent="0" algn="ctr">
              <a:buNone/>
            </a:pPr>
            <a:r>
              <a:rPr lang="es-US">
                <a:solidFill>
                  <a:schemeClr val="tx2">
                    <a:lumMod val="25000"/>
                  </a:schemeClr>
                </a:solidFill>
                <a:hlinkClick r:id="rId2"/>
              </a:rPr>
              <a:t>julianne.gula@austinisd.org</a:t>
            </a:r>
          </a:p>
          <a:p>
            <a:pPr marL="0" indent="0" algn="ctr">
              <a:buNone/>
            </a:pPr>
            <a:r>
              <a:rPr lang="es-US"/>
              <a:t>512-414-5216</a:t>
            </a:r>
          </a:p>
        </p:txBody>
      </p:sp>
      <p:sp>
        <p:nvSpPr>
          <p:cNvPr id="4" name="Slide Number Placeholder 3">
            <a:extLst>
              <a:ext uri="{FF2B5EF4-FFF2-40B4-BE49-F238E27FC236}">
                <a16:creationId xmlns:a16="http://schemas.microsoft.com/office/drawing/2014/main" id="{A6A0CCFE-1B32-06E6-0A7A-D3817CA770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47831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12D7BB-36E3-472B-94FF-D4726B5B94F2}"/>
              </a:ext>
            </a:extLst>
          </p:cNvPr>
          <p:cNvSpPr/>
          <p:nvPr/>
        </p:nvSpPr>
        <p:spPr>
          <a:xfrm>
            <a:off x="0" y="0"/>
            <a:ext cx="5161935" cy="6858000"/>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Slide Number Placeholder 3">
            <a:extLst>
              <a:ext uri="{FF2B5EF4-FFF2-40B4-BE49-F238E27FC236}">
                <a16:creationId xmlns:a16="http://schemas.microsoft.com/office/drawing/2014/main" id="{8671A089-1928-4186-A39A-FB8B96ABD98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18" name="Content Placeholder 2">
            <a:extLst>
              <a:ext uri="{FF2B5EF4-FFF2-40B4-BE49-F238E27FC236}">
                <a16:creationId xmlns:a16="http://schemas.microsoft.com/office/drawing/2014/main" id="{24E117E7-F912-4ADC-A31D-C72F6738AC90}"/>
              </a:ext>
            </a:extLst>
          </p:cNvPr>
          <p:cNvGraphicFramePr>
            <a:graphicFrameLocks noGrp="1"/>
          </p:cNvGraphicFramePr>
          <p:nvPr>
            <p:ph idx="1"/>
            <p:extLst>
              <p:ext uri="{D42A27DB-BD31-4B8C-83A1-F6EECF244321}">
                <p14:modId xmlns:p14="http://schemas.microsoft.com/office/powerpoint/2010/main" val="1931787484"/>
              </p:ext>
            </p:extLst>
          </p:nvPr>
        </p:nvGraphicFramePr>
        <p:xfrm>
          <a:off x="5518697" y="295729"/>
          <a:ext cx="5614987" cy="577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0587902D-B85B-4E85-A55E-CDF8593EF1E9}"/>
              </a:ext>
            </a:extLst>
          </p:cNvPr>
          <p:cNvSpPr txBox="1">
            <a:spLocks/>
          </p:cNvSpPr>
          <p:nvPr/>
        </p:nvSpPr>
        <p:spPr>
          <a:xfrm>
            <a:off x="648929" y="404734"/>
            <a:ext cx="3986571" cy="533407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US" sz="4400" b="1" i="0" u="none" strike="noStrike" cap="none" normalizeH="0" baseline="0" noProof="0" dirty="0">
                <a:ln>
                  <a:noFill/>
                </a:ln>
                <a:solidFill>
                  <a:srgbClr val="F2F2F2"/>
                </a:solidFill>
                <a:effectLst/>
                <a:uLnTx/>
                <a:uFillTx/>
                <a:latin typeface="Century Schoolbook"/>
                <a:ea typeface="Cambria"/>
              </a:rPr>
              <a:t>T9SH</a:t>
            </a:r>
            <a:r>
              <a:rPr lang="es-US" sz="4400" b="1" i="0" u="none" strike="noStrike" cap="none" normalizeH="0" baseline="0" noProof="0" dirty="0">
                <a:ln>
                  <a:noFill/>
                </a:ln>
                <a:effectLst/>
                <a:uLnTx/>
                <a:uFillTx/>
                <a:latin typeface="Century Schoolbook" panose="02040604050505020304" pitchFamily="18" charset="0"/>
                <a:ea typeface="Cambria" panose="02040503050406030204" pitchFamily="18" charset="0"/>
              </a:rPr>
              <a:t/>
            </a:r>
            <a:br>
              <a:rPr lang="es-US" sz="4400" b="1" i="0" u="none" strike="noStrike" cap="none" normalizeH="0" baseline="0" noProof="0" dirty="0">
                <a:ln>
                  <a:noFill/>
                </a:ln>
                <a:effectLst/>
                <a:uLnTx/>
                <a:uFillTx/>
                <a:latin typeface="Century Schoolbook" panose="02040604050505020304" pitchFamily="18" charset="0"/>
                <a:ea typeface="Cambria" panose="02040503050406030204" pitchFamily="18" charset="0"/>
              </a:rPr>
            </a:br>
            <a:r>
              <a:rPr lang="es-US" sz="4400" dirty="0">
                <a:solidFill>
                  <a:schemeClr val="tx1"/>
                </a:solidFill>
                <a:latin typeface="Century Schoolbook"/>
                <a:ea typeface="Cambria"/>
              </a:rPr>
              <a:t>Proceso de reclamación</a:t>
            </a:r>
            <a:r>
              <a:rPr kumimoji="0" lang="es-US" sz="4400" b="1" i="0" u="none" strike="noStrike" cap="none" normalizeH="0" baseline="0" noProof="0" dirty="0">
                <a:ln>
                  <a:noFill/>
                </a:ln>
                <a:solidFill>
                  <a:schemeClr val="tx1"/>
                </a:solidFill>
                <a:effectLst/>
                <a:uLnTx/>
                <a:uFillTx/>
                <a:latin typeface="Century Schoolbook"/>
                <a:ea typeface="Cambria"/>
              </a:rPr>
              <a:t>:</a:t>
            </a:r>
            <a:r>
              <a:rPr lang="es-US" sz="4400" b="1" i="0" u="none" strike="noStrike" cap="none" normalizeH="0" baseline="0" noProof="0" dirty="0">
                <a:ln>
                  <a:noFill/>
                </a:ln>
                <a:solidFill>
                  <a:schemeClr val="tx1"/>
                </a:solidFill>
                <a:effectLst/>
                <a:uLnTx/>
                <a:uFillTx/>
                <a:latin typeface="Century Schoolbook" panose="02040604050505020304" pitchFamily="18" charset="0"/>
                <a:ea typeface="Cambria" panose="02040503050406030204" pitchFamily="18" charset="0"/>
              </a:rPr>
              <a:t/>
            </a:r>
            <a:br>
              <a:rPr lang="es-US" sz="4400" b="1" i="0" u="none" strike="noStrike" cap="none" normalizeH="0" baseline="0" noProof="0" dirty="0">
                <a:ln>
                  <a:noFill/>
                </a:ln>
                <a:solidFill>
                  <a:schemeClr val="tx1"/>
                </a:solidFill>
                <a:effectLst/>
                <a:uLnTx/>
                <a:uFillTx/>
                <a:latin typeface="Century Schoolbook" panose="02040604050505020304" pitchFamily="18" charset="0"/>
                <a:ea typeface="Cambria" panose="02040503050406030204" pitchFamily="18" charset="0"/>
              </a:rPr>
            </a:br>
            <a:r>
              <a:rPr kumimoji="0" lang="es-US" sz="4400" b="1" i="0" u="none" strike="noStrike" cap="none" normalizeH="0" baseline="0" noProof="0" dirty="0">
                <a:ln>
                  <a:noFill/>
                </a:ln>
                <a:solidFill>
                  <a:schemeClr val="tx1"/>
                </a:solidFill>
                <a:effectLst/>
                <a:uLnTx/>
                <a:uFillTx/>
                <a:latin typeface="Century Schoolbook"/>
                <a:ea typeface="Cambria"/>
              </a:rPr>
              <a:t>c</a:t>
            </a:r>
            <a:r>
              <a:rPr kumimoji="0" lang="es-US" sz="4400" b="1" i="0" u="none" strike="noStrike" cap="none" normalizeH="0" baseline="0" noProof="0" dirty="0">
                <a:ln>
                  <a:noFill/>
                </a:ln>
                <a:solidFill>
                  <a:srgbClr val="F2F2F2"/>
                </a:solidFill>
                <a:effectLst/>
                <a:uLnTx/>
                <a:uFillTx/>
                <a:latin typeface="Century Schoolbook"/>
                <a:ea typeface="Cambria"/>
              </a:rPr>
              <a:t>uándo y qué se requiere</a:t>
            </a:r>
          </a:p>
        </p:txBody>
      </p:sp>
    </p:spTree>
    <p:extLst>
      <p:ext uri="{BB962C8B-B14F-4D97-AF65-F5344CB8AC3E}">
        <p14:creationId xmlns:p14="http://schemas.microsoft.com/office/powerpoint/2010/main" val="19874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76374-85FE-81D9-7C37-88AAF31B0D3D}"/>
              </a:ext>
            </a:extLst>
          </p:cNvPr>
          <p:cNvSpPr>
            <a:spLocks noGrp="1"/>
          </p:cNvSpPr>
          <p:nvPr>
            <p:ph type="title"/>
          </p:nvPr>
        </p:nvSpPr>
        <p:spPr/>
        <p:txBody>
          <a:bodyPr/>
          <a:lstStyle/>
          <a:p>
            <a:r>
              <a:rPr lang="es-US"/>
              <a:t>Situación hipotética</a:t>
            </a:r>
          </a:p>
        </p:txBody>
      </p:sp>
      <p:sp>
        <p:nvSpPr>
          <p:cNvPr id="3" name="Content Placeholder 2">
            <a:extLst>
              <a:ext uri="{FF2B5EF4-FFF2-40B4-BE49-F238E27FC236}">
                <a16:creationId xmlns:a16="http://schemas.microsoft.com/office/drawing/2014/main" id="{6F004445-5759-9156-B1CB-00CCCFA5AB09}"/>
              </a:ext>
            </a:extLst>
          </p:cNvPr>
          <p:cNvSpPr>
            <a:spLocks noGrp="1"/>
          </p:cNvSpPr>
          <p:nvPr>
            <p:ph idx="1"/>
          </p:nvPr>
        </p:nvSpPr>
        <p:spPr/>
        <p:txBody>
          <a:bodyPr>
            <a:normAutofit lnSpcReduction="10000"/>
          </a:bodyPr>
          <a:lstStyle/>
          <a:p>
            <a:r>
              <a:rPr lang="es-US"/>
              <a:t>Robin y Carson se " besuquean " en un coche y se produce actividad sexual; Carson reporta que se trató de una agresión sexual</a:t>
            </a:r>
          </a:p>
          <a:p>
            <a:pPr marL="0" indent="0">
              <a:buNone/>
            </a:pPr>
            <a:r>
              <a:rPr lang="es-US" b="1"/>
              <a:t>¿Son adecuadas las siguientes preguntas? </a:t>
            </a:r>
          </a:p>
        </p:txBody>
      </p:sp>
      <p:sp>
        <p:nvSpPr>
          <p:cNvPr id="4" name="Slide Number Placeholder 3">
            <a:extLst>
              <a:ext uri="{FF2B5EF4-FFF2-40B4-BE49-F238E27FC236}">
                <a16:creationId xmlns:a16="http://schemas.microsoft.com/office/drawing/2014/main" id="{B2CB12AC-B896-EC0A-B679-EE9AFF60DE98}"/>
              </a:ext>
            </a:extLst>
          </p:cNvPr>
          <p:cNvSpPr>
            <a:spLocks noGrp="1"/>
          </p:cNvSpPr>
          <p:nvPr>
            <p:ph type="sldNum" sz="quarter" idx="12"/>
          </p:nvPr>
        </p:nvSpPr>
        <p:spPr/>
        <p:txBody>
          <a:bodyPr/>
          <a:lstStyle/>
          <a:p>
            <a:fld id="{CE9B4ECF-B933-440D-A1D1-F7922E592FE1}" type="slidenum">
              <a:rPr lang="en-US" smtClean="0"/>
              <a:pPr/>
              <a:t>200</a:t>
            </a:fld>
            <a:endParaRPr lang="en-US" smtClean="0"/>
          </a:p>
        </p:txBody>
      </p:sp>
    </p:spTree>
    <p:extLst>
      <p:ext uri="{BB962C8B-B14F-4D97-AF65-F5344CB8AC3E}">
        <p14:creationId xmlns:p14="http://schemas.microsoft.com/office/powerpoint/2010/main" val="353984783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FEDA75-CC34-0A9C-C49C-47D94FDB202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3E5DFEF6-14EB-81A3-E9A5-703FAA7470CA}"/>
              </a:ext>
            </a:extLst>
          </p:cNvPr>
          <p:cNvSpPr>
            <a:spLocks noGrp="1"/>
          </p:cNvSpPr>
          <p:nvPr>
            <p:ph type="sldNum" sz="quarter" idx="12"/>
          </p:nvPr>
        </p:nvSpPr>
        <p:spPr/>
        <p:txBody>
          <a:bodyPr/>
          <a:lstStyle/>
          <a:p>
            <a:fld id="{CE9B4ECF-B933-440D-A1D1-F7922E592FE1}" type="slidenum">
              <a:rPr lang="en-US" smtClean="0"/>
              <a:pPr/>
              <a:t>201</a:t>
            </a:fld>
            <a:endParaRPr lang="en-US" smtClean="0"/>
          </a:p>
        </p:txBody>
      </p:sp>
    </p:spTree>
    <p:extLst>
      <p:ext uri="{BB962C8B-B14F-4D97-AF65-F5344CB8AC3E}">
        <p14:creationId xmlns:p14="http://schemas.microsoft.com/office/powerpoint/2010/main" val="3025581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7272EE-042D-D547-5BC8-A073A530D120}"/>
              </a:ext>
            </a:extLst>
          </p:cNvPr>
          <p:cNvSpPr>
            <a:spLocks noGrp="1"/>
          </p:cNvSpPr>
          <p:nvPr>
            <p:ph type="sldNum" sz="quarter" idx="12"/>
          </p:nvPr>
        </p:nvSpPr>
        <p:spPr/>
        <p:txBody>
          <a:bodyPr/>
          <a:lstStyle/>
          <a:p>
            <a:fld id="{CE9B4ECF-B933-440D-A1D1-F7922E592FE1}" type="slidenum">
              <a:rPr lang="en-US" smtClean="0"/>
              <a:pPr/>
              <a:t>202</a:t>
            </a:fld>
            <a:endParaRPr lang="en-US" smtClean="0"/>
          </a:p>
        </p:txBody>
      </p:sp>
      <p:pic>
        <p:nvPicPr>
          <p:cNvPr id="4" name="Picture 3">
            <a:extLst>
              <a:ext uri="{FF2B5EF4-FFF2-40B4-BE49-F238E27FC236}">
                <a16:creationId xmlns:a16="http://schemas.microsoft.com/office/drawing/2014/main" id="{CC4051D0-B3F9-492E-63EB-E1BB81B655F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719620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F36C04-F5E7-897E-F500-668B83407328}"/>
              </a:ext>
            </a:extLst>
          </p:cNvPr>
          <p:cNvSpPr>
            <a:spLocks noGrp="1"/>
          </p:cNvSpPr>
          <p:nvPr>
            <p:ph type="sldNum" sz="quarter" idx="12"/>
          </p:nvPr>
        </p:nvSpPr>
        <p:spPr/>
        <p:txBody>
          <a:bodyPr/>
          <a:lstStyle/>
          <a:p>
            <a:fld id="{CE9B4ECF-B933-440D-A1D1-F7922E592FE1}" type="slidenum">
              <a:rPr lang="en-US" smtClean="0"/>
              <a:pPr/>
              <a:t>203</a:t>
            </a:fld>
            <a:endParaRPr lang="en-US" smtClean="0"/>
          </a:p>
        </p:txBody>
      </p:sp>
      <p:pic>
        <p:nvPicPr>
          <p:cNvPr id="4" name="Picture 3">
            <a:extLst>
              <a:ext uri="{FF2B5EF4-FFF2-40B4-BE49-F238E27FC236}">
                <a16:creationId xmlns:a16="http://schemas.microsoft.com/office/drawing/2014/main" id="{E83F57EF-3A92-9896-5AC5-F0276FDF124B}"/>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89673110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4B82C6-B19E-7014-F3BA-2238BDE75132}"/>
              </a:ext>
            </a:extLst>
          </p:cNvPr>
          <p:cNvSpPr>
            <a:spLocks noGrp="1"/>
          </p:cNvSpPr>
          <p:nvPr>
            <p:ph type="sldNum" sz="quarter" idx="12"/>
          </p:nvPr>
        </p:nvSpPr>
        <p:spPr/>
        <p:txBody>
          <a:bodyPr/>
          <a:lstStyle/>
          <a:p>
            <a:fld id="{CE9B4ECF-B933-440D-A1D1-F7922E592FE1}" type="slidenum">
              <a:rPr lang="en-US" smtClean="0"/>
              <a:pPr/>
              <a:t>204</a:t>
            </a:fld>
            <a:endParaRPr lang="en-US" smtClean="0"/>
          </a:p>
        </p:txBody>
      </p:sp>
      <p:pic>
        <p:nvPicPr>
          <p:cNvPr id="4" name="Picture 3">
            <a:extLst>
              <a:ext uri="{FF2B5EF4-FFF2-40B4-BE49-F238E27FC236}">
                <a16:creationId xmlns:a16="http://schemas.microsoft.com/office/drawing/2014/main" id="{7F5969FC-6F64-CC3B-32CD-5AA2874AD5B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34026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12654D-0748-2168-95F3-E72C73E375C1}"/>
              </a:ext>
            </a:extLst>
          </p:cNvPr>
          <p:cNvSpPr>
            <a:spLocks noGrp="1"/>
          </p:cNvSpPr>
          <p:nvPr>
            <p:ph type="sldNum" sz="quarter" idx="12"/>
          </p:nvPr>
        </p:nvSpPr>
        <p:spPr/>
        <p:txBody>
          <a:bodyPr/>
          <a:lstStyle/>
          <a:p>
            <a:fld id="{CE9B4ECF-B933-440D-A1D1-F7922E592FE1}" type="slidenum">
              <a:rPr lang="en-US" smtClean="0"/>
              <a:pPr/>
              <a:t>205</a:t>
            </a:fld>
            <a:endParaRPr lang="en-US" smtClean="0"/>
          </a:p>
        </p:txBody>
      </p:sp>
      <p:pic>
        <p:nvPicPr>
          <p:cNvPr id="4" name="Picture 3">
            <a:extLst>
              <a:ext uri="{FF2B5EF4-FFF2-40B4-BE49-F238E27FC236}">
                <a16:creationId xmlns:a16="http://schemas.microsoft.com/office/drawing/2014/main" id="{908421C1-2463-398C-78BE-D721C4B86C2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872020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F8BE14-91D8-DC39-AE59-D8EDDBAA3154}"/>
              </a:ext>
            </a:extLst>
          </p:cNvPr>
          <p:cNvSpPr>
            <a:spLocks noGrp="1"/>
          </p:cNvSpPr>
          <p:nvPr>
            <p:ph type="sldNum" sz="quarter" idx="12"/>
          </p:nvPr>
        </p:nvSpPr>
        <p:spPr/>
        <p:txBody>
          <a:bodyPr/>
          <a:lstStyle/>
          <a:p>
            <a:fld id="{CE9B4ECF-B933-440D-A1D1-F7922E592FE1}" type="slidenum">
              <a:rPr lang="en-US" smtClean="0"/>
              <a:pPr/>
              <a:t>206</a:t>
            </a:fld>
            <a:endParaRPr lang="en-US" smtClean="0"/>
          </a:p>
        </p:txBody>
      </p:sp>
      <p:pic>
        <p:nvPicPr>
          <p:cNvPr id="4" name="Picture 3">
            <a:extLst>
              <a:ext uri="{FF2B5EF4-FFF2-40B4-BE49-F238E27FC236}">
                <a16:creationId xmlns:a16="http://schemas.microsoft.com/office/drawing/2014/main" id="{09AC3C1A-FEE8-56C6-6F8A-9D6CDF32B79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5093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1CCD24-EBB9-97F6-B30E-FF555D79EB87}"/>
              </a:ext>
            </a:extLst>
          </p:cNvPr>
          <p:cNvSpPr>
            <a:spLocks noGrp="1"/>
          </p:cNvSpPr>
          <p:nvPr>
            <p:ph type="sldNum" sz="quarter" idx="12"/>
          </p:nvPr>
        </p:nvSpPr>
        <p:spPr/>
        <p:txBody>
          <a:bodyPr/>
          <a:lstStyle/>
          <a:p>
            <a:fld id="{CE9B4ECF-B933-440D-A1D1-F7922E592FE1}" type="slidenum">
              <a:rPr lang="en-US" smtClean="0"/>
              <a:pPr/>
              <a:t>207</a:t>
            </a:fld>
            <a:endParaRPr lang="en-US" smtClean="0"/>
          </a:p>
        </p:txBody>
      </p:sp>
      <p:pic>
        <p:nvPicPr>
          <p:cNvPr id="4" name="Picture 3">
            <a:extLst>
              <a:ext uri="{FF2B5EF4-FFF2-40B4-BE49-F238E27FC236}">
                <a16:creationId xmlns:a16="http://schemas.microsoft.com/office/drawing/2014/main" id="{3108B5D7-EB8A-81A4-619D-572A52D1D9A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683704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084830-353B-D4CF-3887-75A77D3AD201}"/>
              </a:ext>
            </a:extLst>
          </p:cNvPr>
          <p:cNvSpPr>
            <a:spLocks noGrp="1"/>
          </p:cNvSpPr>
          <p:nvPr>
            <p:ph type="sldNum" sz="quarter" idx="12"/>
          </p:nvPr>
        </p:nvSpPr>
        <p:spPr/>
        <p:txBody>
          <a:bodyPr/>
          <a:lstStyle/>
          <a:p>
            <a:fld id="{CE9B4ECF-B933-440D-A1D1-F7922E592FE1}" type="slidenum">
              <a:rPr lang="en-US" smtClean="0"/>
              <a:pPr/>
              <a:t>208</a:t>
            </a:fld>
            <a:endParaRPr lang="en-US" smtClean="0"/>
          </a:p>
        </p:txBody>
      </p:sp>
      <p:pic>
        <p:nvPicPr>
          <p:cNvPr id="4" name="Picture 3">
            <a:extLst>
              <a:ext uri="{FF2B5EF4-FFF2-40B4-BE49-F238E27FC236}">
                <a16:creationId xmlns:a16="http://schemas.microsoft.com/office/drawing/2014/main" id="{C7DE22BB-1098-D799-7CC4-580681C2FD2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133004"/>
            <a:ext cx="12192000" cy="6991004"/>
          </a:xfrm>
          <a:prstGeom prst="rect">
            <a:avLst/>
          </a:prstGeom>
        </p:spPr>
      </p:pic>
    </p:spTree>
    <p:extLst>
      <p:ext uri="{BB962C8B-B14F-4D97-AF65-F5344CB8AC3E}">
        <p14:creationId xmlns:p14="http://schemas.microsoft.com/office/powerpoint/2010/main" val="374041602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AF0B1F-F6FB-66B8-148F-447C42438553}"/>
              </a:ext>
            </a:extLst>
          </p:cNvPr>
          <p:cNvSpPr>
            <a:spLocks noGrp="1"/>
          </p:cNvSpPr>
          <p:nvPr>
            <p:ph type="sldNum" sz="quarter" idx="12"/>
          </p:nvPr>
        </p:nvSpPr>
        <p:spPr/>
        <p:txBody>
          <a:bodyPr/>
          <a:lstStyle/>
          <a:p>
            <a:fld id="{CE9B4ECF-B933-440D-A1D1-F7922E592FE1}" type="slidenum">
              <a:rPr lang="en-US" smtClean="0"/>
              <a:pPr/>
              <a:t>209</a:t>
            </a:fld>
            <a:endParaRPr lang="en-US" smtClean="0"/>
          </a:p>
        </p:txBody>
      </p:sp>
      <p:pic>
        <p:nvPicPr>
          <p:cNvPr id="4" name="Picture 3">
            <a:extLst>
              <a:ext uri="{FF2B5EF4-FFF2-40B4-BE49-F238E27FC236}">
                <a16:creationId xmlns:a16="http://schemas.microsoft.com/office/drawing/2014/main" id="{A5073D85-127D-CC14-0985-557CA205065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1606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E646F5-FD07-405E-91BA-A92EB423C4D8}"/>
              </a:ext>
            </a:extLst>
          </p:cNvPr>
          <p:cNvSpPr/>
          <p:nvPr/>
        </p:nvSpPr>
        <p:spPr>
          <a:xfrm>
            <a:off x="5807173" y="2353235"/>
            <a:ext cx="4001685" cy="16625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B85094A6-FDB3-4D93-BF5C-65BA23E5E6BC}"/>
              </a:ext>
            </a:extLst>
          </p:cNvPr>
          <p:cNvSpPr>
            <a:spLocks noGrp="1"/>
          </p:cNvSpPr>
          <p:nvPr>
            <p:ph idx="1"/>
          </p:nvPr>
        </p:nvSpPr>
        <p:spPr>
          <a:xfrm>
            <a:off x="1076325" y="1783978"/>
            <a:ext cx="10058399" cy="3898995"/>
          </a:xfrm>
        </p:spPr>
        <p:txBody>
          <a:bodyPr numCol="2">
            <a:normAutofit/>
          </a:bodyPr>
          <a:lstStyle/>
          <a:p>
            <a:r>
              <a:rPr lang="es-US" sz="3600" dirty="0"/>
              <a:t>Quejas</a:t>
            </a:r>
          </a:p>
          <a:p>
            <a:r>
              <a:rPr lang="es-US" sz="3600" dirty="0"/>
              <a:t>Reporte</a:t>
            </a:r>
          </a:p>
          <a:p>
            <a:r>
              <a:rPr lang="es-US" sz="3600" dirty="0"/>
              <a:t>Referencia</a:t>
            </a:r>
          </a:p>
          <a:p>
            <a:r>
              <a:rPr lang="es-US" sz="3600" dirty="0"/>
              <a:t>Chisme/Rumor</a:t>
            </a:r>
          </a:p>
          <a:p>
            <a:r>
              <a:rPr lang="es-US" sz="3600" dirty="0"/>
              <a:t>Percepción (Ver/Oír/Notar)</a:t>
            </a:r>
          </a:p>
          <a:p>
            <a:pPr marL="0" indent="0">
              <a:buNone/>
            </a:pPr>
            <a:endParaRPr lang="en-US" sz="3600" dirty="0"/>
          </a:p>
          <a:p>
            <a:pPr marL="0" indent="0">
              <a:buNone/>
            </a:pPr>
            <a:r>
              <a:rPr lang="es-US" sz="2400" i="1" dirty="0">
                <a:solidFill>
                  <a:srgbClr val="FF0000"/>
                </a:solidFill>
              </a:rPr>
              <a:t>hacia o por </a:t>
            </a:r>
          </a:p>
          <a:p>
            <a:pPr marL="0" indent="0">
              <a:buNone/>
            </a:pPr>
            <a:r>
              <a:rPr lang="es-US" sz="2400" i="1" dirty="0">
                <a:solidFill>
                  <a:srgbClr val="FF0000"/>
                </a:solidFill>
              </a:rPr>
              <a:t>CUALQUIER </a:t>
            </a:r>
          </a:p>
          <a:p>
            <a:pPr marL="0" indent="0">
              <a:buNone/>
            </a:pPr>
            <a:r>
              <a:rPr lang="es-US" sz="2400" i="1" dirty="0">
                <a:solidFill>
                  <a:srgbClr val="FF0000"/>
                </a:solidFill>
              </a:rPr>
              <a:t>empleado de kínder-12.</a:t>
            </a:r>
            <a:r>
              <a:rPr lang="es-US" sz="2400" i="1" baseline="30000" dirty="0">
                <a:solidFill>
                  <a:srgbClr val="FF0000"/>
                </a:solidFill>
              </a:rPr>
              <a:t>o</a:t>
            </a:r>
          </a:p>
        </p:txBody>
      </p:sp>
      <p:sp>
        <p:nvSpPr>
          <p:cNvPr id="2" name="Title 1">
            <a:extLst>
              <a:ext uri="{FF2B5EF4-FFF2-40B4-BE49-F238E27FC236}">
                <a16:creationId xmlns:a16="http://schemas.microsoft.com/office/drawing/2014/main" id="{2E100BF9-D3D2-4617-A665-85DB6B4CB487}"/>
              </a:ext>
            </a:extLst>
          </p:cNvPr>
          <p:cNvSpPr>
            <a:spLocks noGrp="1"/>
          </p:cNvSpPr>
          <p:nvPr>
            <p:ph type="title"/>
          </p:nvPr>
        </p:nvSpPr>
        <p:spPr>
          <a:xfrm>
            <a:off x="481338" y="452718"/>
            <a:ext cx="11710662" cy="1400530"/>
          </a:xfrm>
        </p:spPr>
        <p:txBody>
          <a:bodyPr>
            <a:normAutofit/>
          </a:bodyPr>
          <a:lstStyle/>
          <a:p>
            <a:r>
              <a:rPr lang="es-US" sz="4700" dirty="0">
                <a:solidFill>
                  <a:srgbClr val="FF0000"/>
                </a:solidFill>
                <a:latin typeface="Century Schoolbook"/>
                <a:ea typeface="Cambria"/>
              </a:rPr>
              <a:t>CUALQUIER</a:t>
            </a:r>
            <a:r>
              <a:rPr lang="es-US" sz="4700" dirty="0">
                <a:latin typeface="Century Schoolbook"/>
                <a:ea typeface="Cambria"/>
              </a:rPr>
              <a:t> Aviso o conocimiento</a:t>
            </a:r>
            <a:r>
              <a:rPr lang="es-US" sz="4800" dirty="0">
                <a:latin typeface="Century Schoolbook"/>
                <a:ea typeface="Cambria"/>
              </a:rPr>
              <a:t> </a:t>
            </a:r>
            <a:endParaRPr lang="es-US" sz="4800" dirty="0"/>
          </a:p>
        </p:txBody>
      </p:sp>
      <p:sp>
        <p:nvSpPr>
          <p:cNvPr id="4" name="Slide Number Placeholder 3">
            <a:extLst>
              <a:ext uri="{FF2B5EF4-FFF2-40B4-BE49-F238E27FC236}">
                <a16:creationId xmlns:a16="http://schemas.microsoft.com/office/drawing/2014/main" id="{1419F0DB-E492-4ADF-8361-20AA7D43054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8883408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2FC37E-E2EF-E663-83B4-4F10D438E293}"/>
              </a:ext>
            </a:extLst>
          </p:cNvPr>
          <p:cNvSpPr>
            <a:spLocks noGrp="1"/>
          </p:cNvSpPr>
          <p:nvPr>
            <p:ph type="sldNum" sz="quarter" idx="12"/>
          </p:nvPr>
        </p:nvSpPr>
        <p:spPr/>
        <p:txBody>
          <a:bodyPr/>
          <a:lstStyle/>
          <a:p>
            <a:fld id="{CE9B4ECF-B933-440D-A1D1-F7922E592FE1}" type="slidenum">
              <a:rPr lang="en-US" smtClean="0"/>
              <a:pPr/>
              <a:t>210</a:t>
            </a:fld>
            <a:endParaRPr lang="en-US" smtClean="0"/>
          </a:p>
        </p:txBody>
      </p:sp>
      <p:pic>
        <p:nvPicPr>
          <p:cNvPr id="4" name="Picture 3">
            <a:extLst>
              <a:ext uri="{FF2B5EF4-FFF2-40B4-BE49-F238E27FC236}">
                <a16:creationId xmlns:a16="http://schemas.microsoft.com/office/drawing/2014/main" id="{1B0CDC96-CDDB-178A-8B7E-6A009A78308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022749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Requisitos de la decisión escrita</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562794"/>
            <a:ext cx="10058399" cy="4085098"/>
          </a:xfrm>
        </p:spPr>
        <p:txBody>
          <a:bodyPr>
            <a:normAutofit fontScale="92500" lnSpcReduction="20000"/>
          </a:bodyPr>
          <a:lstStyle/>
          <a:p>
            <a:r>
              <a:rPr lang="es-US" dirty="0" smtClean="0"/>
              <a:t>Alegaciones</a:t>
            </a:r>
            <a:endParaRPr lang="es-US" dirty="0"/>
          </a:p>
          <a:p>
            <a:r>
              <a:rPr lang="es-US" dirty="0"/>
              <a:t>La norma presuntamente infringida</a:t>
            </a:r>
          </a:p>
          <a:p>
            <a:r>
              <a:rPr lang="es-US" dirty="0"/>
              <a:t>Pasos del procedimiento, desde la obtención de la denuncia formal hasta la determinación  </a:t>
            </a:r>
          </a:p>
          <a:p>
            <a:r>
              <a:rPr lang="es-US" dirty="0"/>
              <a:t>Comprobación de los hechos</a:t>
            </a:r>
          </a:p>
          <a:p>
            <a:r>
              <a:rPr lang="es-US" dirty="0"/>
              <a:t>Aplicación de los hechos a la norma</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211</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1052200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Requisitos de la decisión escrita</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562794"/>
            <a:ext cx="10058399" cy="4085098"/>
          </a:xfrm>
        </p:spPr>
        <p:txBody>
          <a:bodyPr>
            <a:normAutofit fontScale="62500" lnSpcReduction="20000"/>
          </a:bodyPr>
          <a:lstStyle/>
          <a:p>
            <a:r>
              <a:rPr lang="es-US"/>
              <a:t>La decisión debe incluir una declaración y una justificación del resultado en cuanto a cada alegación, incluyendo:</a:t>
            </a:r>
          </a:p>
          <a:p>
            <a:pPr lvl="1">
              <a:buFont typeface="Wingdings" panose="05000000000000000000" pitchFamily="2" charset="2"/>
              <a:buChar char="Ø"/>
            </a:pPr>
            <a:r>
              <a:rPr lang="es-US"/>
              <a:t>Determinación acerca de la responsabilidad</a:t>
            </a:r>
          </a:p>
          <a:p>
            <a:pPr lvl="1">
              <a:buFont typeface="Wingdings" panose="05000000000000000000" pitchFamily="2" charset="2"/>
              <a:buChar char="Ø"/>
            </a:pPr>
            <a:r>
              <a:rPr lang="es-US"/>
              <a:t>Cualquier sanción disciplinaria impuesta al demandado</a:t>
            </a:r>
          </a:p>
          <a:p>
            <a:pPr lvl="1">
              <a:buFont typeface="Wingdings" panose="05000000000000000000" pitchFamily="2" charset="2"/>
              <a:buChar char="Ø"/>
            </a:pPr>
            <a:r>
              <a:rPr lang="es-US"/>
              <a:t>Si la escuela proporcionará al denunciante soluciones diseñadas para restablecer o preservar la igualdad de acceso al programa educativo.</a:t>
            </a:r>
          </a:p>
          <a:p>
            <a:r>
              <a:rPr lang="es-US"/>
              <a:t>Debe explicar el proceso de apelación y los motivos de apelación permitidos para cada parte.</a:t>
            </a:r>
          </a:p>
          <a:p>
            <a:r>
              <a:rPr lang="es-US"/>
              <a:t>Debe proporcionar la determinación por escrito a las partes simultáneamente</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212</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8053657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DFD6B-2B4E-4EEA-B820-CC020292F8C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213</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
        <p:nvSpPr>
          <p:cNvPr id="11" name="Content Placeholder 2">
            <a:extLst>
              <a:ext uri="{FF2B5EF4-FFF2-40B4-BE49-F238E27FC236}">
                <a16:creationId xmlns:a16="http://schemas.microsoft.com/office/drawing/2014/main" id="{617D72A0-5228-4412-92F7-323CAC5649F4}"/>
              </a:ext>
            </a:extLst>
          </p:cNvPr>
          <p:cNvSpPr txBox="1">
            <a:spLocks/>
          </p:cNvSpPr>
          <p:nvPr/>
        </p:nvSpPr>
        <p:spPr>
          <a:xfrm>
            <a:off x="685799" y="3559803"/>
            <a:ext cx="10159999" cy="2290793"/>
          </a:xfrm>
          <a:prstGeom prst="rect">
            <a:avLst/>
          </a:prstGeom>
        </p:spPr>
        <p:txBody>
          <a:bodyPr vert="horz" lIns="91440" tIns="45720" rIns="91440" bIns="45720" numCol="2" rtlCol="0">
            <a:no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sysClr val="windowText" lastClr="000000"/>
                </a:solidFill>
                <a:effectLst/>
                <a:uLnTx/>
                <a:uFillTx/>
                <a:latin typeface="Cambria"/>
                <a:ea typeface="+mn-ea"/>
                <a:cs typeface="+mn-cs"/>
              </a:rPr>
              <a:t>Paso 3: </a:t>
            </a:r>
            <a:r>
              <a:rPr kumimoji="0" lang="es-US" sz="1800" b="0" i="0" u="none" strike="noStrike" cap="none" normalizeH="0" baseline="0" noProof="0" dirty="0">
                <a:ln>
                  <a:noFill/>
                </a:ln>
                <a:solidFill>
                  <a:sysClr val="windowText" lastClr="000000"/>
                </a:solidFill>
                <a:effectLst/>
                <a:uLnTx/>
                <a:uFillTx/>
                <a:latin typeface="Cambria"/>
                <a:ea typeface="+mn-ea"/>
                <a:cs typeface="+mn-cs"/>
              </a:rPr>
              <a:t>Notificación de alegaciones</a:t>
            </a:r>
          </a:p>
          <a:p>
            <a:pPr marL="914400" marR="0" lvl="4" indent="-404813" algn="l" defTabSz="914400" rtl="0" eaLnBrk="1" fontAlgn="auto" latinLnBrk="0" hangingPunct="1">
              <a:lnSpc>
                <a:spcPct val="100000"/>
              </a:lnSpc>
              <a:spcBef>
                <a:spcPts val="0"/>
              </a:spcBef>
              <a:spcAft>
                <a:spcPts val="0"/>
              </a:spcAft>
              <a:buClr>
                <a:srgbClr val="5AA2AE"/>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4: </a:t>
            </a:r>
            <a:r>
              <a:rPr kumimoji="0" lang="es-US" sz="1800" b="0" i="0" u="none" strike="noStrike" cap="none" normalizeH="0" baseline="0" noProof="0" dirty="0">
                <a:ln>
                  <a:noFill/>
                </a:ln>
                <a:solidFill>
                  <a:prstClr val="black"/>
                </a:solidFill>
                <a:effectLst/>
                <a:uLnTx/>
                <a:uFillTx/>
                <a:latin typeface="Cambria"/>
                <a:ea typeface="+mn-ea"/>
                <a:cs typeface="+mn-cs"/>
              </a:rPr>
              <a:t>Considerar si el despido es necesario o está justificado</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5: </a:t>
            </a:r>
            <a:r>
              <a:rPr kumimoji="0" lang="es-US" sz="1800" b="0" i="0" u="none" strike="noStrike" cap="none" normalizeH="0" baseline="0" noProof="0" dirty="0">
                <a:ln>
                  <a:noFill/>
                </a:ln>
                <a:solidFill>
                  <a:prstClr val="black"/>
                </a:solidFill>
                <a:effectLst/>
                <a:uLnTx/>
                <a:uFillTx/>
                <a:latin typeface="Cambria"/>
                <a:ea typeface="+mn-ea"/>
                <a:cs typeface="+mn-cs"/>
              </a:rPr>
              <a:t>Resolución informal (en algunos casos)</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mbria"/>
              <a:ea typeface="+mn-ea"/>
              <a:cs typeface="+mn-cs"/>
            </a:endParaRP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6: </a:t>
            </a:r>
            <a:r>
              <a:rPr kumimoji="0" lang="es-US" sz="1800" b="0" i="0" u="none" strike="noStrike" cap="none" normalizeH="0" baseline="0" noProof="0" dirty="0">
                <a:ln>
                  <a:noFill/>
                </a:ln>
                <a:solidFill>
                  <a:prstClr val="black"/>
                </a:solidFill>
                <a:effectLst/>
                <a:uLnTx/>
                <a:uFillTx/>
                <a:latin typeface="Cambria"/>
                <a:ea typeface="+mn-ea"/>
                <a:cs typeface="+mn-cs"/>
              </a:rPr>
              <a:t>Investigación</a:t>
            </a:r>
          </a:p>
          <a:p>
            <a:pPr marL="914400" marR="0" lvl="2" indent="-417513" algn="l" defTabSz="685800" rtl="0" eaLnBrk="1" fontAlgn="auto" latinLnBrk="0" hangingPunct="1">
              <a:lnSpc>
                <a:spcPct val="100000"/>
              </a:lnSpc>
              <a:spcBef>
                <a:spcPts val="600"/>
              </a:spcBef>
              <a:spcAft>
                <a:spcPts val="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uLnTx/>
                <a:uFillTx/>
                <a:latin typeface="Cambria"/>
                <a:ea typeface="+mn-ea"/>
                <a:cs typeface="+mn-cs"/>
              </a:rPr>
              <a:t>Paso 7: </a:t>
            </a:r>
            <a:r>
              <a:rPr kumimoji="0" lang="es-US" sz="1800" b="0" i="0" u="none" strike="noStrike" cap="none" normalizeH="0" baseline="0" noProof="0" dirty="0">
                <a:ln>
                  <a:noFill/>
                </a:ln>
                <a:solidFill>
                  <a:prstClr val="black"/>
                </a:solidFill>
                <a:effectLst/>
                <a:uLnTx/>
                <a:uFillTx/>
                <a:latin typeface="Cambria"/>
                <a:ea typeface="+mn-ea"/>
                <a:cs typeface="+mn-cs"/>
              </a:rPr>
              <a:t>Proceso de toma de decisiones</a:t>
            </a:r>
          </a:p>
          <a:p>
            <a:pPr marL="914400" marR="0" lvl="2" indent="-417513" algn="l" defTabSz="685800" rtl="0" eaLnBrk="1" fontAlgn="auto" latinLnBrk="0" hangingPunct="1">
              <a:lnSpc>
                <a:spcPct val="100000"/>
              </a:lnSpc>
              <a:spcBef>
                <a:spcPts val="600"/>
              </a:spcBef>
              <a:spcAft>
                <a:spcPts val="800"/>
              </a:spcAft>
              <a:buClr>
                <a:srgbClr val="7F8FA9"/>
              </a:buClr>
              <a:buSzTx/>
              <a:buFont typeface="Wingdings" panose="05000000000000000000" pitchFamily="2" charset="2"/>
              <a:buChar char="Ø"/>
              <a:tabLst/>
              <a:defRPr/>
            </a:pPr>
            <a:r>
              <a:rPr kumimoji="0" lang="es-US" sz="1800" b="1" i="0" u="none" strike="noStrike" cap="none" normalizeH="0" baseline="0" noProof="0" dirty="0">
                <a:ln>
                  <a:noFill/>
                </a:ln>
                <a:solidFill>
                  <a:prstClr val="black"/>
                </a:solidFill>
                <a:effectLst/>
                <a:highlight>
                  <a:srgbClr val="FFFF00"/>
                </a:highlight>
                <a:uLnTx/>
                <a:uFillTx/>
                <a:latin typeface="Cambria"/>
                <a:ea typeface="+mn-ea"/>
                <a:cs typeface="+mn-cs"/>
              </a:rPr>
              <a:t>Paso 8: </a:t>
            </a:r>
            <a:r>
              <a:rPr kumimoji="0" lang="es-US" sz="1800" b="0" i="0" u="none" strike="noStrike" cap="none" normalizeH="0" baseline="0" noProof="0" dirty="0">
                <a:ln>
                  <a:noFill/>
                </a:ln>
                <a:solidFill>
                  <a:prstClr val="black"/>
                </a:solidFill>
                <a:effectLst/>
                <a:highlight>
                  <a:srgbClr val="FFFF00"/>
                </a:highlight>
                <a:uLnTx/>
                <a:uFillTx/>
                <a:latin typeface="Cambria"/>
                <a:ea typeface="+mn-ea"/>
                <a:cs typeface="+mn-cs"/>
              </a:rPr>
              <a:t>Apelación</a:t>
            </a:r>
          </a:p>
        </p:txBody>
      </p:sp>
      <p:sp>
        <p:nvSpPr>
          <p:cNvPr id="12" name="Title 1">
            <a:extLst>
              <a:ext uri="{FF2B5EF4-FFF2-40B4-BE49-F238E27FC236}">
                <a16:creationId xmlns:a16="http://schemas.microsoft.com/office/drawing/2014/main" id="{25826FC8-D7B6-4FB1-B25D-7F6FDE9B11CB}"/>
              </a:ext>
            </a:extLst>
          </p:cNvPr>
          <p:cNvSpPr txBox="1">
            <a:spLocks/>
          </p:cNvSpPr>
          <p:nvPr/>
        </p:nvSpPr>
        <p:spPr>
          <a:xfrm>
            <a:off x="609600" y="0"/>
            <a:ext cx="10160000" cy="1417638"/>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US" sz="4200" kern="1200" cap="none" spc="-100" baseline="0" dirty="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US" sz="4000" b="1" i="0" u="none" strike="noStrike" cap="none" normalizeH="0" baseline="0" noProof="0" dirty="0">
                <a:ln>
                  <a:noFill/>
                </a:ln>
                <a:solidFill>
                  <a:srgbClr val="242852"/>
                </a:solidFill>
                <a:effectLst/>
                <a:uLnTx/>
                <a:uFillTx/>
                <a:latin typeface="Cambria"/>
                <a:ea typeface="+mj-ea"/>
                <a:cs typeface="+mj-cs"/>
              </a:rPr>
              <a:t>Resumen: T9 </a:t>
            </a:r>
            <a:r>
              <a:rPr lang="es-US" sz="4000" b="1" dirty="0" smtClean="0">
                <a:solidFill>
                  <a:srgbClr val="242852"/>
                </a:solidFill>
                <a:latin typeface="Cambria"/>
              </a:rPr>
              <a:t>AS</a:t>
            </a:r>
            <a:r>
              <a:rPr kumimoji="0" lang="es-US" sz="4000" b="1" i="0" u="none" strike="noStrike" cap="none" normalizeH="0" baseline="0" noProof="0" dirty="0" smtClean="0">
                <a:ln>
                  <a:noFill/>
                </a:ln>
                <a:solidFill>
                  <a:srgbClr val="242852"/>
                </a:solidFill>
                <a:effectLst/>
                <a:uLnTx/>
                <a:uFillTx/>
                <a:latin typeface="Cambria"/>
                <a:ea typeface="+mj-ea"/>
                <a:cs typeface="+mj-cs"/>
              </a:rPr>
              <a:t> </a:t>
            </a:r>
            <a:r>
              <a:rPr kumimoji="0" lang="es-US" sz="4000" b="1" i="0" u="none" strike="noStrike" cap="none" normalizeH="0" baseline="0" noProof="0" dirty="0">
                <a:ln>
                  <a:noFill/>
                </a:ln>
                <a:solidFill>
                  <a:srgbClr val="242852"/>
                </a:solidFill>
                <a:effectLst/>
                <a:uLnTx/>
                <a:uFillTx/>
                <a:latin typeface="Cambria"/>
                <a:ea typeface="+mj-ea"/>
                <a:cs typeface="+mj-cs"/>
              </a:rPr>
              <a:t>Proceso de </a:t>
            </a:r>
            <a:r>
              <a:rPr kumimoji="0" lang="es-US" sz="4000" b="1" i="0" u="none" strike="noStrike" cap="none" normalizeH="0" baseline="0" noProof="0" dirty="0" smtClean="0">
                <a:ln>
                  <a:noFill/>
                </a:ln>
                <a:solidFill>
                  <a:srgbClr val="242852"/>
                </a:solidFill>
                <a:effectLst/>
                <a:uLnTx/>
                <a:uFillTx/>
                <a:latin typeface="Cambria"/>
                <a:ea typeface="+mj-ea"/>
                <a:cs typeface="+mj-cs"/>
              </a:rPr>
              <a:t>reclamación</a:t>
            </a:r>
            <a:endParaRPr kumimoji="0" lang="es-US" sz="4000" b="1" i="0" u="none" strike="noStrike" cap="none" normalizeH="0" baseline="0" noProof="0" dirty="0">
              <a:ln>
                <a:noFill/>
              </a:ln>
              <a:solidFill>
                <a:srgbClr val="242852"/>
              </a:solidFill>
              <a:effectLst/>
              <a:uLnTx/>
              <a:uFillTx/>
              <a:latin typeface="Cambria"/>
              <a:ea typeface="+mj-ea"/>
              <a:cs typeface="+mj-cs"/>
            </a:endParaRPr>
          </a:p>
        </p:txBody>
      </p:sp>
      <p:sp>
        <p:nvSpPr>
          <p:cNvPr id="13" name="Content Placeholder 2">
            <a:extLst>
              <a:ext uri="{FF2B5EF4-FFF2-40B4-BE49-F238E27FC236}">
                <a16:creationId xmlns:a16="http://schemas.microsoft.com/office/drawing/2014/main" id="{48AF9D21-7B00-488D-8A90-188DBC5D1019}"/>
              </a:ext>
            </a:extLst>
          </p:cNvPr>
          <p:cNvSpPr txBox="1">
            <a:spLocks/>
          </p:cNvSpPr>
          <p:nvPr/>
        </p:nvSpPr>
        <p:spPr>
          <a:xfrm>
            <a:off x="609599" y="1817083"/>
            <a:ext cx="10159999" cy="1301818"/>
          </a:xfrm>
          <a:prstGeom prst="rect">
            <a:avLst/>
          </a:prstGeom>
        </p:spPr>
        <p:txBody>
          <a:bodyPr vert="horz" lIns="91440" tIns="45720" rIns="91440" bIns="45720" numCol="2" rtlCol="0">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914400" marR="0" lvl="2" indent="-417513" algn="l" defTabSz="914400" rtl="0" eaLnBrk="1" fontAlgn="auto" latinLnBrk="0" hangingPunct="1">
              <a:lnSpc>
                <a:spcPct val="100000"/>
              </a:lnSpc>
              <a:spcBef>
                <a:spcPts val="600"/>
              </a:spcBef>
              <a:spcAft>
                <a:spcPts val="1200"/>
              </a:spcAft>
              <a:buClr>
                <a:srgbClr val="7F8FA9"/>
              </a:buClr>
              <a:buSzTx/>
              <a:buFont typeface="Wingdings" panose="05000000000000000000" pitchFamily="2" charset="2"/>
              <a:buChar char="Ø"/>
              <a:tabLst/>
              <a:defRPr/>
            </a:pPr>
            <a:r>
              <a:rPr kumimoji="0" lang="es-US" sz="1800" b="1" i="0" u="none" strike="noStrike" cap="none" normalizeH="0" baseline="0" noProof="0">
                <a:ln>
                  <a:noFill/>
                </a:ln>
                <a:solidFill>
                  <a:sysClr val="windowText" lastClr="000000"/>
                </a:solidFill>
                <a:effectLst/>
                <a:uLnTx/>
                <a:uFillTx/>
                <a:latin typeface="Cambria"/>
                <a:ea typeface="+mn-ea"/>
                <a:cs typeface="+mn-cs"/>
              </a:rPr>
              <a:t>Paso 1: </a:t>
            </a:r>
            <a:r>
              <a:rPr kumimoji="0" lang="es-US" sz="1800" b="0" i="0" u="none" strike="noStrike" cap="none" normalizeH="0" baseline="0" noProof="0">
                <a:ln>
                  <a:noFill/>
                </a:ln>
                <a:solidFill>
                  <a:sysClr val="windowText" lastClr="000000"/>
                </a:solidFill>
                <a:effectLst/>
                <a:uLnTx/>
                <a:uFillTx/>
                <a:latin typeface="Cambria"/>
                <a:ea typeface="+mn-ea"/>
                <a:cs typeface="+mn-cs"/>
              </a:rPr>
              <a:t>Realizar una "reunión de medidas de apoyo" con el denunciante (presunta víctima) y ofrecerle el derecho a presentar una denuncia formal.</a:t>
            </a:r>
          </a:p>
          <a:p>
            <a:pPr marL="914400" marR="0" lvl="4" indent="-404813" algn="l" defTabSz="914400" rtl="0" eaLnBrk="1" fontAlgn="auto" latinLnBrk="0" hangingPunct="1">
              <a:lnSpc>
                <a:spcPct val="100000"/>
              </a:lnSpc>
              <a:spcBef>
                <a:spcPts val="600"/>
              </a:spcBef>
              <a:spcAft>
                <a:spcPts val="800"/>
              </a:spcAft>
              <a:buClr>
                <a:srgbClr val="5AA2AE"/>
              </a:buClr>
              <a:buSzTx/>
              <a:buFont typeface="Wingdings" panose="05000000000000000000" pitchFamily="2" charset="2"/>
              <a:buChar char="Ø"/>
              <a:tabLst/>
              <a:defRPr/>
            </a:pPr>
            <a:r>
              <a:rPr kumimoji="0" lang="es-US" sz="1800" b="1" i="0" u="none" strike="noStrike" cap="none" normalizeH="0" baseline="0" noProof="0">
                <a:ln>
                  <a:noFill/>
                </a:ln>
                <a:solidFill>
                  <a:sysClr val="windowText" lastClr="000000"/>
                </a:solidFill>
                <a:effectLst/>
                <a:uLnTx/>
                <a:uFillTx/>
                <a:latin typeface="Cambria"/>
                <a:ea typeface="+mn-ea"/>
                <a:cs typeface="+mn-cs"/>
              </a:rPr>
              <a:t>Paso 2: </a:t>
            </a:r>
            <a:r>
              <a:rPr kumimoji="0" lang="es-US" sz="1800" b="0" i="0" u="none" strike="noStrike" cap="none" normalizeH="0" baseline="0" noProof="0">
                <a:ln>
                  <a:noFill/>
                </a:ln>
                <a:solidFill>
                  <a:sysClr val="windowText" lastClr="000000"/>
                </a:solidFill>
                <a:effectLst/>
                <a:uLnTx/>
                <a:uFillTx/>
                <a:latin typeface="Cambria"/>
                <a:ea typeface="+mn-ea"/>
                <a:cs typeface="+mn-cs"/>
              </a:rPr>
              <a:t>Considerar si se justifica la destitución de emergencia/licencia administrativa</a:t>
            </a:r>
          </a:p>
        </p:txBody>
      </p:sp>
      <p:sp>
        <p:nvSpPr>
          <p:cNvPr id="14" name="TextBox 13">
            <a:extLst>
              <a:ext uri="{FF2B5EF4-FFF2-40B4-BE49-F238E27FC236}">
                <a16:creationId xmlns:a16="http://schemas.microsoft.com/office/drawing/2014/main" id="{B9687329-3D64-40B9-981C-98326F94D769}"/>
              </a:ext>
            </a:extLst>
          </p:cNvPr>
          <p:cNvSpPr txBox="1"/>
          <p:nvPr/>
        </p:nvSpPr>
        <p:spPr>
          <a:xfrm>
            <a:off x="609599" y="1167203"/>
            <a:ext cx="101599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FF0000"/>
                </a:solidFill>
                <a:effectLst/>
                <a:uLnTx/>
                <a:uFillTx/>
                <a:latin typeface="Cambria"/>
                <a:ea typeface="+mn-ea"/>
                <a:cs typeface="+mn-cs"/>
              </a:rPr>
              <a:t>Para cualquier caso de Acoso Sexual del Título IX en un programa o actividad y en los Estados Unidos del cual la escuela tenga conocimiento real, el Coordinador del Título IX o su designado deberá</a:t>
            </a:r>
          </a:p>
        </p:txBody>
      </p:sp>
      <p:sp>
        <p:nvSpPr>
          <p:cNvPr id="15" name="TextBox 14">
            <a:extLst>
              <a:ext uri="{FF2B5EF4-FFF2-40B4-BE49-F238E27FC236}">
                <a16:creationId xmlns:a16="http://schemas.microsoft.com/office/drawing/2014/main" id="{480E746A-FA89-4259-A3D3-3BE72BC491C4}"/>
              </a:ext>
            </a:extLst>
          </p:cNvPr>
          <p:cNvSpPr txBox="1"/>
          <p:nvPr/>
        </p:nvSpPr>
        <p:spPr>
          <a:xfrm>
            <a:off x="609600" y="2980737"/>
            <a:ext cx="101599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800"/>
              </a:spcAft>
              <a:buClrTx/>
              <a:buSzTx/>
              <a:buFontTx/>
              <a:buNone/>
              <a:tabLst/>
              <a:defRPr/>
            </a:pPr>
            <a:r>
              <a:rPr kumimoji="0" lang="es-US" sz="1800" b="0" i="0" u="none" strike="noStrike" cap="none" normalizeH="0" baseline="0" noProof="0" dirty="0">
                <a:ln>
                  <a:noFill/>
                </a:ln>
                <a:solidFill>
                  <a:srgbClr val="FF0000"/>
                </a:solidFill>
                <a:effectLst/>
                <a:uLnTx/>
                <a:uFillTx/>
                <a:latin typeface="Cambria"/>
                <a:ea typeface="+mn-ea"/>
                <a:cs typeface="+mn-cs"/>
              </a:rPr>
              <a:t>Sólo si el Coordinador del Título IX o la persona designada presentan o firman una denuncia formal en virtud del Título IX.</a:t>
            </a:r>
          </a:p>
        </p:txBody>
      </p:sp>
      <p:sp>
        <p:nvSpPr>
          <p:cNvPr id="16" name="TextBox 15">
            <a:extLst>
              <a:ext uri="{FF2B5EF4-FFF2-40B4-BE49-F238E27FC236}">
                <a16:creationId xmlns:a16="http://schemas.microsoft.com/office/drawing/2014/main" id="{E7ACC7B8-6CBB-41B4-989C-A25B3FE603AD}"/>
              </a:ext>
            </a:extLst>
          </p:cNvPr>
          <p:cNvSpPr txBox="1"/>
          <p:nvPr/>
        </p:nvSpPr>
        <p:spPr>
          <a:xfrm>
            <a:off x="6421890" y="4937900"/>
            <a:ext cx="4826000" cy="646331"/>
          </a:xfrm>
          <a:prstGeom prst="rect">
            <a:avLst/>
          </a:prstGeom>
          <a:noFill/>
        </p:spPr>
        <p:txBody>
          <a:bodyPr wrap="square">
            <a:spAutoFit/>
          </a:bodyPr>
          <a:lstStyle/>
          <a:p>
            <a:pPr marL="0" marR="0" lvl="2" indent="0" algn="l" defTabSz="914400" rtl="0" eaLnBrk="1" fontAlgn="auto" latinLnBrk="0" hangingPunct="1">
              <a:lnSpc>
                <a:spcPct val="100000"/>
              </a:lnSpc>
              <a:spcBef>
                <a:spcPts val="600"/>
              </a:spcBef>
              <a:spcAft>
                <a:spcPts val="800"/>
              </a:spcAft>
              <a:buClrTx/>
              <a:buSzTx/>
              <a:buFontTx/>
              <a:buNone/>
              <a:tabLst/>
              <a:defRPr/>
            </a:pPr>
            <a:r>
              <a:rPr kumimoji="0" lang="es-US" sz="1800" b="1" i="0" u="none" strike="noStrike" cap="none" normalizeH="0" baseline="0" noProof="0">
                <a:ln>
                  <a:noFill/>
                </a:ln>
                <a:solidFill>
                  <a:srgbClr val="FF0000"/>
                </a:solidFill>
                <a:effectLst/>
                <a:uLnTx/>
                <a:uFillTx/>
                <a:latin typeface="Cambria"/>
                <a:ea typeface="+mn-ea"/>
                <a:cs typeface="+mn-cs"/>
              </a:rPr>
              <a:t>NOTA: TODOS LOS PASOS incluyen estrictos requisitos detallados de las reglas del Título IX</a:t>
            </a:r>
          </a:p>
        </p:txBody>
      </p:sp>
    </p:spTree>
    <p:extLst>
      <p:ext uri="{BB962C8B-B14F-4D97-AF65-F5344CB8AC3E}">
        <p14:creationId xmlns:p14="http://schemas.microsoft.com/office/powerpoint/2010/main" val="295252084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US" sz="4800" b="1"/>
              <a:t>El equipo del Título IX</a:t>
            </a:r>
          </a:p>
        </p:txBody>
      </p:sp>
      <p:pic>
        <p:nvPicPr>
          <p:cNvPr id="4" name="Picture 3"/>
          <p:cNvPicPr>
            <a:picLocks noChangeAspect="1"/>
          </p:cNvPicPr>
          <p:nvPr/>
        </p:nvPicPr>
        <p:blipFill>
          <a:blip r:embed="rId3"/>
          <a:stretch>
            <a:fillRect/>
          </a:stretch>
        </p:blipFill>
        <p:spPr>
          <a:xfrm>
            <a:off x="1664493" y="1288430"/>
            <a:ext cx="1149334" cy="1738736"/>
          </a:xfrm>
          <a:prstGeom prst="rect">
            <a:avLst/>
          </a:prstGeom>
        </p:spPr>
      </p:pic>
      <p:pic>
        <p:nvPicPr>
          <p:cNvPr id="5" name="Picture 4"/>
          <p:cNvPicPr>
            <a:picLocks noChangeAspect="1"/>
          </p:cNvPicPr>
          <p:nvPr/>
        </p:nvPicPr>
        <p:blipFill>
          <a:blip r:embed="rId3"/>
          <a:stretch>
            <a:fillRect/>
          </a:stretch>
        </p:blipFill>
        <p:spPr>
          <a:xfrm>
            <a:off x="3474023" y="1288430"/>
            <a:ext cx="1149334" cy="1738736"/>
          </a:xfrm>
          <a:prstGeom prst="rect">
            <a:avLst/>
          </a:prstGeom>
        </p:spPr>
      </p:pic>
      <p:pic>
        <p:nvPicPr>
          <p:cNvPr id="6" name="Picture 5"/>
          <p:cNvPicPr>
            <a:picLocks noChangeAspect="1"/>
          </p:cNvPicPr>
          <p:nvPr/>
        </p:nvPicPr>
        <p:blipFill>
          <a:blip r:embed="rId3"/>
          <a:stretch>
            <a:fillRect/>
          </a:stretch>
        </p:blipFill>
        <p:spPr>
          <a:xfrm>
            <a:off x="5264650" y="1288430"/>
            <a:ext cx="1149334" cy="1738736"/>
          </a:xfrm>
          <a:prstGeom prst="rect">
            <a:avLst/>
          </a:prstGeom>
        </p:spPr>
      </p:pic>
      <p:pic>
        <p:nvPicPr>
          <p:cNvPr id="7" name="Picture 6"/>
          <p:cNvPicPr>
            <a:picLocks noChangeAspect="1"/>
          </p:cNvPicPr>
          <p:nvPr/>
        </p:nvPicPr>
        <p:blipFill>
          <a:blip r:embed="rId3"/>
          <a:stretch>
            <a:fillRect/>
          </a:stretch>
        </p:blipFill>
        <p:spPr>
          <a:xfrm>
            <a:off x="7026948" y="1288430"/>
            <a:ext cx="1150168" cy="1739998"/>
          </a:xfrm>
          <a:prstGeom prst="rect">
            <a:avLst/>
          </a:prstGeom>
        </p:spPr>
      </p:pic>
      <p:sp>
        <p:nvSpPr>
          <p:cNvPr id="8" name="TextBox 7"/>
          <p:cNvSpPr txBox="1"/>
          <p:nvPr/>
        </p:nvSpPr>
        <p:spPr>
          <a:xfrm>
            <a:off x="882781" y="3661213"/>
            <a:ext cx="21146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Coordinador del Título IX</a:t>
            </a:r>
          </a:p>
        </p:txBody>
      </p:sp>
      <p:sp>
        <p:nvSpPr>
          <p:cNvPr id="9" name="TextBox 8"/>
          <p:cNvSpPr txBox="1"/>
          <p:nvPr/>
        </p:nvSpPr>
        <p:spPr>
          <a:xfrm>
            <a:off x="3189113" y="3661124"/>
            <a:ext cx="13436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Investigador</a:t>
            </a:r>
          </a:p>
        </p:txBody>
      </p:sp>
      <p:sp>
        <p:nvSpPr>
          <p:cNvPr id="10" name="TextBox 9"/>
          <p:cNvSpPr txBox="1"/>
          <p:nvPr/>
        </p:nvSpPr>
        <p:spPr>
          <a:xfrm>
            <a:off x="6628476" y="3706055"/>
            <a:ext cx="16706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Responsable de la toma de decisiones</a:t>
            </a:r>
          </a:p>
        </p:txBody>
      </p:sp>
      <p:sp>
        <p:nvSpPr>
          <p:cNvPr id="11" name="TextBox 10"/>
          <p:cNvSpPr txBox="1"/>
          <p:nvPr/>
        </p:nvSpPr>
        <p:spPr>
          <a:xfrm>
            <a:off x="8218576" y="3683406"/>
            <a:ext cx="155523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Oficial de apelaciones</a:t>
            </a:r>
          </a:p>
        </p:txBody>
      </p:sp>
      <p:pic>
        <p:nvPicPr>
          <p:cNvPr id="12" name="Picture 11"/>
          <p:cNvPicPr>
            <a:picLocks noChangeAspect="1"/>
          </p:cNvPicPr>
          <p:nvPr/>
        </p:nvPicPr>
        <p:blipFill>
          <a:blip r:embed="rId3"/>
          <a:stretch>
            <a:fillRect/>
          </a:stretch>
        </p:blipFill>
        <p:spPr>
          <a:xfrm>
            <a:off x="8687117" y="1277641"/>
            <a:ext cx="1150168" cy="1739998"/>
          </a:xfrm>
          <a:prstGeom prst="rect">
            <a:avLst/>
          </a:prstGeom>
        </p:spPr>
      </p:pic>
      <p:sp>
        <p:nvSpPr>
          <p:cNvPr id="15" name="TextBox 14"/>
          <p:cNvSpPr txBox="1"/>
          <p:nvPr/>
        </p:nvSpPr>
        <p:spPr>
          <a:xfrm>
            <a:off x="4551085" y="3661834"/>
            <a:ext cx="214033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Resolución informal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a:ln>
                  <a:noFill/>
                </a:ln>
                <a:solidFill>
                  <a:prstClr val="white"/>
                </a:solidFill>
                <a:effectLst/>
                <a:uLnTx/>
                <a:uFillTx/>
                <a:latin typeface="Century Gothic" panose="020B0502020202020204"/>
                <a:ea typeface="+mn-ea"/>
                <a:cs typeface="+mn-cs"/>
              </a:rPr>
              <a:t>Facilitador</a:t>
            </a:r>
          </a:p>
        </p:txBody>
      </p:sp>
      <p:sp>
        <p:nvSpPr>
          <p:cNvPr id="25" name="TextBox 24">
            <a:extLst>
              <a:ext uri="{FF2B5EF4-FFF2-40B4-BE49-F238E27FC236}">
                <a16:creationId xmlns:a16="http://schemas.microsoft.com/office/drawing/2014/main" id="{9D469646-32D7-4484-A70D-5C488ACFCA00}"/>
              </a:ext>
            </a:extLst>
          </p:cNvPr>
          <p:cNvSpPr txBox="1"/>
          <p:nvPr/>
        </p:nvSpPr>
        <p:spPr>
          <a:xfrm>
            <a:off x="2353276" y="4808987"/>
            <a:ext cx="30562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1" i="0" u="none" strike="noStrike" cap="none" normalizeH="0" baseline="0" noProof="0">
                <a:ln>
                  <a:noFill/>
                </a:ln>
                <a:solidFill>
                  <a:srgbClr val="002060"/>
                </a:solidFill>
                <a:effectLst/>
                <a:uLnTx/>
                <a:uFillTx/>
                <a:latin typeface="Century Schoolbook" panose="02040604050505020304" pitchFamily="18" charset="0"/>
                <a:ea typeface="+mn-ea"/>
                <a:cs typeface="+mn-cs"/>
              </a:rPr>
              <a:t>La misma persona puede desempeñar las tres funciones, pero no es lo ideal</a:t>
            </a:r>
          </a:p>
        </p:txBody>
      </p:sp>
      <p:cxnSp>
        <p:nvCxnSpPr>
          <p:cNvPr id="26" name="Straight Connector 25">
            <a:extLst>
              <a:ext uri="{FF2B5EF4-FFF2-40B4-BE49-F238E27FC236}">
                <a16:creationId xmlns:a16="http://schemas.microsoft.com/office/drawing/2014/main" id="{8572C1A8-AC13-4501-B3CF-CDC9E74248D7}"/>
              </a:ext>
            </a:extLst>
          </p:cNvPr>
          <p:cNvCxnSpPr>
            <a:cxnSpLocks/>
          </p:cNvCxnSpPr>
          <p:nvPr/>
        </p:nvCxnSpPr>
        <p:spPr>
          <a:xfrm>
            <a:off x="2248392" y="3449617"/>
            <a:ext cx="0" cy="503444"/>
          </a:xfrm>
          <a:prstGeom prst="line">
            <a:avLst/>
          </a:prstGeom>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4E61DFF6-0A95-4194-8179-B28E36366D68}"/>
              </a:ext>
            </a:extLst>
          </p:cNvPr>
          <p:cNvCxnSpPr>
            <a:cxnSpLocks/>
          </p:cNvCxnSpPr>
          <p:nvPr/>
        </p:nvCxnSpPr>
        <p:spPr>
          <a:xfrm>
            <a:off x="4020632" y="3469284"/>
            <a:ext cx="0" cy="1163994"/>
          </a:xfrm>
          <a:prstGeom prst="line">
            <a:avLst/>
          </a:prstGeom>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D8E55432-3AB0-4F30-855F-D02C894C9D4F}"/>
              </a:ext>
            </a:extLst>
          </p:cNvPr>
          <p:cNvCxnSpPr>
            <a:cxnSpLocks/>
          </p:cNvCxnSpPr>
          <p:nvPr/>
        </p:nvCxnSpPr>
        <p:spPr>
          <a:xfrm>
            <a:off x="5673272" y="3429000"/>
            <a:ext cx="0" cy="544223"/>
          </a:xfrm>
          <a:prstGeom prst="line">
            <a:avLst/>
          </a:prstGeom>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11D29452-748D-4F52-AC3B-42FB2507C4AB}"/>
              </a:ext>
            </a:extLst>
          </p:cNvPr>
          <p:cNvCxnSpPr>
            <a:cxnSpLocks/>
          </p:cNvCxnSpPr>
          <p:nvPr/>
        </p:nvCxnSpPr>
        <p:spPr>
          <a:xfrm>
            <a:off x="2248392" y="4004628"/>
            <a:ext cx="3422884" cy="0"/>
          </a:xfrm>
          <a:prstGeom prst="line">
            <a:avLst/>
          </a:prstGeom>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F3E511D0-4577-4BC9-920D-CB744CB0C475}"/>
              </a:ext>
            </a:extLst>
          </p:cNvPr>
          <p:cNvSpPr txBox="1"/>
          <p:nvPr/>
        </p:nvSpPr>
        <p:spPr>
          <a:xfrm>
            <a:off x="6827440" y="4869275"/>
            <a:ext cx="333504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b="1">
                <a:solidFill>
                  <a:srgbClr val="002060"/>
                </a:solidFill>
                <a:latin typeface="Century Schoolbook" panose="02040604050505020304" pitchFamily="18" charset="0"/>
                <a:ea typeface="+mn-ea"/>
                <a:cs typeface="+mn-cs"/>
              </a:rPr>
              <a:t>Deben ser dos personas nuevas - no puede ser la misma persona; no puede ser el coordinador ni el investigador</a:t>
            </a:r>
          </a:p>
        </p:txBody>
      </p:sp>
      <p:cxnSp>
        <p:nvCxnSpPr>
          <p:cNvPr id="43" name="Straight Connector 42">
            <a:extLst>
              <a:ext uri="{FF2B5EF4-FFF2-40B4-BE49-F238E27FC236}">
                <a16:creationId xmlns:a16="http://schemas.microsoft.com/office/drawing/2014/main" id="{DEEA3465-8399-49E6-AC14-B1E04D7E676F}"/>
              </a:ext>
            </a:extLst>
          </p:cNvPr>
          <p:cNvCxnSpPr>
            <a:cxnSpLocks/>
          </p:cNvCxnSpPr>
          <p:nvPr/>
        </p:nvCxnSpPr>
        <p:spPr>
          <a:xfrm>
            <a:off x="7443516" y="4004628"/>
            <a:ext cx="1714500" cy="2"/>
          </a:xfrm>
          <a:prstGeom prst="line">
            <a:avLst/>
          </a:prstGeom>
          <a:ln/>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E7A32072-9324-4FE5-A56E-5CB43FF73D5A}"/>
              </a:ext>
            </a:extLst>
          </p:cNvPr>
          <p:cNvCxnSpPr>
            <a:cxnSpLocks/>
          </p:cNvCxnSpPr>
          <p:nvPr/>
        </p:nvCxnSpPr>
        <p:spPr>
          <a:xfrm>
            <a:off x="8311585" y="4004628"/>
            <a:ext cx="0" cy="685800"/>
          </a:xfrm>
          <a:prstGeom prst="line">
            <a:avLst/>
          </a:prstGeom>
          <a:ln/>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F4F270BE-EEB3-49DC-AE25-FC68F93CBC07}"/>
              </a:ext>
            </a:extLst>
          </p:cNvPr>
          <p:cNvCxnSpPr>
            <a:cxnSpLocks/>
          </p:cNvCxnSpPr>
          <p:nvPr/>
        </p:nvCxnSpPr>
        <p:spPr>
          <a:xfrm>
            <a:off x="7443516" y="3479393"/>
            <a:ext cx="0" cy="503444"/>
          </a:xfrm>
          <a:prstGeom prst="line">
            <a:avLst/>
          </a:prstGeom>
          <a:ln/>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90F909A6-9210-410D-9D03-2656992CE7BC}"/>
              </a:ext>
            </a:extLst>
          </p:cNvPr>
          <p:cNvCxnSpPr>
            <a:cxnSpLocks/>
          </p:cNvCxnSpPr>
          <p:nvPr/>
        </p:nvCxnSpPr>
        <p:spPr>
          <a:xfrm>
            <a:off x="9158016" y="3518516"/>
            <a:ext cx="0" cy="503444"/>
          </a:xfrm>
          <a:prstGeom prst="line">
            <a:avLst/>
          </a:prstGeom>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9772543D-0D4F-5207-D64C-A60D9A7EEEC4}"/>
              </a:ext>
            </a:extLst>
          </p:cNvPr>
          <p:cNvSpPr txBox="1"/>
          <p:nvPr/>
        </p:nvSpPr>
        <p:spPr>
          <a:xfrm>
            <a:off x="882781" y="3054096"/>
            <a:ext cx="2526813"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Coordinador del Título IX</a:t>
            </a:r>
          </a:p>
        </p:txBody>
      </p:sp>
      <p:sp>
        <p:nvSpPr>
          <p:cNvPr id="24" name="TextBox 23">
            <a:extLst>
              <a:ext uri="{FF2B5EF4-FFF2-40B4-BE49-F238E27FC236}">
                <a16:creationId xmlns:a16="http://schemas.microsoft.com/office/drawing/2014/main" id="{37635BFA-5102-50F1-CE87-F6B5922E2368}"/>
              </a:ext>
            </a:extLst>
          </p:cNvPr>
          <p:cNvSpPr txBox="1"/>
          <p:nvPr/>
        </p:nvSpPr>
        <p:spPr>
          <a:xfrm>
            <a:off x="3294669" y="3098745"/>
            <a:ext cx="1660700"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Facilitador de la Resolucion Informal (IR, por sus siglas en ingles)</a:t>
            </a:r>
          </a:p>
        </p:txBody>
      </p:sp>
      <p:sp>
        <p:nvSpPr>
          <p:cNvPr id="29" name="TextBox 28">
            <a:extLst>
              <a:ext uri="{FF2B5EF4-FFF2-40B4-BE49-F238E27FC236}">
                <a16:creationId xmlns:a16="http://schemas.microsoft.com/office/drawing/2014/main" id="{33C6F5AF-E399-4ACD-2DD8-B0F55F36C301}"/>
              </a:ext>
            </a:extLst>
          </p:cNvPr>
          <p:cNvSpPr txBox="1"/>
          <p:nvPr/>
        </p:nvSpPr>
        <p:spPr>
          <a:xfrm>
            <a:off x="5045661" y="3105361"/>
            <a:ext cx="1660700"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Investigador</a:t>
            </a:r>
          </a:p>
        </p:txBody>
      </p:sp>
      <p:sp>
        <p:nvSpPr>
          <p:cNvPr id="30" name="TextBox 29">
            <a:extLst>
              <a:ext uri="{FF2B5EF4-FFF2-40B4-BE49-F238E27FC236}">
                <a16:creationId xmlns:a16="http://schemas.microsoft.com/office/drawing/2014/main" id="{F7CBB62A-1204-C4AD-9D83-A5398ACDE47B}"/>
              </a:ext>
            </a:extLst>
          </p:cNvPr>
          <p:cNvSpPr txBox="1"/>
          <p:nvPr/>
        </p:nvSpPr>
        <p:spPr>
          <a:xfrm>
            <a:off x="6707961" y="3118513"/>
            <a:ext cx="1913745"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Responsable de la toma de decisiones</a:t>
            </a:r>
          </a:p>
        </p:txBody>
      </p:sp>
      <p:sp>
        <p:nvSpPr>
          <p:cNvPr id="31" name="TextBox 30">
            <a:extLst>
              <a:ext uri="{FF2B5EF4-FFF2-40B4-BE49-F238E27FC236}">
                <a16:creationId xmlns:a16="http://schemas.microsoft.com/office/drawing/2014/main" id="{E00682FC-BAE6-7566-2A98-23DFEDBE0A4A}"/>
              </a:ext>
            </a:extLst>
          </p:cNvPr>
          <p:cNvSpPr txBox="1"/>
          <p:nvPr/>
        </p:nvSpPr>
        <p:spPr>
          <a:xfrm>
            <a:off x="8477516" y="3098745"/>
            <a:ext cx="2932183" cy="369332"/>
          </a:xfrm>
          <a:prstGeom prst="rect">
            <a:avLst/>
          </a:prstGeom>
          <a:noFill/>
        </p:spPr>
        <p:txBody>
          <a:bodyPr wrap="square" rtlCol="0">
            <a:spAutoFit/>
          </a:bodyPr>
          <a:lstStyle/>
          <a:p>
            <a:pPr algn="ctr"/>
            <a:r>
              <a:rPr lang="es-US">
                <a:solidFill>
                  <a:schemeClr val="bg2"/>
                </a:solidFill>
                <a:latin typeface="Century Schoolbook" panose="02040604050505020304" pitchFamily="18" charset="0"/>
              </a:rPr>
              <a:t>Responsable de apelaciones</a:t>
            </a:r>
          </a:p>
        </p:txBody>
      </p:sp>
    </p:spTree>
    <p:extLst>
      <p:ext uri="{BB962C8B-B14F-4D97-AF65-F5344CB8AC3E}">
        <p14:creationId xmlns:p14="http://schemas.microsoft.com/office/powerpoint/2010/main" val="3976508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Paso # 7: Apelación</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562794"/>
            <a:ext cx="10058399" cy="4085098"/>
          </a:xfrm>
        </p:spPr>
        <p:txBody>
          <a:bodyPr>
            <a:normAutofit fontScale="77500" lnSpcReduction="20000"/>
          </a:bodyPr>
          <a:lstStyle/>
          <a:p>
            <a:r>
              <a:rPr lang="es-US" dirty="0"/>
              <a:t>Cada parte puede apelar una (1) desestimación y (2) determinación por escrito.</a:t>
            </a:r>
          </a:p>
          <a:p>
            <a:r>
              <a:rPr lang="es-US" dirty="0"/>
              <a:t>Puede apelar sobre bases limitadas y específicas (a menos que el Distrito acepte permitir la apelación por otros motivos): </a:t>
            </a:r>
          </a:p>
          <a:p>
            <a:pPr lvl="1">
              <a:buFont typeface="Wingdings" panose="05000000000000000000" pitchFamily="2" charset="2"/>
              <a:buChar char="Ø"/>
            </a:pPr>
            <a:r>
              <a:rPr lang="es-US" dirty="0"/>
              <a:t>Irregularidades de procedimiento que afectaron al resultado</a:t>
            </a:r>
          </a:p>
          <a:p>
            <a:pPr lvl="1">
              <a:buFont typeface="Wingdings" panose="05000000000000000000" pitchFamily="2" charset="2"/>
              <a:buChar char="Ø"/>
            </a:pPr>
            <a:r>
              <a:rPr lang="es-US" dirty="0"/>
              <a:t>Nuevas pruebas que puedan afectar al resultado</a:t>
            </a:r>
          </a:p>
          <a:p>
            <a:pPr lvl="1">
              <a:buFont typeface="Wingdings" panose="05000000000000000000" pitchFamily="2" charset="2"/>
              <a:buChar char="Ø"/>
            </a:pPr>
            <a:r>
              <a:rPr lang="es-US" dirty="0"/>
              <a:t>Conflicto de intereses que afectaron al resultado</a:t>
            </a:r>
          </a:p>
          <a:p>
            <a:pPr lvl="1"/>
            <a:endParaRPr lang="en-US" dirty="0"/>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215</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2448372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Responsable de la apelación</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562794"/>
            <a:ext cx="10058399" cy="4085098"/>
          </a:xfrm>
        </p:spPr>
        <p:txBody>
          <a:bodyPr>
            <a:normAutofit fontScale="85000" lnSpcReduction="10000"/>
          </a:bodyPr>
          <a:lstStyle/>
          <a:p>
            <a:r>
              <a:rPr lang="es-US" dirty="0"/>
              <a:t>Notifica a cada parte el proceso de apelación y le da la oportunidad de responder a ella por escrito.</a:t>
            </a:r>
          </a:p>
          <a:p>
            <a:r>
              <a:rPr lang="es-US" dirty="0" smtClean="0"/>
              <a:t>Revisa </a:t>
            </a:r>
            <a:r>
              <a:rPr lang="es-US" dirty="0"/>
              <a:t>la resolución escrita y otros documentos del expediente según sea necesario, incluyendo cualquier respuesta escrita a la apelación. </a:t>
            </a:r>
          </a:p>
          <a:p>
            <a:r>
              <a:rPr lang="es-US" dirty="0"/>
              <a:t>Emite una decisión por escrito que incluye el resultado y la justificación</a:t>
            </a:r>
          </a:p>
          <a:p>
            <a:pPr lvl="1"/>
            <a:endParaRPr lang="en-US" dirty="0"/>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216</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990737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426D5A-E1BD-5019-6DC6-6BE433BE1AFE}"/>
              </a:ext>
            </a:extLst>
          </p:cNvPr>
          <p:cNvSpPr>
            <a:spLocks noGrp="1"/>
          </p:cNvSpPr>
          <p:nvPr>
            <p:ph type="title"/>
          </p:nvPr>
        </p:nvSpPr>
        <p:spPr>
          <a:xfrm>
            <a:off x="1076325" y="295729"/>
            <a:ext cx="10058399" cy="1400530"/>
          </a:xfrm>
        </p:spPr>
        <p:txBody>
          <a:bodyPr>
            <a:normAutofit fontScale="90000"/>
          </a:bodyPr>
          <a:lstStyle/>
          <a:p>
            <a:r>
              <a:rPr lang="es-US" dirty="0"/>
              <a:t>Coordinadores delegados </a:t>
            </a:r>
          </a:p>
        </p:txBody>
      </p:sp>
      <p:sp>
        <p:nvSpPr>
          <p:cNvPr id="6" name="Content Placeholder 5">
            <a:extLst>
              <a:ext uri="{FF2B5EF4-FFF2-40B4-BE49-F238E27FC236}">
                <a16:creationId xmlns:a16="http://schemas.microsoft.com/office/drawing/2014/main" id="{3FEF4950-A3D0-B58B-74F7-BCF471DEE73F}"/>
              </a:ext>
            </a:extLst>
          </p:cNvPr>
          <p:cNvSpPr>
            <a:spLocks noGrp="1"/>
          </p:cNvSpPr>
          <p:nvPr>
            <p:ph idx="1"/>
          </p:nvPr>
        </p:nvSpPr>
        <p:spPr>
          <a:xfrm>
            <a:off x="1076325" y="2281518"/>
            <a:ext cx="10488757" cy="3594973"/>
          </a:xfrm>
        </p:spPr>
        <p:txBody>
          <a:bodyPr>
            <a:normAutofit fontScale="62500" lnSpcReduction="20000"/>
          </a:bodyPr>
          <a:lstStyle/>
          <a:p>
            <a:pPr marL="0" indent="0">
              <a:buNone/>
            </a:pPr>
            <a:r>
              <a:rPr lang="es-US" dirty="0"/>
              <a:t>Responsabilidades adicionales</a:t>
            </a:r>
          </a:p>
          <a:p>
            <a:r>
              <a:rPr lang="es-US" dirty="0"/>
              <a:t>Sobre qué es el acoso sexual, cómo denunciar el acoso sexual y los derechos y responsabilidades en virtud del Título IX.</a:t>
            </a:r>
          </a:p>
          <a:p>
            <a:pPr lvl="1">
              <a:buFont typeface="Wingdings" panose="05000000000000000000" pitchFamily="2" charset="2"/>
              <a:buChar char="Ø"/>
            </a:pPr>
            <a:r>
              <a:rPr lang="es-US" dirty="0"/>
              <a:t>Capacitar al personal y a los estudiantes cada año </a:t>
            </a:r>
          </a:p>
          <a:p>
            <a:pPr lvl="1">
              <a:buFont typeface="Wingdings" panose="05000000000000000000" pitchFamily="2" charset="2"/>
              <a:buChar char="Ø"/>
            </a:pPr>
            <a:r>
              <a:rPr lang="es-US" dirty="0"/>
              <a:t>Informar a los estudiantes cada año escolar</a:t>
            </a:r>
          </a:p>
          <a:p>
            <a:pPr lvl="1">
              <a:buFont typeface="Wingdings" panose="05000000000000000000" pitchFamily="2" charset="2"/>
              <a:buChar char="Ø"/>
            </a:pPr>
            <a:r>
              <a:rPr lang="es-US" dirty="0"/>
              <a:t>Colocar material (folletos) en el edificio</a:t>
            </a:r>
          </a:p>
          <a:p>
            <a:r>
              <a:rPr lang="es-US" dirty="0"/>
              <a:t>Comunicar a los padres el proceso del Título IX</a:t>
            </a:r>
          </a:p>
          <a:p>
            <a:r>
              <a:rPr lang="es-US" dirty="0"/>
              <a:t>Publicar su información de contacto en el sitio web principal de la escuela</a:t>
            </a:r>
          </a:p>
          <a:p>
            <a:endParaRPr lang="en-US" dirty="0"/>
          </a:p>
        </p:txBody>
      </p:sp>
      <p:sp>
        <p:nvSpPr>
          <p:cNvPr id="4" name="Slide Number Placeholder 3">
            <a:extLst>
              <a:ext uri="{FF2B5EF4-FFF2-40B4-BE49-F238E27FC236}">
                <a16:creationId xmlns:a16="http://schemas.microsoft.com/office/drawing/2014/main" id="{53C4329E-9D4F-5029-07CC-E9C52C8FF477}"/>
              </a:ext>
            </a:extLst>
          </p:cNvPr>
          <p:cNvSpPr>
            <a:spLocks noGrp="1"/>
          </p:cNvSpPr>
          <p:nvPr>
            <p:ph type="sldNum" sz="quarter" idx="12"/>
          </p:nvPr>
        </p:nvSpPr>
        <p:spPr/>
        <p:txBody>
          <a:bodyPr/>
          <a:lstStyle/>
          <a:p>
            <a:fld id="{CE9B4ECF-B933-440D-A1D1-F7922E592FE1}" type="slidenum">
              <a:rPr lang="en-US" smtClean="0"/>
              <a:pPr/>
              <a:t>217</a:t>
            </a:fld>
            <a:endParaRPr lang="en-US" smtClean="0"/>
          </a:p>
        </p:txBody>
      </p:sp>
    </p:spTree>
    <p:extLst>
      <p:ext uri="{BB962C8B-B14F-4D97-AF65-F5344CB8AC3E}">
        <p14:creationId xmlns:p14="http://schemas.microsoft.com/office/powerpoint/2010/main" val="420878218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les of paperwork">
            <a:extLst>
              <a:ext uri="{FF2B5EF4-FFF2-40B4-BE49-F238E27FC236}">
                <a16:creationId xmlns:a16="http://schemas.microsoft.com/office/drawing/2014/main" id="{1A9C4D8A-359B-4B89-9625-60D65F0B188A}"/>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1747025" y="1067434"/>
            <a:ext cx="5597912" cy="4198434"/>
          </a:xfrm>
          <a:prstGeom prst="rect">
            <a:avLst/>
          </a:prstGeom>
        </p:spPr>
      </p:pic>
      <p:sp>
        <p:nvSpPr>
          <p:cNvPr id="5" name="Rectangle 4">
            <a:extLst>
              <a:ext uri="{FF2B5EF4-FFF2-40B4-BE49-F238E27FC236}">
                <a16:creationId xmlns:a16="http://schemas.microsoft.com/office/drawing/2014/main" id="{25AD7C7C-4926-4026-AC24-4EC8578EBF3D}"/>
              </a:ext>
            </a:extLst>
          </p:cNvPr>
          <p:cNvSpPr/>
          <p:nvPr/>
        </p:nvSpPr>
        <p:spPr>
          <a:xfrm>
            <a:off x="7913716" y="2289488"/>
            <a:ext cx="374072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5400" b="0" i="0" u="none" strike="noStrike" cap="none" normalizeH="0" baseline="0" noProof="0">
                <a:ln w="0"/>
                <a:solidFill>
                  <a:srgbClr val="002060"/>
                </a:solidFill>
                <a:effectLst>
                  <a:outerShdw blurRad="38100" dist="19050" dir="2700000" algn="tl" rotWithShape="0">
                    <a:prstClr val="black">
                      <a:alpha val="40000"/>
                    </a:prstClr>
                  </a:outerShdw>
                </a:effectLst>
                <a:uLnTx/>
                <a:uFillTx/>
                <a:latin typeface="Century Schoolbook" panose="02040604050505020304" pitchFamily="18" charset="0"/>
                <a:ea typeface="+mn-ea"/>
                <a:cs typeface="+mn-cs"/>
              </a:rPr>
              <a:t>REGISTROS</a:t>
            </a:r>
          </a:p>
        </p:txBody>
      </p:sp>
      <p:sp>
        <p:nvSpPr>
          <p:cNvPr id="6" name="Slide Number Placeholder 3">
            <a:extLst>
              <a:ext uri="{FF2B5EF4-FFF2-40B4-BE49-F238E27FC236}">
                <a16:creationId xmlns:a16="http://schemas.microsoft.com/office/drawing/2014/main" id="{6B461A3A-BB5F-4E3C-B9A9-72C7770D1DCD}"/>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218</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216214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Conservación de registros</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562794"/>
            <a:ext cx="10058399" cy="4085098"/>
          </a:xfrm>
        </p:spPr>
        <p:txBody>
          <a:bodyPr>
            <a:normAutofit/>
          </a:bodyPr>
          <a:lstStyle/>
          <a:p>
            <a:r>
              <a:rPr lang="es-US"/>
              <a:t>Todos los registros relacionados con el proceso deben conservarse durante 7 años</a:t>
            </a:r>
          </a:p>
          <a:p>
            <a:r>
              <a:rPr lang="es-US"/>
              <a:t>Entregar su expediente definitivo al Coordinador del Título IX</a:t>
            </a:r>
          </a:p>
          <a:p>
            <a:pPr lvl="1"/>
            <a:endParaRPr lang="en-US" dirty="0"/>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219</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13022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4CF3-B198-A6BA-FABD-C78FB9110791}"/>
              </a:ext>
            </a:extLst>
          </p:cNvPr>
          <p:cNvSpPr>
            <a:spLocks noGrp="1"/>
          </p:cNvSpPr>
          <p:nvPr>
            <p:ph type="title"/>
          </p:nvPr>
        </p:nvSpPr>
        <p:spPr/>
        <p:txBody>
          <a:bodyPr>
            <a:normAutofit/>
          </a:bodyPr>
          <a:lstStyle/>
          <a:p>
            <a:r>
              <a:rPr lang="es-US" sz="5700" dirty="0">
                <a:latin typeface="Century Schoolbook"/>
                <a:ea typeface="Cambria"/>
              </a:rPr>
              <a:t>Reportes y denuncias</a:t>
            </a:r>
          </a:p>
        </p:txBody>
      </p:sp>
      <p:sp>
        <p:nvSpPr>
          <p:cNvPr id="3" name="Content Placeholder 2">
            <a:extLst>
              <a:ext uri="{FF2B5EF4-FFF2-40B4-BE49-F238E27FC236}">
                <a16:creationId xmlns:a16="http://schemas.microsoft.com/office/drawing/2014/main" id="{4EEA35A1-6D5C-E93A-D1B1-5F9ABF480A1C}"/>
              </a:ext>
            </a:extLst>
          </p:cNvPr>
          <p:cNvSpPr>
            <a:spLocks noGrp="1"/>
          </p:cNvSpPr>
          <p:nvPr>
            <p:ph idx="1"/>
          </p:nvPr>
        </p:nvSpPr>
        <p:spPr>
          <a:xfrm>
            <a:off x="1076325" y="2052918"/>
            <a:ext cx="10058399" cy="3815867"/>
          </a:xfrm>
        </p:spPr>
        <p:txBody>
          <a:bodyPr vert="horz" lIns="91440" tIns="45720" rIns="91440" bIns="45720" rtlCol="0" anchor="t">
            <a:normAutofit fontScale="70000" lnSpcReduction="20000"/>
          </a:bodyPr>
          <a:lstStyle/>
          <a:p>
            <a:r>
              <a:rPr lang="es-US" dirty="0">
                <a:latin typeface="Century Schoolbook"/>
                <a:ea typeface="Cambria"/>
              </a:rPr>
              <a:t>Cualquier otra persona </a:t>
            </a:r>
            <a:r>
              <a:rPr lang="es-US" b="1" u="sng" dirty="0">
                <a:latin typeface="Century Schoolbook"/>
                <a:ea typeface="Cambria"/>
              </a:rPr>
              <a:t>puede reportar</a:t>
            </a:r>
            <a:r>
              <a:rPr lang="es-US" b="1" dirty="0">
                <a:latin typeface="Century Schoolbook"/>
                <a:ea typeface="Cambria"/>
              </a:rPr>
              <a:t> </a:t>
            </a:r>
            <a:r>
              <a:rPr lang="es-US" dirty="0">
                <a:latin typeface="Century Schoolbook"/>
                <a:ea typeface="Cambria"/>
              </a:rPr>
              <a:t>discriminación basada en sexo hacia cualquier empleado, incluyendo cualquier coordinador sustituto del Título IX o el coordinador del Título IX</a:t>
            </a:r>
          </a:p>
          <a:p>
            <a:r>
              <a:rPr lang="es-US" dirty="0">
                <a:latin typeface="Century Schoolbook"/>
                <a:ea typeface="Cambria"/>
              </a:rPr>
              <a:t>Todo empleado del Distrito </a:t>
            </a:r>
            <a:r>
              <a:rPr lang="es-US" b="1" u="sng" dirty="0">
                <a:latin typeface="Century Schoolbook"/>
                <a:ea typeface="Cambria"/>
              </a:rPr>
              <a:t>tiene la obligación de reportar </a:t>
            </a:r>
            <a:r>
              <a:rPr lang="es-US" dirty="0">
                <a:latin typeface="Century Schoolbook"/>
                <a:ea typeface="Cambria"/>
              </a:rPr>
              <a:t>cualquier información que sugiera que ha, está o podría estar ocurriendo discriminación basada en sexo, incluyendo el acoso, o represalia </a:t>
            </a:r>
            <a:endParaRPr lang="es-US" dirty="0"/>
          </a:p>
          <a:p>
            <a:pPr lvl="1">
              <a:buFont typeface="Wingdings" panose="05000000000000000000" pitchFamily="2" charset="2"/>
              <a:buChar char="Ø"/>
            </a:pPr>
            <a:r>
              <a:rPr lang="es-US" dirty="0"/>
              <a:t>No hacerlo causará que se tomen medidas disciplinarias</a:t>
            </a:r>
          </a:p>
          <a:p>
            <a:pPr lvl="1"/>
            <a:endParaRPr lang="en-US" dirty="0"/>
          </a:p>
        </p:txBody>
      </p:sp>
      <p:sp>
        <p:nvSpPr>
          <p:cNvPr id="4" name="Slide Number Placeholder 3">
            <a:extLst>
              <a:ext uri="{FF2B5EF4-FFF2-40B4-BE49-F238E27FC236}">
                <a16:creationId xmlns:a16="http://schemas.microsoft.com/office/drawing/2014/main" id="{882F668B-9468-63C2-4499-91EA71D5FEF5}"/>
              </a:ext>
            </a:extLst>
          </p:cNvPr>
          <p:cNvSpPr>
            <a:spLocks noGrp="1"/>
          </p:cNvSpPr>
          <p:nvPr>
            <p:ph type="sldNum" sz="quarter" idx="12"/>
          </p:nvPr>
        </p:nvSpPr>
        <p:spPr/>
        <p:txBody>
          <a:bodyPr/>
          <a:lstStyle/>
          <a:p>
            <a:fld id="{CE9B4ECF-B933-440D-A1D1-F7922E592FE1}" type="slidenum">
              <a:rPr lang="en-US" smtClean="0"/>
              <a:pPr/>
              <a:t>22</a:t>
            </a:fld>
            <a:endParaRPr lang="en-US"/>
          </a:p>
        </p:txBody>
      </p:sp>
    </p:spTree>
    <p:extLst>
      <p:ext uri="{BB962C8B-B14F-4D97-AF65-F5344CB8AC3E}">
        <p14:creationId xmlns:p14="http://schemas.microsoft.com/office/powerpoint/2010/main" val="28852561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nes balancing on a wood">
            <a:extLst>
              <a:ext uri="{FF2B5EF4-FFF2-40B4-BE49-F238E27FC236}">
                <a16:creationId xmlns:a16="http://schemas.microsoft.com/office/drawing/2014/main" id="{1A9C4D8A-359B-4B89-9625-60D65F0B188A}"/>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1747025" y="1483425"/>
            <a:ext cx="5597912" cy="3366451"/>
          </a:xfrm>
          <a:prstGeom prst="rect">
            <a:avLst/>
          </a:prstGeom>
        </p:spPr>
      </p:pic>
      <p:sp>
        <p:nvSpPr>
          <p:cNvPr id="5" name="Rectangle 4">
            <a:extLst>
              <a:ext uri="{FF2B5EF4-FFF2-40B4-BE49-F238E27FC236}">
                <a16:creationId xmlns:a16="http://schemas.microsoft.com/office/drawing/2014/main" id="{25AD7C7C-4926-4026-AC24-4EC8578EBF3D}"/>
              </a:ext>
            </a:extLst>
          </p:cNvPr>
          <p:cNvSpPr/>
          <p:nvPr/>
        </p:nvSpPr>
        <p:spPr>
          <a:xfrm>
            <a:off x="7547956" y="2289488"/>
            <a:ext cx="4372495"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4400" b="0" i="0" u="none" strike="noStrike" cap="none" normalizeH="0" baseline="0" noProof="0">
                <a:ln w="0"/>
                <a:solidFill>
                  <a:srgbClr val="002060"/>
                </a:solidFill>
                <a:effectLst>
                  <a:outerShdw blurRad="38100" dist="19050" dir="2700000" algn="tl" rotWithShape="0">
                    <a:prstClr val="black">
                      <a:alpha val="40000"/>
                    </a:prstClr>
                  </a:outerShdw>
                </a:effectLst>
                <a:uLnTx/>
                <a:uFillTx/>
                <a:latin typeface="Century Schoolbook" panose="02040604050505020304" pitchFamily="18" charset="0"/>
                <a:ea typeface="+mn-ea"/>
                <a:cs typeface="+mn-cs"/>
              </a:rPr>
              <a:t>SERVIR CON IMPARCIALIDAD </a:t>
            </a:r>
          </a:p>
        </p:txBody>
      </p:sp>
      <p:sp>
        <p:nvSpPr>
          <p:cNvPr id="6" name="Slide Number Placeholder 3">
            <a:extLst>
              <a:ext uri="{FF2B5EF4-FFF2-40B4-BE49-F238E27FC236}">
                <a16:creationId xmlns:a16="http://schemas.microsoft.com/office/drawing/2014/main" id="{6B461A3A-BB5F-4E3C-B9A9-72C7770D1DCD}"/>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220</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3838868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Servir con imparcialidad</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1076325" y="1562794"/>
            <a:ext cx="10058399" cy="2676697"/>
          </a:xfrm>
        </p:spPr>
        <p:txBody>
          <a:bodyPr>
            <a:normAutofit fontScale="77500" lnSpcReduction="20000"/>
          </a:bodyPr>
          <a:lstStyle/>
          <a:p>
            <a:pPr marL="0" lvl="1" indent="0">
              <a:buNone/>
            </a:pPr>
            <a:r>
              <a:rPr lang="es-US"/>
              <a:t>Las nuevas normas del Título IX exigen que ninguna persona que participe en el proceso del Título IX -coordinador del Título IX, investigador, responsable de la toma de decisiones, responsable de la toma de decisiones en apelación o facilitador de la resolución informal- actúe de forma parcial, tenga un conflicto de intereses o prejuzgue ningún asunto que se le haya sometido.</a:t>
            </a:r>
          </a:p>
          <a:p>
            <a:pPr marL="0" lvl="1" indent="0">
              <a:buNone/>
            </a:pPr>
            <a:endParaRPr lang="en-US" dirty="0"/>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221</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pic>
        <p:nvPicPr>
          <p:cNvPr id="5" name="Picture 4" descr="A picture containing sign, dark, person, light&#10;&#10;Description automatically generated">
            <a:extLst>
              <a:ext uri="{FF2B5EF4-FFF2-40B4-BE49-F238E27FC236}">
                <a16:creationId xmlns:a16="http://schemas.microsoft.com/office/drawing/2014/main" id="{6574B64D-3251-4ADC-91CA-C5A28D9E7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019" y="4167936"/>
            <a:ext cx="4037162" cy="2527263"/>
          </a:xfrm>
          <a:prstGeom prst="rect">
            <a:avLst/>
          </a:prstGeom>
        </p:spPr>
      </p:pic>
    </p:spTree>
    <p:extLst>
      <p:ext uri="{BB962C8B-B14F-4D97-AF65-F5344CB8AC3E}">
        <p14:creationId xmlns:p14="http://schemas.microsoft.com/office/powerpoint/2010/main" val="385248126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AA44-C1B7-9E97-60E6-95E70A7BDAC8}"/>
              </a:ext>
            </a:extLst>
          </p:cNvPr>
          <p:cNvSpPr>
            <a:spLocks noGrp="1"/>
          </p:cNvSpPr>
          <p:nvPr>
            <p:ph type="title"/>
          </p:nvPr>
        </p:nvSpPr>
        <p:spPr/>
        <p:txBody>
          <a:bodyPr/>
          <a:lstStyle/>
          <a:p>
            <a:r>
              <a:rPr lang="es-US"/>
              <a:t>Enfoque imparcial</a:t>
            </a:r>
          </a:p>
        </p:txBody>
      </p:sp>
      <p:sp>
        <p:nvSpPr>
          <p:cNvPr id="3" name="Content Placeholder 2">
            <a:extLst>
              <a:ext uri="{FF2B5EF4-FFF2-40B4-BE49-F238E27FC236}">
                <a16:creationId xmlns:a16="http://schemas.microsoft.com/office/drawing/2014/main" id="{B207403A-2733-719C-07C1-0675EBB6345E}"/>
              </a:ext>
            </a:extLst>
          </p:cNvPr>
          <p:cNvSpPr>
            <a:spLocks noGrp="1"/>
          </p:cNvSpPr>
          <p:nvPr>
            <p:ph idx="1"/>
          </p:nvPr>
        </p:nvSpPr>
        <p:spPr/>
        <p:txBody>
          <a:bodyPr>
            <a:normAutofit fontScale="70000" lnSpcReduction="20000"/>
          </a:bodyPr>
          <a:lstStyle/>
          <a:p>
            <a:r>
              <a:rPr lang="es-US"/>
              <a:t>En el preámbulo de las normas del Título IX de 2020 se pide a las escuelas que utilicen un "enfoque de sentido común" objetivo para evaluar si existe parcialidad, conflicto de intereses o prejuicio</a:t>
            </a:r>
          </a:p>
          <a:p>
            <a:r>
              <a:rPr lang="es-US"/>
              <a:t>Recuerde que "objetivo" significa si una persona razonable creería que existe parcialidad</a:t>
            </a:r>
          </a:p>
          <a:p>
            <a:r>
              <a:rPr lang="es-US"/>
              <a:t>El preámbulo dice que no se apliquen "generalizaciones" que puedan concluir de forma poco razonable que existe parcialidad</a:t>
            </a:r>
          </a:p>
        </p:txBody>
      </p:sp>
      <p:sp>
        <p:nvSpPr>
          <p:cNvPr id="4" name="Slide Number Placeholder 3">
            <a:extLst>
              <a:ext uri="{FF2B5EF4-FFF2-40B4-BE49-F238E27FC236}">
                <a16:creationId xmlns:a16="http://schemas.microsoft.com/office/drawing/2014/main" id="{459BEFA4-9050-FA1B-DAFB-6228BA55D7B5}"/>
              </a:ext>
            </a:extLst>
          </p:cNvPr>
          <p:cNvSpPr>
            <a:spLocks noGrp="1"/>
          </p:cNvSpPr>
          <p:nvPr>
            <p:ph type="sldNum" sz="quarter" idx="12"/>
          </p:nvPr>
        </p:nvSpPr>
        <p:spPr/>
        <p:txBody>
          <a:bodyPr/>
          <a:lstStyle/>
          <a:p>
            <a:fld id="{CE9B4ECF-B933-440D-A1D1-F7922E592FE1}" type="slidenum">
              <a:rPr lang="en-US" smtClean="0"/>
              <a:pPr/>
              <a:t>222</a:t>
            </a:fld>
            <a:endParaRPr lang="en-US" smtClean="0"/>
          </a:p>
        </p:txBody>
      </p:sp>
    </p:spTree>
    <p:extLst>
      <p:ext uri="{BB962C8B-B14F-4D97-AF65-F5344CB8AC3E}">
        <p14:creationId xmlns:p14="http://schemas.microsoft.com/office/powerpoint/2010/main" val="149098175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EFCBE4-776D-FF4F-7865-DE6AC7A955E7}"/>
              </a:ext>
            </a:extLst>
          </p:cNvPr>
          <p:cNvSpPr>
            <a:spLocks noGrp="1"/>
          </p:cNvSpPr>
          <p:nvPr>
            <p:ph type="sldNum" sz="quarter" idx="12"/>
          </p:nvPr>
        </p:nvSpPr>
        <p:spPr/>
        <p:txBody>
          <a:bodyPr/>
          <a:lstStyle/>
          <a:p>
            <a:fld id="{CE9B4ECF-B933-440D-A1D1-F7922E592FE1}" type="slidenum">
              <a:rPr lang="en-US" smtClean="0"/>
              <a:pPr/>
              <a:t>223</a:t>
            </a:fld>
            <a:endParaRPr lang="en-US" smtClean="0"/>
          </a:p>
        </p:txBody>
      </p:sp>
      <p:pic>
        <p:nvPicPr>
          <p:cNvPr id="4" name="Picture 3">
            <a:extLst>
              <a:ext uri="{FF2B5EF4-FFF2-40B4-BE49-F238E27FC236}">
                <a16:creationId xmlns:a16="http://schemas.microsoft.com/office/drawing/2014/main" id="{54AB1C9D-D878-38C8-073E-FDBD90732F8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0221122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6A9784-4885-86C3-8182-E6776228F1C2}"/>
              </a:ext>
            </a:extLst>
          </p:cNvPr>
          <p:cNvSpPr>
            <a:spLocks noGrp="1"/>
          </p:cNvSpPr>
          <p:nvPr>
            <p:ph type="sldNum" sz="quarter" idx="12"/>
          </p:nvPr>
        </p:nvSpPr>
        <p:spPr/>
        <p:txBody>
          <a:bodyPr/>
          <a:lstStyle/>
          <a:p>
            <a:fld id="{CE9B4ECF-B933-440D-A1D1-F7922E592FE1}" type="slidenum">
              <a:rPr lang="en-US" smtClean="0"/>
              <a:pPr/>
              <a:t>224</a:t>
            </a:fld>
            <a:endParaRPr lang="en-US" smtClean="0"/>
          </a:p>
        </p:txBody>
      </p:sp>
      <p:pic>
        <p:nvPicPr>
          <p:cNvPr id="4" name="Picture 3">
            <a:extLst>
              <a:ext uri="{FF2B5EF4-FFF2-40B4-BE49-F238E27FC236}">
                <a16:creationId xmlns:a16="http://schemas.microsoft.com/office/drawing/2014/main" id="{350E2AE5-7260-8273-CD64-649993FC537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73927885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A645E7-47A2-2C8E-F0F5-5E4C0A1AD31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E8332203-1BB3-CC7B-0324-79A050284D7C}"/>
              </a:ext>
            </a:extLst>
          </p:cNvPr>
          <p:cNvSpPr>
            <a:spLocks noGrp="1"/>
          </p:cNvSpPr>
          <p:nvPr>
            <p:ph type="sldNum" sz="quarter" idx="12"/>
          </p:nvPr>
        </p:nvSpPr>
        <p:spPr/>
        <p:txBody>
          <a:bodyPr/>
          <a:lstStyle/>
          <a:p>
            <a:fld id="{CE9B4ECF-B933-440D-A1D1-F7922E592FE1}" type="slidenum">
              <a:rPr lang="en-US" smtClean="0"/>
              <a:pPr/>
              <a:t>225</a:t>
            </a:fld>
            <a:endParaRPr lang="en-US" smtClean="0"/>
          </a:p>
        </p:txBody>
      </p:sp>
    </p:spTree>
    <p:extLst>
      <p:ext uri="{BB962C8B-B14F-4D97-AF65-F5344CB8AC3E}">
        <p14:creationId xmlns:p14="http://schemas.microsoft.com/office/powerpoint/2010/main" val="81543667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0DF1B-1329-CD95-8059-4349973E04A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8F9BAA36-FD2C-2058-618E-45240EEAA991}"/>
              </a:ext>
            </a:extLst>
          </p:cNvPr>
          <p:cNvSpPr>
            <a:spLocks noGrp="1"/>
          </p:cNvSpPr>
          <p:nvPr>
            <p:ph type="sldNum" sz="quarter" idx="12"/>
          </p:nvPr>
        </p:nvSpPr>
        <p:spPr/>
        <p:txBody>
          <a:bodyPr/>
          <a:lstStyle/>
          <a:p>
            <a:fld id="{CE9B4ECF-B933-440D-A1D1-F7922E592FE1}" type="slidenum">
              <a:rPr lang="en-US" smtClean="0"/>
              <a:pPr/>
              <a:t>226</a:t>
            </a:fld>
            <a:endParaRPr lang="en-US" smtClean="0"/>
          </a:p>
        </p:txBody>
      </p:sp>
    </p:spTree>
    <p:extLst>
      <p:ext uri="{BB962C8B-B14F-4D97-AF65-F5344CB8AC3E}">
        <p14:creationId xmlns:p14="http://schemas.microsoft.com/office/powerpoint/2010/main" val="20736078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05531F-1B7D-AAFE-6B2D-5550588B3E7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FB9C5DFE-B38C-97CD-734F-2208BB6BF4E2}"/>
              </a:ext>
            </a:extLst>
          </p:cNvPr>
          <p:cNvSpPr>
            <a:spLocks noGrp="1"/>
          </p:cNvSpPr>
          <p:nvPr>
            <p:ph type="sldNum" sz="quarter" idx="12"/>
          </p:nvPr>
        </p:nvSpPr>
        <p:spPr/>
        <p:txBody>
          <a:bodyPr/>
          <a:lstStyle/>
          <a:p>
            <a:fld id="{CE9B4ECF-B933-440D-A1D1-F7922E592FE1}" type="slidenum">
              <a:rPr lang="en-US" smtClean="0"/>
              <a:pPr/>
              <a:t>227</a:t>
            </a:fld>
            <a:endParaRPr lang="en-US" smtClean="0"/>
          </a:p>
        </p:txBody>
      </p:sp>
    </p:spTree>
    <p:extLst>
      <p:ext uri="{BB962C8B-B14F-4D97-AF65-F5344CB8AC3E}">
        <p14:creationId xmlns:p14="http://schemas.microsoft.com/office/powerpoint/2010/main" val="6858929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3C2-5F03-4857-AF8A-7E90232E42B0}"/>
              </a:ext>
            </a:extLst>
          </p:cNvPr>
          <p:cNvSpPr>
            <a:spLocks noGrp="1"/>
          </p:cNvSpPr>
          <p:nvPr>
            <p:ph type="title"/>
          </p:nvPr>
        </p:nvSpPr>
        <p:spPr>
          <a:xfrm>
            <a:off x="1076325" y="452718"/>
            <a:ext cx="10058399" cy="1110075"/>
          </a:xfrm>
        </p:spPr>
        <p:txBody>
          <a:bodyPr>
            <a:noAutofit/>
          </a:bodyPr>
          <a:lstStyle/>
          <a:p>
            <a:r>
              <a:rPr lang="es-US" sz="4400"/>
              <a:t>Qué hacer y qué no hacer con respecto a la imparcialidad</a:t>
            </a:r>
          </a:p>
        </p:txBody>
      </p:sp>
      <p:sp>
        <p:nvSpPr>
          <p:cNvPr id="3" name="Content Placeholder 2">
            <a:extLst>
              <a:ext uri="{FF2B5EF4-FFF2-40B4-BE49-F238E27FC236}">
                <a16:creationId xmlns:a16="http://schemas.microsoft.com/office/drawing/2014/main" id="{8D7520EB-9730-491C-ABEB-CF2DDAB41BF8}"/>
              </a:ext>
            </a:extLst>
          </p:cNvPr>
          <p:cNvSpPr>
            <a:spLocks noGrp="1"/>
          </p:cNvSpPr>
          <p:nvPr>
            <p:ph idx="1"/>
          </p:nvPr>
        </p:nvSpPr>
        <p:spPr>
          <a:xfrm>
            <a:off x="550718" y="2062171"/>
            <a:ext cx="7861762" cy="4023359"/>
          </a:xfrm>
        </p:spPr>
        <p:txBody>
          <a:bodyPr>
            <a:normAutofit fontScale="70000" lnSpcReduction="20000"/>
          </a:bodyPr>
          <a:lstStyle/>
          <a:p>
            <a:pPr marL="571500" lvl="1" indent="-571500"/>
            <a:r>
              <a:rPr lang="es-US"/>
              <a:t>Sea sincero con el Coordinador del Título IX acerca de cualquier inquietud </a:t>
            </a:r>
          </a:p>
          <a:p>
            <a:pPr marL="571500" lvl="1" indent="-571500"/>
            <a:r>
              <a:rPr lang="es-US" dirty="0"/>
              <a:t>Siga el proceso "al pie de la letra" e incluya todas las pruebas pertinentes en el informe de investigación, la decisión escrita y la decisión sobre la apelación</a:t>
            </a:r>
          </a:p>
          <a:p>
            <a:pPr marL="571500" lvl="1" indent="-571500"/>
            <a:r>
              <a:rPr lang="es-US" dirty="0"/>
              <a:t>No suponga ni infiera sobre la existencia de hechos o el resultado, "ate cabos", especule, se base en experiencias o creencias personales, sopese la credibilidad (a menos que sea usted quien tome la decisión sobre la queja inicial)</a:t>
            </a:r>
          </a:p>
        </p:txBody>
      </p:sp>
      <p:sp>
        <p:nvSpPr>
          <p:cNvPr id="4" name="Slide Number Placeholder 3">
            <a:extLst>
              <a:ext uri="{FF2B5EF4-FFF2-40B4-BE49-F238E27FC236}">
                <a16:creationId xmlns:a16="http://schemas.microsoft.com/office/drawing/2014/main" id="{F8C1DA72-4C88-44E0-8CF5-5C1A4375C7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228</a:t>
            </a:fld>
            <a:endPar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endParaRPr>
          </a:p>
        </p:txBody>
      </p:sp>
      <p:pic>
        <p:nvPicPr>
          <p:cNvPr id="5" name="Picture 4" descr="A blue and white sign&#10;&#10;Description automatically generated">
            <a:extLst>
              <a:ext uri="{FF2B5EF4-FFF2-40B4-BE49-F238E27FC236}">
                <a16:creationId xmlns:a16="http://schemas.microsoft.com/office/drawing/2014/main" id="{404D1B8E-25E1-F2FB-7D66-84F630B1F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0" y="1714762"/>
            <a:ext cx="2975537" cy="3719422"/>
          </a:xfrm>
          <a:prstGeom prst="rect">
            <a:avLst/>
          </a:prstGeom>
        </p:spPr>
      </p:pic>
    </p:spTree>
    <p:extLst>
      <p:ext uri="{BB962C8B-B14F-4D97-AF65-F5344CB8AC3E}">
        <p14:creationId xmlns:p14="http://schemas.microsoft.com/office/powerpoint/2010/main" val="63299926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1CAE-6A66-490F-BF68-C8F264CF2381}"/>
              </a:ext>
            </a:extLst>
          </p:cNvPr>
          <p:cNvSpPr>
            <a:spLocks noGrp="1"/>
          </p:cNvSpPr>
          <p:nvPr>
            <p:ph type="title"/>
          </p:nvPr>
        </p:nvSpPr>
        <p:spPr/>
        <p:txBody>
          <a:bodyPr>
            <a:noAutofit/>
          </a:bodyPr>
          <a:lstStyle/>
          <a:p>
            <a:pPr algn="ctr"/>
            <a:r>
              <a:rPr lang="es-US" sz="3200" dirty="0">
                <a:solidFill>
                  <a:srgbClr val="00487E"/>
                </a:solidFill>
              </a:rPr>
              <a:t>Capacitación del Coordinador </a:t>
            </a:r>
            <a:r>
              <a:rPr lang="es-US" sz="3200" dirty="0" err="1" smtClean="0">
                <a:solidFill>
                  <a:srgbClr val="00487E"/>
                </a:solidFill>
              </a:rPr>
              <a:t>SUSTITUTo</a:t>
            </a:r>
            <a:r>
              <a:rPr lang="es-US" sz="3200" dirty="0" smtClean="0">
                <a:solidFill>
                  <a:srgbClr val="00487E"/>
                </a:solidFill>
              </a:rPr>
              <a:t> </a:t>
            </a:r>
            <a:r>
              <a:rPr lang="es-US" sz="3200" dirty="0">
                <a:solidFill>
                  <a:srgbClr val="00487E"/>
                </a:solidFill>
              </a:rPr>
              <a:t>del Título IX
</a:t>
            </a:r>
            <a:br>
              <a:rPr lang="es-US" sz="3200" dirty="0">
                <a:solidFill>
                  <a:srgbClr val="00487E"/>
                </a:solidFill>
              </a:rPr>
            </a:br>
            <a:r>
              <a:rPr lang="es-US" sz="3200" dirty="0">
                <a:solidFill>
                  <a:srgbClr val="00487E"/>
                </a:solidFill>
              </a:rPr>
              <a:t>Otoño 2022</a:t>
            </a:r>
          </a:p>
        </p:txBody>
      </p:sp>
      <p:pic>
        <p:nvPicPr>
          <p:cNvPr id="7" name="Picture Placeholder 6">
            <a:extLst>
              <a:ext uri="{FF2B5EF4-FFF2-40B4-BE49-F238E27FC236}">
                <a16:creationId xmlns:a16="http://schemas.microsoft.com/office/drawing/2014/main" id="{363A95C7-516C-499B-A7D3-462A6A32A14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0243" b="10243"/>
          <a:stretch/>
        </p:blipFill>
        <p:spPr>
          <a:xfrm>
            <a:off x="8658066" y="109854"/>
            <a:ext cx="3200400" cy="2544763"/>
          </a:xfrm>
        </p:spPr>
      </p:pic>
      <p:sp>
        <p:nvSpPr>
          <p:cNvPr id="9" name="Text Placeholder 3">
            <a:extLst>
              <a:ext uri="{FF2B5EF4-FFF2-40B4-BE49-F238E27FC236}">
                <a16:creationId xmlns:a16="http://schemas.microsoft.com/office/drawing/2014/main" id="{5B870BB1-60DA-4E62-A0AD-FF6FAB05871D}"/>
              </a:ext>
            </a:extLst>
          </p:cNvPr>
          <p:cNvSpPr txBox="1">
            <a:spLocks/>
          </p:cNvSpPr>
          <p:nvPr/>
        </p:nvSpPr>
        <p:spPr>
          <a:xfrm>
            <a:off x="2493818" y="5808518"/>
            <a:ext cx="9580418" cy="874915"/>
          </a:xfrm>
          <a:prstGeom prst="rect">
            <a:avLst/>
          </a:prstGeom>
        </p:spPr>
        <p:txBody>
          <a:bodyPr numCol="1"/>
          <a:lstStyle>
            <a:lvl1pPr marL="0" indent="0" algn="r" defTabSz="457200" rtl="0" eaLnBrk="1" latinLnBrk="0" hangingPunct="1">
              <a:spcBef>
                <a:spcPts val="1000"/>
              </a:spcBef>
              <a:spcAft>
                <a:spcPts val="0"/>
              </a:spcAft>
              <a:buClr>
                <a:schemeClr val="accent1"/>
              </a:buClr>
              <a:buSzPct val="80000"/>
              <a:buFont typeface="Wingdings 3" charset="2"/>
              <a:buNone/>
              <a:defRPr sz="2400" b="0" i="0" kern="1200">
                <a:solidFill>
                  <a:schemeClr val="tx1"/>
                </a:solidFill>
                <a:latin typeface="Century Schoolbook" panose="02040604050505020304" pitchFamily="18" charset="0"/>
                <a:ea typeface="Cambria" panose="02040503050406030204" pitchFamily="18" charset="0"/>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600" b="0" i="0" kern="1200">
                <a:solidFill>
                  <a:schemeClr val="tx1"/>
                </a:solidFill>
                <a:latin typeface="Century Schoolbook" panose="02040604050505020304" pitchFamily="18" charset="0"/>
                <a:ea typeface="Cambria" panose="02040503050406030204" pitchFamily="18" charset="0"/>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3200" b="0" i="0" kern="1200">
                <a:solidFill>
                  <a:schemeClr val="tx1"/>
                </a:solidFill>
                <a:latin typeface="Century Schoolbook" panose="02040604050505020304" pitchFamily="18" charset="0"/>
                <a:ea typeface="Cambria" panose="02040503050406030204" pitchFamily="18" charset="0"/>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ctr" defTabSz="457200" rtl="0" eaLnBrk="1" fontAlgn="auto" latinLnBrk="0" hangingPunct="1">
              <a:lnSpc>
                <a:spcPct val="100000"/>
              </a:lnSpc>
              <a:spcBef>
                <a:spcPts val="0"/>
              </a:spcBef>
              <a:spcAft>
                <a:spcPts val="300"/>
              </a:spcAft>
              <a:buClr>
                <a:srgbClr val="4E67C8"/>
              </a:buClr>
              <a:buSzPct val="80000"/>
              <a:buFont typeface="Wingdings 3" charset="2"/>
              <a:buNone/>
              <a:tabLst/>
              <a:defRPr/>
            </a:pPr>
            <a:r>
              <a:rPr kumimoji="0" lang="es-US" sz="1800" b="1" i="0" u="none" strike="noStrike" cap="none" normalizeH="0" baseline="0" noProof="0" dirty="0">
                <a:ln>
                  <a:noFill/>
                </a:ln>
                <a:solidFill>
                  <a:prstClr val="black"/>
                </a:solidFill>
                <a:effectLst/>
                <a:uLnTx/>
                <a:uFillTx/>
                <a:latin typeface="Century Schoolbook" panose="02040604050505020304" pitchFamily="18" charset="0"/>
                <a:ea typeface="Cambria" panose="02040503050406030204" pitchFamily="18" charset="0"/>
                <a:cs typeface="+mj-cs"/>
              </a:rPr>
              <a:t>Thompson &amp; </a:t>
            </a:r>
            <a:r>
              <a:rPr kumimoji="0" lang="es-US" sz="1800" b="1" i="0" u="none" strike="noStrike" cap="none" normalizeH="0" baseline="0" noProof="0" dirty="0" err="1">
                <a:ln>
                  <a:noFill/>
                </a:ln>
                <a:solidFill>
                  <a:prstClr val="black"/>
                </a:solidFill>
                <a:effectLst/>
                <a:uLnTx/>
                <a:uFillTx/>
                <a:latin typeface="Century Schoolbook" panose="02040604050505020304" pitchFamily="18" charset="0"/>
                <a:ea typeface="Cambria" panose="02040503050406030204" pitchFamily="18" charset="0"/>
                <a:cs typeface="+mj-cs"/>
              </a:rPr>
              <a:t>Horton</a:t>
            </a:r>
            <a:r>
              <a:rPr kumimoji="0" lang="es-US" sz="1800" b="1" i="0" u="none" strike="noStrike" cap="none" normalizeH="0" baseline="0" noProof="0" dirty="0">
                <a:ln>
                  <a:noFill/>
                </a:ln>
                <a:solidFill>
                  <a:prstClr val="black"/>
                </a:solidFill>
                <a:effectLst/>
                <a:uLnTx/>
                <a:uFillTx/>
                <a:latin typeface="Century Schoolbook" panose="02040604050505020304" pitchFamily="18" charset="0"/>
                <a:ea typeface="Cambria" panose="02040503050406030204" pitchFamily="18" charset="0"/>
                <a:cs typeface="+mj-cs"/>
              </a:rPr>
              <a:t> LLP</a:t>
            </a:r>
          </a:p>
          <a:p>
            <a:pPr marL="0" marR="0" lvl="0" indent="0" algn="ctr" defTabSz="457200" rtl="0" eaLnBrk="1" fontAlgn="auto" latinLnBrk="0" hangingPunct="1">
              <a:lnSpc>
                <a:spcPct val="100000"/>
              </a:lnSpc>
              <a:spcBef>
                <a:spcPts val="1200"/>
              </a:spcBef>
              <a:spcAft>
                <a:spcPts val="300"/>
              </a:spcAft>
              <a:buClr>
                <a:srgbClr val="4E67C8"/>
              </a:buClr>
              <a:buSzPct val="80000"/>
              <a:buFont typeface="Wingdings 3" charset="2"/>
              <a:buNone/>
              <a:tabLst/>
              <a:defRPr/>
            </a:pPr>
            <a:r>
              <a:rPr kumimoji="0" lang="es-US" sz="1050" b="0" i="0" u="none" strike="noStrike" cap="none" normalizeH="0" baseline="0" noProof="0" dirty="0">
                <a:ln>
                  <a:noFill/>
                </a:ln>
                <a:solidFill>
                  <a:prstClr val="black"/>
                </a:solidFill>
                <a:effectLst/>
                <a:uLnTx/>
                <a:uFillTx/>
                <a:latin typeface="Century Schoolbook" panose="02040604050505020304" pitchFamily="18" charset="0"/>
                <a:ea typeface="Cambria" panose="02040503050406030204" pitchFamily="18" charset="0"/>
                <a:cs typeface="+mj-cs"/>
              </a:rPr>
              <a:t>© Thompson &amp; </a:t>
            </a:r>
            <a:r>
              <a:rPr kumimoji="0" lang="es-US" sz="1050" b="0" i="0" u="none" strike="noStrike" cap="none" normalizeH="0" baseline="0" noProof="0" dirty="0" err="1">
                <a:ln>
                  <a:noFill/>
                </a:ln>
                <a:solidFill>
                  <a:prstClr val="black"/>
                </a:solidFill>
                <a:effectLst/>
                <a:uLnTx/>
                <a:uFillTx/>
                <a:latin typeface="Century Schoolbook" panose="02040604050505020304" pitchFamily="18" charset="0"/>
                <a:ea typeface="Cambria" panose="02040503050406030204" pitchFamily="18" charset="0"/>
                <a:cs typeface="+mj-cs"/>
              </a:rPr>
              <a:t>Horton</a:t>
            </a:r>
            <a:r>
              <a:rPr kumimoji="0" lang="es-US" sz="1050" b="0" i="0" u="none" strike="noStrike" cap="none" normalizeH="0" baseline="0" noProof="0" dirty="0">
                <a:ln>
                  <a:noFill/>
                </a:ln>
                <a:solidFill>
                  <a:prstClr val="black"/>
                </a:solidFill>
                <a:effectLst/>
                <a:uLnTx/>
                <a:uFillTx/>
                <a:latin typeface="Century Schoolbook" panose="02040604050505020304" pitchFamily="18" charset="0"/>
                <a:ea typeface="Cambria" panose="02040503050406030204" pitchFamily="18" charset="0"/>
                <a:cs typeface="+mj-cs"/>
              </a:rPr>
              <a:t> LLP 12 de septiembre 2022. Material de mercadotecnia. No es asesoramiento jurídico.</a:t>
            </a:r>
          </a:p>
        </p:txBody>
      </p:sp>
      <p:sp>
        <p:nvSpPr>
          <p:cNvPr id="5" name="Text Placeholder 4">
            <a:extLst>
              <a:ext uri="{FF2B5EF4-FFF2-40B4-BE49-F238E27FC236}">
                <a16:creationId xmlns:a16="http://schemas.microsoft.com/office/drawing/2014/main" id="{79EC4246-4200-5A9B-2CBD-D1FEDAA93A11}"/>
              </a:ext>
            </a:extLst>
          </p:cNvPr>
          <p:cNvSpPr>
            <a:spLocks noGrp="1"/>
          </p:cNvSpPr>
          <p:nvPr>
            <p:ph type="body" sz="quarter" idx="12"/>
          </p:nvPr>
        </p:nvSpPr>
        <p:spPr>
          <a:xfrm>
            <a:off x="877339" y="4196559"/>
            <a:ext cx="3379470" cy="2106177"/>
          </a:xfrm>
        </p:spPr>
        <p:txBody>
          <a:bodyPr/>
          <a:lstStyle/>
          <a:p>
            <a:pPr algn="ctr">
              <a:spcBef>
                <a:spcPts val="500"/>
              </a:spcBef>
            </a:pPr>
            <a:r>
              <a:rPr lang="es-US" sz="2000"/>
              <a:t>Holly McIntush</a:t>
            </a:r>
          </a:p>
          <a:p>
            <a:pPr algn="ctr">
              <a:spcBef>
                <a:spcPts val="500"/>
              </a:spcBef>
            </a:pPr>
            <a:r>
              <a:rPr lang="es-US" sz="2000"/>
              <a:t>Socia</a:t>
            </a:r>
          </a:p>
          <a:p>
            <a:pPr algn="ctr">
              <a:spcBef>
                <a:spcPts val="500"/>
              </a:spcBef>
            </a:pPr>
            <a:r>
              <a:rPr lang="es-US" sz="2000" b="1">
                <a:solidFill>
                  <a:srgbClr val="00487E"/>
                </a:solidFill>
                <a:latin typeface="+mn-lt"/>
                <a:hlinkClick r:id="rId4">
                  <a:extLst>
                    <a:ext uri="{A12FA001-AC4F-418D-AE19-62706E023703}">
                      <ahyp:hlinkClr xmlns="" xmlns:ahyp="http://schemas.microsoft.com/office/drawing/2018/hyperlinkcolor" val="tx"/>
                    </a:ext>
                  </a:extLst>
                </a:hlinkClick>
              </a:rPr>
              <a:t>hmcintush@thlaw.com</a:t>
            </a:r>
            <a:r>
              <a:rPr lang="es-US" sz="2000" b="1">
                <a:solidFill>
                  <a:srgbClr val="00487E"/>
                </a:solidFill>
                <a:latin typeface="+mn-lt"/>
              </a:rPr>
              <a:t>   </a:t>
            </a:r>
          </a:p>
        </p:txBody>
      </p:sp>
      <p:pic>
        <p:nvPicPr>
          <p:cNvPr id="6" name="Picture Placeholder 6" descr="A person smiling in front of a window&#10;&#10;Description automatically generated with medium confidence">
            <a:extLst>
              <a:ext uri="{FF2B5EF4-FFF2-40B4-BE49-F238E27FC236}">
                <a16:creationId xmlns:a16="http://schemas.microsoft.com/office/drawing/2014/main" id="{B0AF067E-5894-1D6C-D5DE-15EB860560B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7317" b="29678"/>
          <a:stretch/>
        </p:blipFill>
        <p:spPr>
          <a:xfrm>
            <a:off x="8658066" y="2870041"/>
            <a:ext cx="3200400" cy="2544763"/>
          </a:xfrm>
          <a:prstGeom prst="rect">
            <a:avLst/>
          </a:prstGeom>
        </p:spPr>
      </p:pic>
      <p:sp>
        <p:nvSpPr>
          <p:cNvPr id="8" name="Text Placeholder 4">
            <a:extLst>
              <a:ext uri="{FF2B5EF4-FFF2-40B4-BE49-F238E27FC236}">
                <a16:creationId xmlns:a16="http://schemas.microsoft.com/office/drawing/2014/main" id="{6D41C7FF-AA7A-C79A-7C7C-D00E0AEA4F03}"/>
              </a:ext>
            </a:extLst>
          </p:cNvPr>
          <p:cNvSpPr txBox="1">
            <a:spLocks/>
          </p:cNvSpPr>
          <p:nvPr/>
        </p:nvSpPr>
        <p:spPr>
          <a:xfrm>
            <a:off x="4315519" y="4196558"/>
            <a:ext cx="3379470" cy="2106177"/>
          </a:xfrm>
          <a:prstGeom prst="rect">
            <a:avLst/>
          </a:prstGeom>
        </p:spPr>
        <p:txBody>
          <a:bodyPr/>
          <a:lstStyle>
            <a:lvl1pPr marL="0" indent="0" algn="r" defTabSz="457200" rtl="0" eaLnBrk="1" latinLnBrk="0" hangingPunct="1">
              <a:spcBef>
                <a:spcPts val="1000"/>
              </a:spcBef>
              <a:spcAft>
                <a:spcPts val="0"/>
              </a:spcAft>
              <a:buClr>
                <a:schemeClr val="accent1"/>
              </a:buClr>
              <a:buSzPct val="80000"/>
              <a:buFont typeface="Wingdings 3" charset="2"/>
              <a:buNone/>
              <a:defRPr sz="2400" b="0" i="0" kern="1200">
                <a:solidFill>
                  <a:schemeClr val="tx1"/>
                </a:solidFill>
                <a:latin typeface="Century Schoolbook" panose="02040604050505020304" pitchFamily="18" charset="0"/>
                <a:ea typeface="Cambria" panose="02040503050406030204" pitchFamily="18" charset="0"/>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600" b="0" i="0" kern="1200">
                <a:solidFill>
                  <a:schemeClr val="tx1"/>
                </a:solidFill>
                <a:latin typeface="Century Schoolbook" panose="02040604050505020304" pitchFamily="18" charset="0"/>
                <a:ea typeface="Cambria" panose="02040503050406030204" pitchFamily="18" charset="0"/>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3200" b="0" i="0" kern="1200">
                <a:solidFill>
                  <a:schemeClr val="tx1"/>
                </a:solidFill>
                <a:latin typeface="Century Schoolbook" panose="02040604050505020304" pitchFamily="18" charset="0"/>
                <a:ea typeface="Cambria" panose="02040503050406030204" pitchFamily="18" charset="0"/>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latin typeface="Century Schoolbook" panose="02040604050505020304" pitchFamily="18" charset="0"/>
                <a:ea typeface="Cambria" panose="02040503050406030204" pitchFamily="18"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ctr" defTabSz="457200" rtl="0" eaLnBrk="1" fontAlgn="auto" latinLnBrk="0" hangingPunct="1">
              <a:lnSpc>
                <a:spcPct val="100000"/>
              </a:lnSpc>
              <a:spcBef>
                <a:spcPts val="500"/>
              </a:spcBef>
              <a:spcAft>
                <a:spcPts val="0"/>
              </a:spcAft>
              <a:buClr>
                <a:srgbClr val="4E67C8"/>
              </a:buClr>
              <a:buSzPct val="80000"/>
              <a:buFont typeface="Wingdings 3" charset="2"/>
              <a:buNone/>
              <a:tabLst/>
              <a:defRPr/>
            </a:pPr>
            <a:r>
              <a:rPr kumimoji="0" lang="es-US" sz="2000" b="0" i="0" u="none" strike="noStrike" cap="none" normalizeH="0" baseline="0" noProof="0">
                <a:ln>
                  <a:noFill/>
                </a:ln>
                <a:solidFill>
                  <a:prstClr val="black"/>
                </a:solidFill>
                <a:effectLst/>
                <a:uLnTx/>
                <a:uFillTx/>
                <a:latin typeface="Century Schoolbook" panose="02040604050505020304" pitchFamily="18" charset="0"/>
                <a:ea typeface="Cambria" panose="02040503050406030204" pitchFamily="18" charset="0"/>
                <a:cs typeface="+mj-cs"/>
              </a:rPr>
              <a:t>Jackie Gharapour Wernz</a:t>
            </a:r>
          </a:p>
          <a:p>
            <a:pPr marL="0" marR="0" lvl="0" indent="0" algn="ctr" defTabSz="457200" rtl="0" eaLnBrk="1" fontAlgn="auto" latinLnBrk="0" hangingPunct="1">
              <a:lnSpc>
                <a:spcPct val="100000"/>
              </a:lnSpc>
              <a:spcBef>
                <a:spcPts val="500"/>
              </a:spcBef>
              <a:spcAft>
                <a:spcPts val="0"/>
              </a:spcAft>
              <a:buClr>
                <a:srgbClr val="4E67C8"/>
              </a:buClr>
              <a:buSzPct val="80000"/>
              <a:buFont typeface="Wingdings 3" charset="2"/>
              <a:buNone/>
              <a:tabLst/>
              <a:defRPr/>
            </a:pPr>
            <a:r>
              <a:rPr kumimoji="0" lang="es-US" sz="2000" b="0" i="0" u="none" strike="noStrike" cap="none" normalizeH="0" baseline="0" noProof="0">
                <a:ln>
                  <a:noFill/>
                </a:ln>
                <a:solidFill>
                  <a:prstClr val="black"/>
                </a:solidFill>
                <a:effectLst/>
                <a:uLnTx/>
                <a:uFillTx/>
                <a:latin typeface="Century Schoolbook" panose="02040604050505020304" pitchFamily="18" charset="0"/>
                <a:ea typeface="Cambria" panose="02040503050406030204" pitchFamily="18" charset="0"/>
                <a:cs typeface="+mj-cs"/>
              </a:rPr>
              <a:t>Socia</a:t>
            </a:r>
          </a:p>
          <a:p>
            <a:pPr marL="0" marR="0" lvl="0" indent="0" algn="ctr" defTabSz="457200" rtl="0" eaLnBrk="1" fontAlgn="auto" latinLnBrk="0" hangingPunct="1">
              <a:lnSpc>
                <a:spcPct val="100000"/>
              </a:lnSpc>
              <a:spcBef>
                <a:spcPts val="500"/>
              </a:spcBef>
              <a:spcAft>
                <a:spcPts val="0"/>
              </a:spcAft>
              <a:buClr>
                <a:srgbClr val="4E67C8"/>
              </a:buClr>
              <a:buSzPct val="80000"/>
              <a:buFont typeface="Wingdings 3" charset="2"/>
              <a:buNone/>
              <a:tabLst/>
              <a:defRPr/>
            </a:pPr>
            <a:r>
              <a:rPr kumimoji="0" lang="es-US" sz="2000" b="1" i="0" u="none" strike="noStrike" cap="none" normalizeH="0" baseline="0" noProof="0">
                <a:ln>
                  <a:noFill/>
                </a:ln>
                <a:solidFill>
                  <a:srgbClr val="00487E"/>
                </a:solidFill>
                <a:effectLst/>
                <a:uLnTx/>
                <a:uFillTx/>
                <a:latin typeface="Century Schoolbook" panose="02040604050505020304"/>
                <a:ea typeface="Cambria" panose="02040503050406030204" pitchFamily="18" charset="0"/>
                <a:cs typeface="+mj-cs"/>
                <a:hlinkClick r:id="rId6">
                  <a:extLst>
                    <a:ext uri="{A12FA001-AC4F-418D-AE19-62706E023703}">
                      <ahyp:hlinkClr xmlns="" xmlns:ahyp="http://schemas.microsoft.com/office/drawing/2018/hyperlinkcolor" val="tx"/>
                    </a:ext>
                  </a:extLst>
                </a:hlinkClick>
              </a:rPr>
              <a:t>jwernz@thlaw.com</a:t>
            </a:r>
            <a:r>
              <a:rPr kumimoji="0" lang="es-US" sz="2000" b="1" i="0" u="none" strike="noStrike" cap="none" normalizeH="0" baseline="0" noProof="0">
                <a:ln>
                  <a:noFill/>
                </a:ln>
                <a:solidFill>
                  <a:srgbClr val="00487E"/>
                </a:solidFill>
                <a:effectLst/>
                <a:uLnTx/>
                <a:uFillTx/>
                <a:latin typeface="Century Schoolbook" panose="02040604050505020304"/>
                <a:ea typeface="Cambria" panose="02040503050406030204" pitchFamily="18" charset="0"/>
                <a:cs typeface="+mj-cs"/>
              </a:rPr>
              <a:t>  </a:t>
            </a:r>
          </a:p>
        </p:txBody>
      </p:sp>
    </p:spTree>
    <p:extLst>
      <p:ext uri="{BB962C8B-B14F-4D97-AF65-F5344CB8AC3E}">
        <p14:creationId xmlns:p14="http://schemas.microsoft.com/office/powerpoint/2010/main" val="1555408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a:xfrm>
            <a:off x="1114600" y="1903096"/>
            <a:ext cx="4762326" cy="3915785"/>
          </a:xfrm>
        </p:spPr>
        <p:txBody>
          <a:bodyPr vert="horz" lIns="91440" tIns="45720" rIns="91440" bIns="45720" rtlCol="0" anchor="t">
            <a:normAutofit fontScale="62500" lnSpcReduction="20000"/>
          </a:bodyPr>
          <a:lstStyle/>
          <a:p>
            <a:pPr marL="0" indent="0">
              <a:buNone/>
            </a:pPr>
            <a:r>
              <a:rPr lang="es-US" sz="6000" dirty="0">
                <a:latin typeface="Century Schoolbook"/>
                <a:ea typeface="Cambria"/>
              </a:rPr>
              <a:t>Carson menciona a</a:t>
            </a:r>
            <a:r>
              <a:rPr lang="es-US" sz="6000" dirty="0">
                <a:highlight>
                  <a:srgbClr val="FFFF00"/>
                </a:highlight>
                <a:latin typeface="Century Schoolbook"/>
                <a:ea typeface="Cambria"/>
              </a:rPr>
              <a:t> </a:t>
            </a:r>
            <a:r>
              <a:rPr lang="es-US" sz="6000" dirty="0">
                <a:latin typeface="Century Schoolbook"/>
                <a:ea typeface="Cambria"/>
              </a:rPr>
              <a:t>Frankie cuando estaban caminando por el pasillo, que un maestro los estaba acosando sexualmente.  Un conserje escucha.</a:t>
            </a:r>
          </a:p>
        </p:txBody>
      </p:sp>
      <p:pic>
        <p:nvPicPr>
          <p:cNvPr id="7" name="Content Placeholder 6">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p:blipFill>
        <p:spPr>
          <a:xfrm>
            <a:off x="6709272" y="2316535"/>
            <a:ext cx="4031254" cy="3023441"/>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361950" y="452718"/>
            <a:ext cx="11277599" cy="1400530"/>
          </a:xfrm>
        </p:spPr>
        <p:txBody>
          <a:bodyPr>
            <a:noAutofit/>
          </a:bodyPr>
          <a:lstStyle/>
          <a:p>
            <a:r>
              <a:rPr lang="es-US" sz="5200" dirty="0">
                <a:latin typeface="Century Schoolbook"/>
                <a:ea typeface="Cambria"/>
              </a:rPr>
              <a:t>Póngase a prueba usted mismo</a:t>
            </a:r>
          </a:p>
        </p:txBody>
      </p:sp>
      <p:sp>
        <p:nvSpPr>
          <p:cNvPr id="3" name="TextBox 2">
            <a:extLst>
              <a:ext uri="{FF2B5EF4-FFF2-40B4-BE49-F238E27FC236}">
                <a16:creationId xmlns:a16="http://schemas.microsoft.com/office/drawing/2014/main" id="{5B7E0D86-EDFD-2AC3-F99C-87C1594FC971}"/>
              </a:ext>
            </a:extLst>
          </p:cNvPr>
          <p:cNvSpPr txBox="1"/>
          <p:nvPr/>
        </p:nvSpPr>
        <p:spPr>
          <a:xfrm>
            <a:off x="6709272" y="5339976"/>
            <a:ext cx="4031254" cy="230832"/>
          </a:xfrm>
          <a:prstGeom prst="rect">
            <a:avLst/>
          </a:prstGeom>
          <a:noFill/>
        </p:spPr>
        <p:txBody>
          <a:bodyPr wrap="square" rtlCol="0">
            <a:spAutoFit/>
          </a:bodyPr>
          <a:lstStyle/>
          <a:p>
            <a:r>
              <a:rPr lang="es-US" sz="900">
                <a:hlinkClick r:id="rId4" tooltip="http://www.heartlight.org/articles/201610/20161002_mopbucket.html"/>
              </a:rPr>
              <a:t>Esta fotografía</a:t>
            </a:r>
            <a:r>
              <a:rPr lang="es-US" sz="900"/>
              <a:t> de Autor desconocido tiene licencia bajo </a:t>
            </a:r>
            <a:r>
              <a:rPr lang="es-US" sz="900">
                <a:hlinkClick r:id="rId5" tooltip="https://creativecommons.org/licenses/by-nc-nd/3.0/"/>
              </a:rPr>
              <a:t>CC BY-NC-ND</a:t>
            </a:r>
          </a:p>
        </p:txBody>
      </p:sp>
    </p:spTree>
    <p:extLst>
      <p:ext uri="{BB962C8B-B14F-4D97-AF65-F5344CB8AC3E}">
        <p14:creationId xmlns:p14="http://schemas.microsoft.com/office/powerpoint/2010/main" val="911148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561157-8F9E-E41F-5314-9456613E062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43E6BA5C-3CF4-FAC8-FB87-DD5BB5EA8DD0}"/>
              </a:ext>
            </a:extLst>
          </p:cNvPr>
          <p:cNvSpPr>
            <a:spLocks noGrp="1"/>
          </p:cNvSpPr>
          <p:nvPr>
            <p:ph type="sldNum" sz="quarter" idx="12"/>
          </p:nvPr>
        </p:nvSpPr>
        <p:spPr/>
        <p:txBody>
          <a:bodyPr/>
          <a:lstStyle/>
          <a:p>
            <a:fld id="{CE9B4ECF-B933-440D-A1D1-F7922E592FE1}" type="slidenum">
              <a:rPr lang="en-US" smtClean="0"/>
              <a:pPr/>
              <a:t>24</a:t>
            </a:fld>
            <a:endParaRPr lang="en-US"/>
          </a:p>
        </p:txBody>
      </p:sp>
    </p:spTree>
    <p:extLst>
      <p:ext uri="{BB962C8B-B14F-4D97-AF65-F5344CB8AC3E}">
        <p14:creationId xmlns:p14="http://schemas.microsoft.com/office/powerpoint/2010/main" val="324424321"/>
      </p:ext>
    </p:extLst>
  </p:cSld>
  <p:clrMapOvr>
    <a:masterClrMapping/>
  </p:clrMapOvr>
  <p:extLst>
    <p:ext uri="{6950BFC3-D8DA-4A85-94F7-54DA5524770B}">
      <p188:commentRel xmlns="" xmlns:p188="http://schemas.microsoft.com/office/powerpoint/2018/8/main" r:id="rId5"/>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a:xfrm>
            <a:off x="1114600" y="1853248"/>
            <a:ext cx="4762326" cy="3865908"/>
          </a:xfrm>
        </p:spPr>
        <p:txBody>
          <a:bodyPr vert="horz" lIns="91440" tIns="45720" rIns="91440" bIns="45720" rtlCol="0" anchor="t">
            <a:normAutofit fontScale="55000" lnSpcReduction="20000"/>
          </a:bodyPr>
          <a:lstStyle/>
          <a:p>
            <a:pPr marL="0" indent="0">
              <a:buNone/>
            </a:pPr>
            <a:r>
              <a:rPr lang="es-US" sz="6000" dirty="0">
                <a:latin typeface="Century Schoolbook"/>
                <a:ea typeface="Cambria"/>
              </a:rPr>
              <a:t>Se hace un reporte anónimo a través del sistema de reportes en línea acerca de que un estudiante sin nombrar agredió sexualmente a Carson, un estudiante en el Distrito. </a:t>
            </a:r>
            <a:endParaRPr lang="es-US" sz="6000" dirty="0"/>
          </a:p>
        </p:txBody>
      </p:sp>
      <p:pic>
        <p:nvPicPr>
          <p:cNvPr id="7" name="Content Placeholder 6" descr="Close-up of woman's hands typing and using a trackpad on a laptop with mug">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105524" y="2290817"/>
            <a:ext cx="5690914" cy="2276365"/>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361950" y="452718"/>
            <a:ext cx="11434487" cy="1400530"/>
          </a:xfrm>
        </p:spPr>
        <p:txBody>
          <a:bodyPr>
            <a:noAutofit/>
          </a:bodyPr>
          <a:lstStyle/>
          <a:p>
            <a:r>
              <a:rPr lang="es-US" sz="5100" dirty="0">
                <a:latin typeface="Century Schoolbook"/>
                <a:ea typeface="Cambria"/>
              </a:rPr>
              <a:t>Póngase a prueba usted mismo</a:t>
            </a:r>
          </a:p>
        </p:txBody>
      </p:sp>
    </p:spTree>
    <p:extLst>
      <p:ext uri="{BB962C8B-B14F-4D97-AF65-F5344CB8AC3E}">
        <p14:creationId xmlns:p14="http://schemas.microsoft.com/office/powerpoint/2010/main" val="3702241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32A4E5-F64E-5F98-1A96-67F7F1A1A8C3}"/>
              </a:ext>
            </a:extLst>
          </p:cNvPr>
          <p:cNvSpPr>
            <a:spLocks noGrp="1"/>
          </p:cNvSpPr>
          <p:nvPr>
            <p:ph type="sldNum" sz="quarter" idx="12"/>
          </p:nvPr>
        </p:nvSpPr>
        <p:spPr/>
        <p:txBody>
          <a:bodyPr/>
          <a:lstStyle/>
          <a:p>
            <a:fld id="{CE9B4ECF-B933-440D-A1D1-F7922E592FE1}" type="slidenum">
              <a:rPr lang="en-US" smtClean="0"/>
              <a:pPr/>
              <a:t>26</a:t>
            </a:fld>
            <a:endParaRPr lang="en-US"/>
          </a:p>
        </p:txBody>
      </p:sp>
      <p:pic>
        <p:nvPicPr>
          <p:cNvPr id="4" name="Picture 3">
            <a:extLst>
              <a:ext uri="{FF2B5EF4-FFF2-40B4-BE49-F238E27FC236}">
                <a16:creationId xmlns:a16="http://schemas.microsoft.com/office/drawing/2014/main" id="{269B5572-4B5F-5460-BA10-7151E522F1E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9414128"/>
      </p:ext>
    </p:extLst>
  </p:cSld>
  <p:clrMapOvr>
    <a:masterClrMapping/>
  </p:clrMapOvr>
  <p:extLst>
    <p:ext uri="{6950BFC3-D8DA-4A85-94F7-54DA5524770B}">
      <p188:commentRel xmlns="" xmlns:p188="http://schemas.microsoft.com/office/powerpoint/2018/8/main" r:id="rId5"/>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a:xfrm>
            <a:off x="1114600" y="1853248"/>
            <a:ext cx="4762326" cy="3865908"/>
          </a:xfrm>
        </p:spPr>
        <p:txBody>
          <a:bodyPr vert="horz" lIns="91440" tIns="45720" rIns="91440" bIns="45720" rtlCol="0" anchor="t">
            <a:normAutofit fontScale="55000" lnSpcReduction="20000"/>
          </a:bodyPr>
          <a:lstStyle/>
          <a:p>
            <a:pPr marL="0" indent="0">
              <a:buNone/>
            </a:pPr>
            <a:r>
              <a:rPr lang="es-US" sz="6000" dirty="0">
                <a:latin typeface="Century Schoolbook"/>
                <a:ea typeface="Cambria"/>
              </a:rPr>
              <a:t>Un administrador del edificio escucha de unos miembros del personal o de un estudiante, que Carson y el maestro Thompson están teniendo una relación consensual.</a:t>
            </a:r>
          </a:p>
        </p:txBody>
      </p:sp>
      <p:pic>
        <p:nvPicPr>
          <p:cNvPr id="7" name="Content Placeholder 6" descr="An open bathroom door">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453207" y="2316535"/>
            <a:ext cx="4543384" cy="3023441"/>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304801" y="452718"/>
            <a:ext cx="11781288" cy="1400530"/>
          </a:xfrm>
        </p:spPr>
        <p:txBody>
          <a:bodyPr>
            <a:noAutofit/>
          </a:bodyPr>
          <a:lstStyle/>
          <a:p>
            <a:r>
              <a:rPr lang="es-US" sz="5100" dirty="0">
                <a:latin typeface="Century Schoolbook"/>
                <a:ea typeface="Cambria"/>
              </a:rPr>
              <a:t>Póngase a prueba usted mismo</a:t>
            </a:r>
          </a:p>
        </p:txBody>
      </p:sp>
    </p:spTree>
    <p:extLst>
      <p:ext uri="{BB962C8B-B14F-4D97-AF65-F5344CB8AC3E}">
        <p14:creationId xmlns:p14="http://schemas.microsoft.com/office/powerpoint/2010/main" val="3083469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39E777-AC18-3201-FB85-797ED2B02080}"/>
              </a:ext>
            </a:extLst>
          </p:cNvPr>
          <p:cNvSpPr>
            <a:spLocks noGrp="1"/>
          </p:cNvSpPr>
          <p:nvPr>
            <p:ph type="sldNum" sz="quarter" idx="12"/>
          </p:nvPr>
        </p:nvSpPr>
        <p:spPr/>
        <p:txBody>
          <a:bodyPr/>
          <a:lstStyle/>
          <a:p>
            <a:fld id="{CE9B4ECF-B933-440D-A1D1-F7922E592FE1}" type="slidenum">
              <a:rPr lang="en-US" smtClean="0"/>
              <a:pPr/>
              <a:t>28</a:t>
            </a:fld>
            <a:endParaRPr lang="en-US"/>
          </a:p>
        </p:txBody>
      </p:sp>
      <p:pic>
        <p:nvPicPr>
          <p:cNvPr id="4" name="Picture 3">
            <a:extLst>
              <a:ext uri="{FF2B5EF4-FFF2-40B4-BE49-F238E27FC236}">
                <a16:creationId xmlns:a16="http://schemas.microsoft.com/office/drawing/2014/main" id="{A1384FB3-A872-0A47-FB75-532BCD20CD3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7315819"/>
      </p:ext>
    </p:extLst>
  </p:cSld>
  <p:clrMapOvr>
    <a:masterClrMapping/>
  </p:clrMapOvr>
  <p:extLst>
    <p:ext uri="{6950BFC3-D8DA-4A85-94F7-54DA5524770B}">
      <p188:commentRel xmlns="" xmlns:p188="http://schemas.microsoft.com/office/powerpoint/2018/8/main" r:id="rId5"/>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12D7BB-36E3-472B-94FF-D4726B5B94F2}"/>
              </a:ext>
            </a:extLst>
          </p:cNvPr>
          <p:cNvSpPr/>
          <p:nvPr/>
        </p:nvSpPr>
        <p:spPr>
          <a:xfrm>
            <a:off x="0" y="0"/>
            <a:ext cx="5161935" cy="6858000"/>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Slide Number Placeholder 3">
            <a:extLst>
              <a:ext uri="{FF2B5EF4-FFF2-40B4-BE49-F238E27FC236}">
                <a16:creationId xmlns:a16="http://schemas.microsoft.com/office/drawing/2014/main" id="{8671A089-1928-4186-A39A-FB8B96ABD98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18" name="Content Placeholder 2">
            <a:extLst>
              <a:ext uri="{FF2B5EF4-FFF2-40B4-BE49-F238E27FC236}">
                <a16:creationId xmlns:a16="http://schemas.microsoft.com/office/drawing/2014/main" id="{24E117E7-F912-4ADC-A31D-C72F6738AC90}"/>
              </a:ext>
            </a:extLst>
          </p:cNvPr>
          <p:cNvGraphicFramePr>
            <a:graphicFrameLocks noGrp="1"/>
          </p:cNvGraphicFramePr>
          <p:nvPr>
            <p:ph idx="1"/>
            <p:extLst>
              <p:ext uri="{D42A27DB-BD31-4B8C-83A1-F6EECF244321}">
                <p14:modId xmlns:p14="http://schemas.microsoft.com/office/powerpoint/2010/main" val="2064395416"/>
              </p:ext>
            </p:extLst>
          </p:nvPr>
        </p:nvGraphicFramePr>
        <p:xfrm>
          <a:off x="5518697" y="295729"/>
          <a:ext cx="5614987" cy="577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0587902D-B85B-4E85-A55E-CDF8593EF1E9}"/>
              </a:ext>
            </a:extLst>
          </p:cNvPr>
          <p:cNvSpPr txBox="1">
            <a:spLocks/>
          </p:cNvSpPr>
          <p:nvPr/>
        </p:nvSpPr>
        <p:spPr>
          <a:xfrm>
            <a:off x="648929" y="404734"/>
            <a:ext cx="4075471" cy="533407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US" sz="4400" b="1" i="0" u="none" strike="noStrike" cap="none" normalizeH="0" baseline="0" noProof="0" dirty="0">
                <a:ln>
                  <a:noFill/>
                </a:ln>
                <a:solidFill>
                  <a:srgbClr val="F2F2F2"/>
                </a:solidFill>
                <a:effectLst/>
                <a:uLnTx/>
                <a:uFillTx/>
                <a:latin typeface="Century Schoolbook"/>
                <a:ea typeface="Cambria"/>
              </a:rPr>
              <a:t>T9SH</a:t>
            </a:r>
            <a:r>
              <a:rPr lang="es-US" sz="4400" b="1" i="0" u="none" strike="noStrike" cap="none" normalizeH="0" baseline="0" noProof="0" dirty="0">
                <a:ln>
                  <a:noFill/>
                </a:ln>
                <a:effectLst/>
                <a:uLnTx/>
                <a:uFillTx/>
                <a:latin typeface="Century Schoolbook" panose="02040604050505020304" pitchFamily="18" charset="0"/>
                <a:ea typeface="Cambria" panose="02040503050406030204" pitchFamily="18" charset="0"/>
              </a:rPr>
              <a:t/>
            </a:r>
            <a:br>
              <a:rPr lang="es-US" sz="4400" b="1" i="0" u="none" strike="noStrike" cap="none" normalizeH="0" baseline="0" noProof="0" dirty="0">
                <a:ln>
                  <a:noFill/>
                </a:ln>
                <a:effectLst/>
                <a:uLnTx/>
                <a:uFillTx/>
                <a:latin typeface="Century Schoolbook" panose="02040604050505020304" pitchFamily="18" charset="0"/>
                <a:ea typeface="Cambria" panose="02040503050406030204" pitchFamily="18" charset="0"/>
              </a:rPr>
            </a:br>
            <a:r>
              <a:rPr lang="es-US" sz="4400" dirty="0">
                <a:solidFill>
                  <a:schemeClr val="tx1"/>
                </a:solidFill>
                <a:latin typeface="Century Schoolbook"/>
                <a:ea typeface="Cambria"/>
              </a:rPr>
              <a:t>Proceso de reclamación</a:t>
            </a:r>
            <a:r>
              <a:rPr kumimoji="0" lang="es-US" sz="4400" b="1" i="0" u="none" strike="noStrike" cap="none" normalizeH="0" baseline="0" noProof="0" dirty="0">
                <a:ln>
                  <a:noFill/>
                </a:ln>
                <a:solidFill>
                  <a:schemeClr val="tx1"/>
                </a:solidFill>
                <a:effectLst/>
                <a:uLnTx/>
                <a:uFillTx/>
                <a:latin typeface="Century Schoolbook"/>
                <a:ea typeface="Cambria"/>
              </a:rPr>
              <a:t>:</a:t>
            </a:r>
            <a:r>
              <a:rPr lang="es-US" sz="4400" b="1" i="0" u="none" strike="noStrike" cap="none" normalizeH="0" baseline="0" noProof="0" dirty="0">
                <a:ln>
                  <a:noFill/>
                </a:ln>
                <a:solidFill>
                  <a:schemeClr val="tx1"/>
                </a:solidFill>
                <a:effectLst/>
                <a:uLnTx/>
                <a:uFillTx/>
                <a:latin typeface="Century Schoolbook" panose="02040604050505020304" pitchFamily="18" charset="0"/>
                <a:ea typeface="Cambria" panose="02040503050406030204" pitchFamily="18" charset="0"/>
              </a:rPr>
              <a:t/>
            </a:r>
            <a:br>
              <a:rPr lang="es-US" sz="4400" b="1" i="0" u="none" strike="noStrike" cap="none" normalizeH="0" baseline="0" noProof="0" dirty="0">
                <a:ln>
                  <a:noFill/>
                </a:ln>
                <a:solidFill>
                  <a:schemeClr val="tx1"/>
                </a:solidFill>
                <a:effectLst/>
                <a:uLnTx/>
                <a:uFillTx/>
                <a:latin typeface="Century Schoolbook" panose="02040604050505020304" pitchFamily="18" charset="0"/>
                <a:ea typeface="Cambria" panose="02040503050406030204" pitchFamily="18" charset="0"/>
              </a:rPr>
            </a:br>
            <a:r>
              <a:rPr kumimoji="0" lang="es-US" sz="4400" b="1" i="0" u="none" strike="noStrike" cap="none" normalizeH="0" baseline="0" noProof="0" dirty="0">
                <a:ln>
                  <a:noFill/>
                </a:ln>
                <a:solidFill>
                  <a:schemeClr val="tx1"/>
                </a:solidFill>
                <a:effectLst/>
                <a:uLnTx/>
                <a:uFillTx/>
                <a:latin typeface="Century Schoolbook"/>
                <a:ea typeface="Cambria"/>
              </a:rPr>
              <a:t>c</a:t>
            </a:r>
            <a:r>
              <a:rPr kumimoji="0" lang="es-US" sz="4400" b="1" i="0" u="none" strike="noStrike" cap="none" normalizeH="0" baseline="0" noProof="0" dirty="0">
                <a:ln>
                  <a:noFill/>
                </a:ln>
                <a:solidFill>
                  <a:srgbClr val="F2F2F2"/>
                </a:solidFill>
                <a:effectLst/>
                <a:uLnTx/>
                <a:uFillTx/>
                <a:latin typeface="Century Schoolbook"/>
                <a:ea typeface="Cambria"/>
              </a:rPr>
              <a:t>uándo y qué se requiere</a:t>
            </a:r>
          </a:p>
        </p:txBody>
      </p:sp>
    </p:spTree>
    <p:extLst>
      <p:ext uri="{BB962C8B-B14F-4D97-AF65-F5344CB8AC3E}">
        <p14:creationId xmlns:p14="http://schemas.microsoft.com/office/powerpoint/2010/main" val="167283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44996875-749A-574D-7CAE-258B69C29373}"/>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35235"/>
          <a:stretch/>
        </p:blipFill>
        <p:spPr>
          <a:xfrm>
            <a:off x="0" y="0"/>
            <a:ext cx="7560130" cy="6857990"/>
          </a:xfrm>
          <a:prstGeom prst="rect">
            <a:avLst/>
          </a:prstGeom>
        </p:spPr>
      </p:pic>
      <p:sp>
        <p:nvSpPr>
          <p:cNvPr id="2" name="Title 1">
            <a:extLst>
              <a:ext uri="{FF2B5EF4-FFF2-40B4-BE49-F238E27FC236}">
                <a16:creationId xmlns:a16="http://schemas.microsoft.com/office/drawing/2014/main" id="{21987186-9EB6-E37E-E8E1-12201CA7C45A}"/>
              </a:ext>
            </a:extLst>
          </p:cNvPr>
          <p:cNvSpPr>
            <a:spLocks noGrp="1"/>
          </p:cNvSpPr>
          <p:nvPr>
            <p:ph type="title"/>
          </p:nvPr>
        </p:nvSpPr>
        <p:spPr>
          <a:xfrm>
            <a:off x="7398327" y="452718"/>
            <a:ext cx="3736397" cy="1400530"/>
          </a:xfrm>
        </p:spPr>
        <p:txBody>
          <a:bodyPr/>
          <a:lstStyle/>
          <a:p>
            <a:pPr algn="ctr"/>
            <a:r>
              <a:rPr lang="es-US"/>
              <a:t>Agenda</a:t>
            </a:r>
          </a:p>
        </p:txBody>
      </p:sp>
      <p:sp>
        <p:nvSpPr>
          <p:cNvPr id="3" name="Content Placeholder 2">
            <a:extLst>
              <a:ext uri="{FF2B5EF4-FFF2-40B4-BE49-F238E27FC236}">
                <a16:creationId xmlns:a16="http://schemas.microsoft.com/office/drawing/2014/main" id="{A268CDC0-2F76-58E1-B3C1-62B9B9EE4415}"/>
              </a:ext>
            </a:extLst>
          </p:cNvPr>
          <p:cNvSpPr>
            <a:spLocks noGrp="1"/>
          </p:cNvSpPr>
          <p:nvPr>
            <p:ph idx="1"/>
          </p:nvPr>
        </p:nvSpPr>
        <p:spPr>
          <a:xfrm>
            <a:off x="7560130" y="2305966"/>
            <a:ext cx="4393573" cy="3847139"/>
          </a:xfrm>
        </p:spPr>
        <p:txBody>
          <a:bodyPr>
            <a:normAutofit fontScale="70000" lnSpcReduction="20000"/>
          </a:bodyPr>
          <a:lstStyle/>
          <a:p>
            <a:r>
              <a:rPr lang="es-US"/>
              <a:t>Resumen de los fundamentos del Título IX</a:t>
            </a:r>
          </a:p>
          <a:p>
            <a:r>
              <a:rPr lang="es-US"/>
              <a:t>Reglamentos del Título IX de 2020 - Acoso sexual</a:t>
            </a:r>
          </a:p>
          <a:p>
            <a:r>
              <a:rPr lang="es-US"/>
              <a:t>Deberes de los coordinadores sustitutos del Título IX</a:t>
            </a:r>
          </a:p>
        </p:txBody>
      </p:sp>
      <p:sp>
        <p:nvSpPr>
          <p:cNvPr id="4" name="Slide Number Placeholder 3">
            <a:extLst>
              <a:ext uri="{FF2B5EF4-FFF2-40B4-BE49-F238E27FC236}">
                <a16:creationId xmlns:a16="http://schemas.microsoft.com/office/drawing/2014/main" id="{A6A0CCFE-1B32-06E6-0A7A-D3817CA7704C}"/>
              </a:ext>
            </a:extLst>
          </p:cNvPr>
          <p:cNvSpPr>
            <a:spLocks noGrp="1"/>
          </p:cNvSpPr>
          <p:nvPr>
            <p:ph type="sldNum" sz="quarter" idx="12"/>
          </p:nvPr>
        </p:nvSpPr>
        <p:spPr/>
        <p:txBody>
          <a:bodyPr/>
          <a:lstStyle/>
          <a:p>
            <a:fld id="{CE9B4ECF-B933-440D-A1D1-F7922E592FE1}" type="slidenum">
              <a:rPr lang="en-US" smtClean="0"/>
              <a:pPr/>
              <a:t>3</a:t>
            </a:fld>
            <a:endParaRPr lang="en-US"/>
          </a:p>
        </p:txBody>
      </p:sp>
    </p:spTree>
    <p:extLst>
      <p:ext uri="{BB962C8B-B14F-4D97-AF65-F5344CB8AC3E}">
        <p14:creationId xmlns:p14="http://schemas.microsoft.com/office/powerpoint/2010/main" val="4077038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5318-DF0A-7C5E-43A3-A892E2F061B7}"/>
              </a:ext>
            </a:extLst>
          </p:cNvPr>
          <p:cNvSpPr>
            <a:spLocks noGrp="1"/>
          </p:cNvSpPr>
          <p:nvPr>
            <p:ph type="title"/>
          </p:nvPr>
        </p:nvSpPr>
        <p:spPr>
          <a:xfrm>
            <a:off x="666751" y="452718"/>
            <a:ext cx="10467974" cy="943820"/>
          </a:xfrm>
        </p:spPr>
        <p:txBody>
          <a:bodyPr>
            <a:noAutofit/>
          </a:bodyPr>
          <a:lstStyle/>
          <a:p>
            <a:r>
              <a:rPr lang="es-US" sz="3800" dirty="0">
                <a:latin typeface="Century Schoolbook"/>
                <a:ea typeface="Cambria"/>
              </a:rPr>
              <a:t>El acoso sexual según el Título IX es...</a:t>
            </a:r>
          </a:p>
        </p:txBody>
      </p:sp>
      <p:sp>
        <p:nvSpPr>
          <p:cNvPr id="3" name="Content Placeholder 2">
            <a:extLst>
              <a:ext uri="{FF2B5EF4-FFF2-40B4-BE49-F238E27FC236}">
                <a16:creationId xmlns:a16="http://schemas.microsoft.com/office/drawing/2014/main" id="{E32376FD-358E-0398-D4D6-A1BA4ED8CCF2}"/>
              </a:ext>
            </a:extLst>
          </p:cNvPr>
          <p:cNvSpPr>
            <a:spLocks noGrp="1"/>
          </p:cNvSpPr>
          <p:nvPr>
            <p:ph idx="1"/>
          </p:nvPr>
        </p:nvSpPr>
        <p:spPr>
          <a:xfrm>
            <a:off x="1076325" y="1396538"/>
            <a:ext cx="10507248" cy="4251353"/>
          </a:xfrm>
        </p:spPr>
        <p:txBody>
          <a:bodyPr vert="horz" lIns="91440" tIns="45720" rIns="91440" bIns="45720" rtlCol="0" anchor="t">
            <a:normAutofit/>
          </a:bodyPr>
          <a:lstStyle/>
          <a:p>
            <a:r>
              <a:rPr lang="es-US" sz="3600" dirty="0">
                <a:latin typeface="Century Schoolbook"/>
                <a:ea typeface="Cambria"/>
              </a:rPr>
              <a:t>Conducta no deseada </a:t>
            </a:r>
            <a:endParaRPr lang="es-US" sz="3600" dirty="0"/>
          </a:p>
          <a:p>
            <a:r>
              <a:rPr lang="es-US" sz="3600" dirty="0">
                <a:latin typeface="Century Schoolbook"/>
                <a:ea typeface="Cambria"/>
              </a:rPr>
              <a:t>Basada en el sexo </a:t>
            </a:r>
            <a:endParaRPr lang="es-US" sz="3600" dirty="0"/>
          </a:p>
          <a:p>
            <a:r>
              <a:rPr lang="es-US" sz="3600" dirty="0">
                <a:latin typeface="Century Schoolbook"/>
                <a:ea typeface="Cambria"/>
              </a:rPr>
              <a:t>Además:</a:t>
            </a:r>
          </a:p>
          <a:p>
            <a:pPr lvl="1">
              <a:buFont typeface="Wingdings" panose="05000000000000000000" pitchFamily="2" charset="2"/>
              <a:buChar char="Ø"/>
            </a:pPr>
            <a:r>
              <a:rPr lang="es-US" dirty="0"/>
              <a:t>Es una de las "grandes cinco" del Título IX o</a:t>
            </a:r>
          </a:p>
          <a:p>
            <a:pPr lvl="1">
              <a:buFont typeface="Wingdings" panose="05000000000000000000" pitchFamily="2" charset="2"/>
              <a:buChar char="Ø"/>
            </a:pPr>
            <a:r>
              <a:rPr lang="es-US" dirty="0"/>
              <a:t>Crea un "ambiente hostil" según el Título IX"</a:t>
            </a:r>
          </a:p>
        </p:txBody>
      </p:sp>
      <p:sp>
        <p:nvSpPr>
          <p:cNvPr id="4" name="Slide Number Placeholder 3">
            <a:extLst>
              <a:ext uri="{FF2B5EF4-FFF2-40B4-BE49-F238E27FC236}">
                <a16:creationId xmlns:a16="http://schemas.microsoft.com/office/drawing/2014/main" id="{73526122-D4DB-09D9-25A9-4386446184F3}"/>
              </a:ext>
            </a:extLst>
          </p:cNvPr>
          <p:cNvSpPr>
            <a:spLocks noGrp="1"/>
          </p:cNvSpPr>
          <p:nvPr>
            <p:ph type="sldNum" sz="quarter" idx="12"/>
          </p:nvPr>
        </p:nvSpPr>
        <p:spPr/>
        <p:txBody>
          <a:bodyPr/>
          <a:lstStyle/>
          <a:p>
            <a:fld id="{CE9B4ECF-B933-440D-A1D1-F7922E592FE1}" type="slidenum">
              <a:rPr lang="en-US" smtClean="0"/>
              <a:pPr/>
              <a:t>30</a:t>
            </a:fld>
            <a:endParaRPr lang="en-US"/>
          </a:p>
        </p:txBody>
      </p:sp>
    </p:spTree>
    <p:extLst>
      <p:ext uri="{BB962C8B-B14F-4D97-AF65-F5344CB8AC3E}">
        <p14:creationId xmlns:p14="http://schemas.microsoft.com/office/powerpoint/2010/main" val="1817847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C3D14-ACF4-6B7C-BB74-969142712976}"/>
              </a:ext>
            </a:extLst>
          </p:cNvPr>
          <p:cNvSpPr>
            <a:spLocks noGrp="1"/>
          </p:cNvSpPr>
          <p:nvPr>
            <p:ph type="title"/>
          </p:nvPr>
        </p:nvSpPr>
        <p:spPr/>
        <p:txBody>
          <a:bodyPr>
            <a:normAutofit/>
          </a:bodyPr>
          <a:lstStyle/>
          <a:p>
            <a:r>
              <a:rPr lang="es-US" sz="6500" dirty="0">
                <a:latin typeface="Century Schoolbook"/>
                <a:ea typeface="Cambria"/>
              </a:rPr>
              <a:t>Conducta no deseada</a:t>
            </a:r>
          </a:p>
        </p:txBody>
      </p:sp>
      <p:sp>
        <p:nvSpPr>
          <p:cNvPr id="3" name="Content Placeholder 2">
            <a:extLst>
              <a:ext uri="{FF2B5EF4-FFF2-40B4-BE49-F238E27FC236}">
                <a16:creationId xmlns:a16="http://schemas.microsoft.com/office/drawing/2014/main" id="{7821D573-DFB0-3276-7102-55A7FB2ABE9E}"/>
              </a:ext>
            </a:extLst>
          </p:cNvPr>
          <p:cNvSpPr>
            <a:spLocks noGrp="1"/>
          </p:cNvSpPr>
          <p:nvPr>
            <p:ph idx="1"/>
          </p:nvPr>
        </p:nvSpPr>
        <p:spPr>
          <a:xfrm>
            <a:off x="1076325" y="1854590"/>
            <a:ext cx="10361111" cy="4180450"/>
          </a:xfrm>
        </p:spPr>
        <p:txBody>
          <a:bodyPr vert="horz" lIns="91440" tIns="45720" rIns="91440" bIns="45720" rtlCol="0" anchor="t">
            <a:normAutofit/>
          </a:bodyPr>
          <a:lstStyle/>
          <a:p>
            <a:r>
              <a:rPr lang="es-US" sz="2400" dirty="0">
                <a:latin typeface="Century Schoolbook"/>
                <a:ea typeface="Cambria"/>
              </a:rPr>
              <a:t>No solicitada o provocada, y el objetivo la considera no deseada u ofensiva </a:t>
            </a:r>
            <a:endParaRPr lang="es-US" sz="2400"/>
          </a:p>
          <a:p>
            <a:r>
              <a:rPr lang="es-US" sz="2400" dirty="0">
                <a:latin typeface="Century Schoolbook"/>
                <a:ea typeface="Cambria"/>
              </a:rPr>
              <a:t>Consentimiento, aun la participación con consentimiento, o la falta de denunciar o reportar la conducta no siempre significa que la conducta fue bien recibida </a:t>
            </a:r>
            <a:endParaRPr lang="es-US" sz="2400"/>
          </a:p>
          <a:p>
            <a:r>
              <a:rPr lang="es-US" sz="2400" dirty="0">
                <a:latin typeface="Century Schoolbook"/>
                <a:ea typeface="Cambria"/>
              </a:rPr>
              <a:t>La conducta bien recibida en una ocasión puede ser rechazada en una ocasión subsecuente</a:t>
            </a:r>
          </a:p>
          <a:p>
            <a:r>
              <a:rPr lang="es-US" sz="2400" dirty="0">
                <a:latin typeface="Century Schoolbook"/>
                <a:ea typeface="Cambria"/>
              </a:rPr>
              <a:t>Si la conducta es "bien recibida" puede ser afectada por la edad, discapacidad, relaciones, cultura e intoxicación </a:t>
            </a:r>
            <a:endParaRPr lang="es-US" sz="2400"/>
          </a:p>
        </p:txBody>
      </p:sp>
      <p:sp>
        <p:nvSpPr>
          <p:cNvPr id="4" name="Slide Number Placeholder 3">
            <a:extLst>
              <a:ext uri="{FF2B5EF4-FFF2-40B4-BE49-F238E27FC236}">
                <a16:creationId xmlns:a16="http://schemas.microsoft.com/office/drawing/2014/main" id="{64988F16-EFFD-B143-2CA7-552772E3976C}"/>
              </a:ext>
            </a:extLst>
          </p:cNvPr>
          <p:cNvSpPr>
            <a:spLocks noGrp="1"/>
          </p:cNvSpPr>
          <p:nvPr>
            <p:ph type="sldNum" sz="quarter" idx="12"/>
          </p:nvPr>
        </p:nvSpPr>
        <p:spPr/>
        <p:txBody>
          <a:bodyPr/>
          <a:lstStyle/>
          <a:p>
            <a:fld id="{CE9B4ECF-B933-440D-A1D1-F7922E592FE1}" type="slidenum">
              <a:rPr lang="en-US" smtClean="0"/>
              <a:pPr/>
              <a:t>31</a:t>
            </a:fld>
            <a:endParaRPr lang="en-US"/>
          </a:p>
        </p:txBody>
      </p:sp>
    </p:spTree>
    <p:extLst>
      <p:ext uri="{BB962C8B-B14F-4D97-AF65-F5344CB8AC3E}">
        <p14:creationId xmlns:p14="http://schemas.microsoft.com/office/powerpoint/2010/main" val="3591894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42A0-6916-848D-08E0-5E1D224132E8}"/>
              </a:ext>
            </a:extLst>
          </p:cNvPr>
          <p:cNvSpPr>
            <a:spLocks noGrp="1"/>
          </p:cNvSpPr>
          <p:nvPr>
            <p:ph type="title"/>
          </p:nvPr>
        </p:nvSpPr>
        <p:spPr/>
        <p:txBody>
          <a:bodyPr>
            <a:normAutofit/>
          </a:bodyPr>
          <a:lstStyle/>
          <a:p>
            <a:r>
              <a:rPr lang="es-US" sz="6400" dirty="0">
                <a:latin typeface="Century Schoolbook"/>
                <a:ea typeface="Cambria"/>
              </a:rPr>
              <a:t>¿No deseada?</a:t>
            </a:r>
          </a:p>
        </p:txBody>
      </p:sp>
      <p:sp>
        <p:nvSpPr>
          <p:cNvPr id="3" name="Content Placeholder 2">
            <a:extLst>
              <a:ext uri="{FF2B5EF4-FFF2-40B4-BE49-F238E27FC236}">
                <a16:creationId xmlns:a16="http://schemas.microsoft.com/office/drawing/2014/main" id="{6322805F-7F2E-19A2-1A88-71A1F9D159B7}"/>
              </a:ext>
            </a:extLst>
          </p:cNvPr>
          <p:cNvSpPr>
            <a:spLocks noGrp="1"/>
          </p:cNvSpPr>
          <p:nvPr>
            <p:ph idx="1"/>
          </p:nvPr>
        </p:nvSpPr>
        <p:spPr/>
        <p:txBody>
          <a:bodyPr vert="horz" lIns="91440" tIns="45720" rIns="91440" bIns="45720" rtlCol="0" anchor="t">
            <a:normAutofit/>
          </a:bodyPr>
          <a:lstStyle/>
          <a:p>
            <a:pPr marL="0" indent="0">
              <a:buNone/>
            </a:pPr>
            <a:r>
              <a:rPr lang="es-US" sz="3700" dirty="0">
                <a:latin typeface="Century Schoolbook"/>
                <a:ea typeface="Cambria"/>
              </a:rPr>
              <a:t>Carson, estudiante que reporta que otros estudiantes están constantemente haciendo bromas sexuales que le hacen sentir con incomodidad. Carson reconoce que se ríe con las bromas, diciendo que quería evitar provocar una escena.  </a:t>
            </a:r>
            <a:endParaRPr lang="es-US"/>
          </a:p>
        </p:txBody>
      </p:sp>
      <p:sp>
        <p:nvSpPr>
          <p:cNvPr id="4" name="Slide Number Placeholder 3">
            <a:extLst>
              <a:ext uri="{FF2B5EF4-FFF2-40B4-BE49-F238E27FC236}">
                <a16:creationId xmlns:a16="http://schemas.microsoft.com/office/drawing/2014/main" id="{20D1F9EC-3798-9A27-301E-B003DA9FCEC0}"/>
              </a:ext>
            </a:extLst>
          </p:cNvPr>
          <p:cNvSpPr>
            <a:spLocks noGrp="1"/>
          </p:cNvSpPr>
          <p:nvPr>
            <p:ph type="sldNum" sz="quarter" idx="12"/>
          </p:nvPr>
        </p:nvSpPr>
        <p:spPr/>
        <p:txBody>
          <a:bodyPr/>
          <a:lstStyle/>
          <a:p>
            <a:fld id="{CE9B4ECF-B933-440D-A1D1-F7922E592FE1}" type="slidenum">
              <a:rPr lang="en-US" smtClean="0"/>
              <a:pPr/>
              <a:t>32</a:t>
            </a:fld>
            <a:endParaRPr lang="en-US"/>
          </a:p>
        </p:txBody>
      </p:sp>
    </p:spTree>
    <p:extLst>
      <p:ext uri="{BB962C8B-B14F-4D97-AF65-F5344CB8AC3E}">
        <p14:creationId xmlns:p14="http://schemas.microsoft.com/office/powerpoint/2010/main" val="1196538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68A78-6F14-7A0E-5C73-ACE014A11E80}"/>
              </a:ext>
            </a:extLst>
          </p:cNvPr>
          <p:cNvSpPr>
            <a:spLocks noGrp="1"/>
          </p:cNvSpPr>
          <p:nvPr>
            <p:ph type="sldNum" sz="quarter" idx="12"/>
          </p:nvPr>
        </p:nvSpPr>
        <p:spPr/>
        <p:txBody>
          <a:bodyPr/>
          <a:lstStyle/>
          <a:p>
            <a:fld id="{CE9B4ECF-B933-440D-A1D1-F7922E592FE1}" type="slidenum">
              <a:rPr lang="en-US" smtClean="0"/>
              <a:pPr/>
              <a:t>33</a:t>
            </a:fld>
            <a:endParaRPr lang="en-US"/>
          </a:p>
        </p:txBody>
      </p:sp>
      <p:pic>
        <p:nvPicPr>
          <p:cNvPr id="4" name="Picture 3">
            <a:extLst>
              <a:ext uri="{FF2B5EF4-FFF2-40B4-BE49-F238E27FC236}">
                <a16:creationId xmlns:a16="http://schemas.microsoft.com/office/drawing/2014/main" id="{70E50207-7531-76AD-CFDE-AF73FCDE8A4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902352"/>
      </p:ext>
    </p:extLst>
  </p:cSld>
  <p:clrMapOvr>
    <a:masterClrMapping/>
  </p:clrMapOvr>
  <p:extLst>
    <p:ext uri="{6950BFC3-D8DA-4A85-94F7-54DA5524770B}">
      <p188:commentRel xmlns="" xmlns:p188="http://schemas.microsoft.com/office/powerpoint/2018/8/main" r:id="rId5"/>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42A0-6916-848D-08E0-5E1D224132E8}"/>
              </a:ext>
            </a:extLst>
          </p:cNvPr>
          <p:cNvSpPr>
            <a:spLocks noGrp="1"/>
          </p:cNvSpPr>
          <p:nvPr>
            <p:ph type="title"/>
          </p:nvPr>
        </p:nvSpPr>
        <p:spPr/>
        <p:txBody>
          <a:bodyPr>
            <a:normAutofit/>
          </a:bodyPr>
          <a:lstStyle/>
          <a:p>
            <a:r>
              <a:rPr lang="es-US" sz="6400" dirty="0">
                <a:latin typeface="Century Schoolbook"/>
                <a:ea typeface="Cambria"/>
              </a:rPr>
              <a:t>¿No deseada?</a:t>
            </a:r>
          </a:p>
        </p:txBody>
      </p:sp>
      <p:sp>
        <p:nvSpPr>
          <p:cNvPr id="3" name="Content Placeholder 2">
            <a:extLst>
              <a:ext uri="{FF2B5EF4-FFF2-40B4-BE49-F238E27FC236}">
                <a16:creationId xmlns:a16="http://schemas.microsoft.com/office/drawing/2014/main" id="{6322805F-7F2E-19A2-1A88-71A1F9D159B7}"/>
              </a:ext>
            </a:extLst>
          </p:cNvPr>
          <p:cNvSpPr>
            <a:spLocks noGrp="1"/>
          </p:cNvSpPr>
          <p:nvPr>
            <p:ph idx="1"/>
          </p:nvPr>
        </p:nvSpPr>
        <p:spPr/>
        <p:txBody>
          <a:bodyPr vert="horz" lIns="91440" tIns="45720" rIns="91440" bIns="45720" rtlCol="0" anchor="t">
            <a:normAutofit/>
          </a:bodyPr>
          <a:lstStyle/>
          <a:p>
            <a:pPr marL="0" indent="0">
              <a:buNone/>
            </a:pPr>
            <a:r>
              <a:rPr lang="es-US" dirty="0">
                <a:latin typeface="Century Schoolbook"/>
                <a:ea typeface="Cambria"/>
              </a:rPr>
              <a:t>¿Qué pasaría si Carson moviera su cabeza, se levantara y se retirara cuando se hicieran las bromas? </a:t>
            </a:r>
            <a:endParaRPr lang="es-US" dirty="0"/>
          </a:p>
        </p:txBody>
      </p:sp>
      <p:sp>
        <p:nvSpPr>
          <p:cNvPr id="4" name="Slide Number Placeholder 3">
            <a:extLst>
              <a:ext uri="{FF2B5EF4-FFF2-40B4-BE49-F238E27FC236}">
                <a16:creationId xmlns:a16="http://schemas.microsoft.com/office/drawing/2014/main" id="{20D1F9EC-3798-9A27-301E-B003DA9FCEC0}"/>
              </a:ext>
            </a:extLst>
          </p:cNvPr>
          <p:cNvSpPr>
            <a:spLocks noGrp="1"/>
          </p:cNvSpPr>
          <p:nvPr>
            <p:ph type="sldNum" sz="quarter" idx="12"/>
          </p:nvPr>
        </p:nvSpPr>
        <p:spPr/>
        <p:txBody>
          <a:bodyPr/>
          <a:lstStyle/>
          <a:p>
            <a:fld id="{CE9B4ECF-B933-440D-A1D1-F7922E592FE1}" type="slidenum">
              <a:rPr lang="en-US" smtClean="0"/>
              <a:pPr/>
              <a:t>34</a:t>
            </a:fld>
            <a:endParaRPr lang="en-US"/>
          </a:p>
        </p:txBody>
      </p:sp>
    </p:spTree>
    <p:extLst>
      <p:ext uri="{BB962C8B-B14F-4D97-AF65-F5344CB8AC3E}">
        <p14:creationId xmlns:p14="http://schemas.microsoft.com/office/powerpoint/2010/main" val="1119935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18302-8819-2D86-6130-C071C20455FB}"/>
              </a:ext>
            </a:extLst>
          </p:cNvPr>
          <p:cNvSpPr>
            <a:spLocks noGrp="1"/>
          </p:cNvSpPr>
          <p:nvPr>
            <p:ph type="sldNum" sz="quarter" idx="12"/>
          </p:nvPr>
        </p:nvSpPr>
        <p:spPr/>
        <p:txBody>
          <a:bodyPr/>
          <a:lstStyle/>
          <a:p>
            <a:fld id="{CE9B4ECF-B933-440D-A1D1-F7922E592FE1}" type="slidenum">
              <a:rPr lang="en-US" smtClean="0"/>
              <a:pPr/>
              <a:t>35</a:t>
            </a:fld>
            <a:endParaRPr lang="en-US"/>
          </a:p>
        </p:txBody>
      </p:sp>
      <p:pic>
        <p:nvPicPr>
          <p:cNvPr id="4" name="Picture 3">
            <a:extLst>
              <a:ext uri="{FF2B5EF4-FFF2-40B4-BE49-F238E27FC236}">
                <a16:creationId xmlns:a16="http://schemas.microsoft.com/office/drawing/2014/main" id="{5D6F60CF-2CD9-1B9F-22E7-4AC7DB41174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3938044"/>
      </p:ext>
    </p:extLst>
  </p:cSld>
  <p:clrMapOvr>
    <a:masterClrMapping/>
  </p:clrMapOvr>
  <p:extLst>
    <p:ext uri="{6950BFC3-D8DA-4A85-94F7-54DA5524770B}">
      <p188:commentRel xmlns="" xmlns:p188="http://schemas.microsoft.com/office/powerpoint/2018/8/main" r:id="rId5"/>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42A0-6916-848D-08E0-5E1D224132E8}"/>
              </a:ext>
            </a:extLst>
          </p:cNvPr>
          <p:cNvSpPr>
            <a:spLocks noGrp="1"/>
          </p:cNvSpPr>
          <p:nvPr>
            <p:ph type="title"/>
          </p:nvPr>
        </p:nvSpPr>
        <p:spPr/>
        <p:txBody>
          <a:bodyPr>
            <a:normAutofit/>
          </a:bodyPr>
          <a:lstStyle/>
          <a:p>
            <a:r>
              <a:rPr lang="es-US" sz="6400" dirty="0">
                <a:latin typeface="Century Schoolbook"/>
                <a:ea typeface="Cambria"/>
              </a:rPr>
              <a:t>¿No deseada?</a:t>
            </a:r>
          </a:p>
        </p:txBody>
      </p:sp>
      <p:sp>
        <p:nvSpPr>
          <p:cNvPr id="3" name="Content Placeholder 2">
            <a:extLst>
              <a:ext uri="{FF2B5EF4-FFF2-40B4-BE49-F238E27FC236}">
                <a16:creationId xmlns:a16="http://schemas.microsoft.com/office/drawing/2014/main" id="{6322805F-7F2E-19A2-1A88-71A1F9D159B7}"/>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es-US" dirty="0">
                <a:latin typeface="Century Schoolbook"/>
                <a:ea typeface="Cambria"/>
              </a:rPr>
              <a:t>Carson reporta que Robin le besó en varias ocasiones. Robin le pidió un beso a Carson. Carson no dijo que no. Carson reporta que, sin embargo, vio a Robin con duda y no correspondió al beso de Robin. Cuando se le pidió que diera detalles, Carson dijo que tenía temor decir que no, porque Robin es "joven y agradable", y Carson no quería ser una persona relegada.  </a:t>
            </a:r>
            <a:endParaRPr lang="es-US" dirty="0"/>
          </a:p>
        </p:txBody>
      </p:sp>
      <p:sp>
        <p:nvSpPr>
          <p:cNvPr id="4" name="Slide Number Placeholder 3">
            <a:extLst>
              <a:ext uri="{FF2B5EF4-FFF2-40B4-BE49-F238E27FC236}">
                <a16:creationId xmlns:a16="http://schemas.microsoft.com/office/drawing/2014/main" id="{20D1F9EC-3798-9A27-301E-B003DA9FCEC0}"/>
              </a:ext>
            </a:extLst>
          </p:cNvPr>
          <p:cNvSpPr>
            <a:spLocks noGrp="1"/>
          </p:cNvSpPr>
          <p:nvPr>
            <p:ph type="sldNum" sz="quarter" idx="12"/>
          </p:nvPr>
        </p:nvSpPr>
        <p:spPr/>
        <p:txBody>
          <a:bodyPr/>
          <a:lstStyle/>
          <a:p>
            <a:fld id="{CE9B4ECF-B933-440D-A1D1-F7922E592FE1}" type="slidenum">
              <a:rPr lang="en-US" smtClean="0"/>
              <a:pPr/>
              <a:t>36</a:t>
            </a:fld>
            <a:endParaRPr lang="en-US"/>
          </a:p>
        </p:txBody>
      </p:sp>
    </p:spTree>
    <p:extLst>
      <p:ext uri="{BB962C8B-B14F-4D97-AF65-F5344CB8AC3E}">
        <p14:creationId xmlns:p14="http://schemas.microsoft.com/office/powerpoint/2010/main" val="543974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9BF085-B302-BA9F-D844-C294BF229A7E}"/>
              </a:ext>
            </a:extLst>
          </p:cNvPr>
          <p:cNvSpPr>
            <a:spLocks noGrp="1"/>
          </p:cNvSpPr>
          <p:nvPr>
            <p:ph type="sldNum" sz="quarter" idx="12"/>
          </p:nvPr>
        </p:nvSpPr>
        <p:spPr/>
        <p:txBody>
          <a:bodyPr/>
          <a:lstStyle/>
          <a:p>
            <a:fld id="{CE9B4ECF-B933-440D-A1D1-F7922E592FE1}" type="slidenum">
              <a:rPr lang="en-US" smtClean="0"/>
              <a:pPr/>
              <a:t>37</a:t>
            </a:fld>
            <a:endParaRPr lang="en-US"/>
          </a:p>
        </p:txBody>
      </p:sp>
      <p:pic>
        <p:nvPicPr>
          <p:cNvPr id="4" name="Picture 3">
            <a:extLst>
              <a:ext uri="{FF2B5EF4-FFF2-40B4-BE49-F238E27FC236}">
                <a16:creationId xmlns:a16="http://schemas.microsoft.com/office/drawing/2014/main" id="{93E0D743-6B35-467B-047D-2CBF0DF2447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2729748"/>
      </p:ext>
    </p:extLst>
  </p:cSld>
  <p:clrMapOvr>
    <a:masterClrMapping/>
  </p:clrMapOvr>
  <p:extLst>
    <p:ext uri="{6950BFC3-D8DA-4A85-94F7-54DA5524770B}">
      <p188:commentRel xmlns="" xmlns:p188="http://schemas.microsoft.com/office/powerpoint/2018/8/main" r:id="rId5"/>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C3D14-ACF4-6B7C-BB74-969142712976}"/>
              </a:ext>
            </a:extLst>
          </p:cNvPr>
          <p:cNvSpPr>
            <a:spLocks noGrp="1"/>
          </p:cNvSpPr>
          <p:nvPr>
            <p:ph type="title"/>
          </p:nvPr>
        </p:nvSpPr>
        <p:spPr/>
        <p:txBody>
          <a:bodyPr>
            <a:normAutofit/>
          </a:bodyPr>
          <a:lstStyle/>
          <a:p>
            <a:r>
              <a:rPr lang="es-US" sz="6400" dirty="0">
                <a:latin typeface="Century Schoolbook"/>
                <a:ea typeface="Cambria"/>
              </a:rPr>
              <a:t>Basada en el sexo</a:t>
            </a:r>
          </a:p>
        </p:txBody>
      </p:sp>
      <p:sp>
        <p:nvSpPr>
          <p:cNvPr id="3" name="Content Placeholder 2">
            <a:extLst>
              <a:ext uri="{FF2B5EF4-FFF2-40B4-BE49-F238E27FC236}">
                <a16:creationId xmlns:a16="http://schemas.microsoft.com/office/drawing/2014/main" id="{7821D573-DFB0-3276-7102-55A7FB2ABE9E}"/>
              </a:ext>
            </a:extLst>
          </p:cNvPr>
          <p:cNvSpPr>
            <a:spLocks noGrp="1"/>
          </p:cNvSpPr>
          <p:nvPr>
            <p:ph idx="1"/>
          </p:nvPr>
        </p:nvSpPr>
        <p:spPr>
          <a:xfrm>
            <a:off x="1076325" y="2052918"/>
            <a:ext cx="10058399" cy="3982122"/>
          </a:xfrm>
        </p:spPr>
        <p:txBody>
          <a:bodyPr vert="horz" lIns="91440" tIns="45720" rIns="91440" bIns="45720" rtlCol="0" anchor="t">
            <a:normAutofit/>
          </a:bodyPr>
          <a:lstStyle/>
          <a:p>
            <a:r>
              <a:rPr lang="es-US" dirty="0"/>
              <a:t>"Sexual"</a:t>
            </a:r>
          </a:p>
          <a:p>
            <a:r>
              <a:rPr lang="es-US" dirty="0"/>
              <a:t>Basada en el género (p. ej.: estereotipos de las funciones de la mujer)</a:t>
            </a:r>
          </a:p>
          <a:p>
            <a:r>
              <a:rPr lang="es-US" dirty="0">
                <a:latin typeface="Century Schoolbook"/>
                <a:ea typeface="Cambria"/>
              </a:rPr>
              <a:t>Basada en la orientación sexual</a:t>
            </a:r>
          </a:p>
          <a:p>
            <a:r>
              <a:rPr lang="es-US" dirty="0">
                <a:latin typeface="Century Schoolbook"/>
                <a:ea typeface="Cambria"/>
              </a:rPr>
              <a:t>Basada en la identidad sexual</a:t>
            </a:r>
          </a:p>
          <a:p>
            <a:endParaRPr lang="en-US" dirty="0"/>
          </a:p>
        </p:txBody>
      </p:sp>
      <p:sp>
        <p:nvSpPr>
          <p:cNvPr id="4" name="Slide Number Placeholder 3">
            <a:extLst>
              <a:ext uri="{FF2B5EF4-FFF2-40B4-BE49-F238E27FC236}">
                <a16:creationId xmlns:a16="http://schemas.microsoft.com/office/drawing/2014/main" id="{64988F16-EFFD-B143-2CA7-552772E397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95411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C3D14-ACF4-6B7C-BB74-969142712976}"/>
              </a:ext>
            </a:extLst>
          </p:cNvPr>
          <p:cNvSpPr>
            <a:spLocks noGrp="1"/>
          </p:cNvSpPr>
          <p:nvPr>
            <p:ph type="title"/>
          </p:nvPr>
        </p:nvSpPr>
        <p:spPr/>
        <p:txBody>
          <a:bodyPr>
            <a:normAutofit/>
          </a:bodyPr>
          <a:lstStyle/>
          <a:p>
            <a:r>
              <a:rPr lang="es-US" sz="6400" dirty="0">
                <a:latin typeface="Century Schoolbook"/>
                <a:ea typeface="Cambria"/>
              </a:rPr>
              <a:t>Basada en el sexo</a:t>
            </a:r>
          </a:p>
        </p:txBody>
      </p:sp>
      <p:sp>
        <p:nvSpPr>
          <p:cNvPr id="3" name="Content Placeholder 2">
            <a:extLst>
              <a:ext uri="{FF2B5EF4-FFF2-40B4-BE49-F238E27FC236}">
                <a16:creationId xmlns:a16="http://schemas.microsoft.com/office/drawing/2014/main" id="{7821D573-DFB0-3276-7102-55A7FB2ABE9E}"/>
              </a:ext>
            </a:extLst>
          </p:cNvPr>
          <p:cNvSpPr>
            <a:spLocks noGrp="1"/>
          </p:cNvSpPr>
          <p:nvPr>
            <p:ph idx="1"/>
          </p:nvPr>
        </p:nvSpPr>
        <p:spPr>
          <a:xfrm>
            <a:off x="4646718" y="1853248"/>
            <a:ext cx="7020271" cy="3982122"/>
          </a:xfrm>
        </p:spPr>
        <p:txBody>
          <a:bodyPr vert="horz" lIns="91440" tIns="45720" rIns="91440" bIns="45720" rtlCol="0" anchor="t">
            <a:normAutofit fontScale="77500" lnSpcReduction="20000"/>
          </a:bodyPr>
          <a:lstStyle/>
          <a:p>
            <a:pPr marL="0" indent="0">
              <a:buNone/>
            </a:pPr>
            <a:r>
              <a:rPr lang="es-US" dirty="0"/>
              <a:t>El sexo/género, la orientación sexual y la identidad de género de las partes involucradas no es determinante </a:t>
            </a:r>
          </a:p>
          <a:p>
            <a:pPr lvl="1">
              <a:buFont typeface="Wingdings" panose="05000000000000000000" pitchFamily="2" charset="2"/>
              <a:buChar char="Ø"/>
            </a:pPr>
            <a:r>
              <a:rPr lang="es-US" dirty="0"/>
              <a:t>Un niño podría hostigar a un niño </a:t>
            </a:r>
          </a:p>
          <a:p>
            <a:pPr lvl="1">
              <a:buFont typeface="Wingdings" panose="05000000000000000000" pitchFamily="2" charset="2"/>
              <a:buChar char="Ø"/>
            </a:pPr>
            <a:r>
              <a:rPr lang="es-US" dirty="0">
                <a:latin typeface="Century Schoolbook"/>
                <a:ea typeface="Cambria"/>
              </a:rPr>
              <a:t>Una niña podría hostigar a una niña</a:t>
            </a:r>
          </a:p>
          <a:p>
            <a:pPr lvl="1">
              <a:buFont typeface="Wingdings" panose="05000000000000000000" pitchFamily="2" charset="2"/>
              <a:buChar char="Ø"/>
            </a:pPr>
            <a:r>
              <a:rPr lang="es-US" dirty="0"/>
              <a:t>Una persona cisgénero podría hostigar a una persona cisgénero </a:t>
            </a:r>
          </a:p>
        </p:txBody>
      </p:sp>
      <p:sp>
        <p:nvSpPr>
          <p:cNvPr id="4" name="Slide Number Placeholder 3">
            <a:extLst>
              <a:ext uri="{FF2B5EF4-FFF2-40B4-BE49-F238E27FC236}">
                <a16:creationId xmlns:a16="http://schemas.microsoft.com/office/drawing/2014/main" id="{64988F16-EFFD-B143-2CA7-552772E397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descr="Cutout symbol of transgender">
            <a:extLst>
              <a:ext uri="{FF2B5EF4-FFF2-40B4-BE49-F238E27FC236}">
                <a16:creationId xmlns:a16="http://schemas.microsoft.com/office/drawing/2014/main" id="{02A97135-BAE3-A829-74C8-5F25E17439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3645" y="2709785"/>
            <a:ext cx="3403571" cy="2269047"/>
          </a:xfrm>
          <a:prstGeom prst="rect">
            <a:avLst/>
          </a:prstGeom>
        </p:spPr>
      </p:pic>
    </p:spTree>
    <p:extLst>
      <p:ext uri="{BB962C8B-B14F-4D97-AF65-F5344CB8AC3E}">
        <p14:creationId xmlns:p14="http://schemas.microsoft.com/office/powerpoint/2010/main" val="168008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C4D8A-359B-4B89-9625-60D65F0B18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p:blipFill>
        <p:spPr>
          <a:xfrm>
            <a:off x="1747025" y="367695"/>
            <a:ext cx="4691875" cy="5597912"/>
          </a:xfrm>
          <a:prstGeom prst="rect">
            <a:avLst/>
          </a:prstGeom>
        </p:spPr>
      </p:pic>
      <p:sp>
        <p:nvSpPr>
          <p:cNvPr id="5" name="Rectangle 4">
            <a:extLst>
              <a:ext uri="{FF2B5EF4-FFF2-40B4-BE49-F238E27FC236}">
                <a16:creationId xmlns:a16="http://schemas.microsoft.com/office/drawing/2014/main" id="{25AD7C7C-4926-4026-AC24-4EC8578EBF3D}"/>
              </a:ext>
            </a:extLst>
          </p:cNvPr>
          <p:cNvSpPr/>
          <p:nvPr/>
        </p:nvSpPr>
        <p:spPr>
          <a:xfrm>
            <a:off x="6438900" y="2289488"/>
            <a:ext cx="541019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4800" b="0" i="0" u="none" strike="noStrike" cap="none" normalizeH="0" baseline="0" noProof="0" dirty="0">
                <a:ln w="0"/>
                <a:solidFill>
                  <a:srgbClr val="002060"/>
                </a:solidFill>
                <a:effectLst>
                  <a:outerShdw blurRad="38100" dist="19050" dir="2700000" algn="tl" rotWithShape="0">
                    <a:prstClr val="black">
                      <a:alpha val="40000"/>
                    </a:prstClr>
                  </a:outerShdw>
                </a:effectLst>
                <a:uLnTx/>
                <a:uFillTx/>
                <a:latin typeface="Century Schoolbook" panose="02040604050505020304" pitchFamily="18" charset="0"/>
                <a:ea typeface="+mn-ea"/>
                <a:cs typeface="+mn-cs"/>
              </a:rPr>
              <a:t>FUNDAMENTOS 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4800" b="0" i="0" u="none" strike="noStrike" cap="none" normalizeH="0" baseline="0" noProof="0" dirty="0">
                <a:ln w="0"/>
                <a:solidFill>
                  <a:srgbClr val="002060"/>
                </a:solidFill>
                <a:effectLst>
                  <a:outerShdw blurRad="38100" dist="19050" dir="2700000" algn="tl" rotWithShape="0">
                    <a:prstClr val="black">
                      <a:alpha val="40000"/>
                    </a:prstClr>
                  </a:outerShdw>
                </a:effectLst>
                <a:uLnTx/>
                <a:uFillTx/>
                <a:latin typeface="Century Schoolbook" panose="02040604050505020304" pitchFamily="18" charset="0"/>
                <a:ea typeface="+mn-ea"/>
                <a:cs typeface="+mn-cs"/>
              </a:rPr>
              <a:t> TÍTULO IX</a:t>
            </a:r>
          </a:p>
        </p:txBody>
      </p:sp>
      <p:sp>
        <p:nvSpPr>
          <p:cNvPr id="6" name="Slide Number Placeholder 3">
            <a:extLst>
              <a:ext uri="{FF2B5EF4-FFF2-40B4-BE49-F238E27FC236}">
                <a16:creationId xmlns:a16="http://schemas.microsoft.com/office/drawing/2014/main" id="{6B461A3A-BB5F-4E3C-B9A9-72C7770D1DCD}"/>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71149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1B3D0B9-AC11-95FD-8478-CF12A3F3E551}"/>
              </a:ext>
            </a:extLst>
          </p:cNvPr>
          <p:cNvGraphicFramePr>
            <a:graphicFrameLocks noGrp="1"/>
          </p:cNvGraphicFramePr>
          <p:nvPr>
            <p:ph sz="half" idx="1"/>
            <p:extLst>
              <p:ext uri="{D42A27DB-BD31-4B8C-83A1-F6EECF244321}">
                <p14:modId xmlns:p14="http://schemas.microsoft.com/office/powerpoint/2010/main" val="81640138"/>
              </p:ext>
            </p:extLst>
          </p:nvPr>
        </p:nvGraphicFramePr>
        <p:xfrm>
          <a:off x="631521" y="2233545"/>
          <a:ext cx="4459614" cy="3367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a:extLst>
              <a:ext uri="{FF2B5EF4-FFF2-40B4-BE49-F238E27FC236}">
                <a16:creationId xmlns:a16="http://schemas.microsoft.com/office/drawing/2014/main" id="{706505E2-2ED8-8553-4789-22D1A4536921}"/>
              </a:ext>
            </a:extLst>
          </p:cNvPr>
          <p:cNvSpPr>
            <a:spLocks noGrp="1"/>
          </p:cNvSpPr>
          <p:nvPr>
            <p:ph sz="half" idx="2"/>
          </p:nvPr>
        </p:nvSpPr>
        <p:spPr>
          <a:xfrm>
            <a:off x="7212684" y="2118722"/>
            <a:ext cx="4454305" cy="3481977"/>
          </a:xfrm>
        </p:spPr>
        <p:txBody>
          <a:bodyPr vert="horz" lIns="91440" tIns="45720" rIns="91440" bIns="45720" rtlCol="0" anchor="t">
            <a:normAutofit/>
          </a:bodyPr>
          <a:lstStyle/>
          <a:p>
            <a:pPr marL="0" indent="0">
              <a:buNone/>
            </a:pPr>
            <a:r>
              <a:rPr lang="es-US" sz="2700" dirty="0">
                <a:latin typeface="Century Schoolbook"/>
                <a:ea typeface="Cambria"/>
              </a:rPr>
              <a:t>Conducta no deseada basada en sexo que es tan grave, persistente y objetivamente ofensiva que efectivamente niega el acceso equitativo al programa o actividad educativa</a:t>
            </a:r>
          </a:p>
        </p:txBody>
      </p:sp>
      <p:sp>
        <p:nvSpPr>
          <p:cNvPr id="3" name="Slide Number Placeholder 2">
            <a:extLst>
              <a:ext uri="{FF2B5EF4-FFF2-40B4-BE49-F238E27FC236}">
                <a16:creationId xmlns:a16="http://schemas.microsoft.com/office/drawing/2014/main" id="{AE0E0C51-CA31-6E5C-14E6-C72A9ADB42AC}"/>
              </a:ext>
            </a:extLst>
          </p:cNvPr>
          <p:cNvSpPr>
            <a:spLocks noGrp="1"/>
          </p:cNvSpPr>
          <p:nvPr>
            <p:ph type="sldNum" sz="quarter" idx="12"/>
          </p:nvPr>
        </p:nvSpPr>
        <p:spPr/>
        <p:txBody>
          <a:bodyPr/>
          <a:lstStyle/>
          <a:p>
            <a:fld id="{CE9B4ECF-B933-440D-A1D1-F7922E592FE1}" type="slidenum">
              <a:rPr lang="en-US" smtClean="0"/>
              <a:pPr/>
              <a:t>40</a:t>
            </a:fld>
            <a:endParaRPr lang="en-US"/>
          </a:p>
        </p:txBody>
      </p:sp>
      <p:sp>
        <p:nvSpPr>
          <p:cNvPr id="4" name="Title 3">
            <a:extLst>
              <a:ext uri="{FF2B5EF4-FFF2-40B4-BE49-F238E27FC236}">
                <a16:creationId xmlns:a16="http://schemas.microsoft.com/office/drawing/2014/main" id="{EB33725F-DF4C-9468-EC7B-CBC82B7CFE0C}"/>
              </a:ext>
            </a:extLst>
          </p:cNvPr>
          <p:cNvSpPr>
            <a:spLocks noGrp="1"/>
          </p:cNvSpPr>
          <p:nvPr>
            <p:ph type="title"/>
          </p:nvPr>
        </p:nvSpPr>
        <p:spPr>
          <a:xfrm>
            <a:off x="631521" y="452718"/>
            <a:ext cx="10773079" cy="1400530"/>
          </a:xfrm>
        </p:spPr>
        <p:txBody>
          <a:bodyPr>
            <a:noAutofit/>
          </a:bodyPr>
          <a:lstStyle/>
          <a:p>
            <a:r>
              <a:rPr lang="es-US" sz="4400" b="1" dirty="0">
                <a:latin typeface="Century Schoolbook"/>
                <a:ea typeface="Cambria"/>
              </a:rPr>
              <a:t>"Acoso sexual según el Título IX"</a:t>
            </a:r>
          </a:p>
        </p:txBody>
      </p:sp>
      <p:pic>
        <p:nvPicPr>
          <p:cNvPr id="9" name="Picture 8" descr="A picture containing clipart&#10;&#10;Description automatically generated">
            <a:extLst>
              <a:ext uri="{FF2B5EF4-FFF2-40B4-BE49-F238E27FC236}">
                <a16:creationId xmlns:a16="http://schemas.microsoft.com/office/drawing/2014/main" id="{C62260F3-0109-D4C3-E57F-CBCC790FF2D8}"/>
              </a:ext>
            </a:extLst>
          </p:cNvPr>
          <p:cNvPicPr>
            <a:picLocks noChangeAspect="1"/>
          </p:cNvPicPr>
          <p:nvPr/>
        </p:nvPicPr>
        <p:blipFill>
          <a:blip r:embed="rId8" cstate="hqprint">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5600768" y="2959647"/>
            <a:ext cx="1079561" cy="1638501"/>
          </a:xfrm>
          <a:prstGeom prst="rect">
            <a:avLst/>
          </a:prstGeom>
        </p:spPr>
      </p:pic>
      <p:sp>
        <p:nvSpPr>
          <p:cNvPr id="8" name="TextBox 7">
            <a:extLst>
              <a:ext uri="{FF2B5EF4-FFF2-40B4-BE49-F238E27FC236}">
                <a16:creationId xmlns:a16="http://schemas.microsoft.com/office/drawing/2014/main" id="{BB925C8D-0E53-E84D-E62A-9F9BBDE0D733}"/>
              </a:ext>
            </a:extLst>
          </p:cNvPr>
          <p:cNvSpPr txBox="1"/>
          <p:nvPr/>
        </p:nvSpPr>
        <p:spPr>
          <a:xfrm>
            <a:off x="152400" y="1447800"/>
            <a:ext cx="5695949" cy="584775"/>
          </a:xfrm>
          <a:prstGeom prst="rect">
            <a:avLst/>
          </a:prstGeom>
          <a:noFill/>
        </p:spPr>
        <p:txBody>
          <a:bodyPr wrap="square" rtlCol="0">
            <a:spAutoFit/>
          </a:bodyPr>
          <a:lstStyle/>
          <a:p>
            <a:pPr algn="ctr"/>
            <a:r>
              <a:rPr lang="es-US" sz="3200" b="1" dirty="0">
                <a:solidFill>
                  <a:srgbClr val="FF0000"/>
                </a:solidFill>
              </a:rPr>
              <a:t>El Título IX "Los 5 grandes"</a:t>
            </a:r>
          </a:p>
        </p:txBody>
      </p:sp>
      <p:sp>
        <p:nvSpPr>
          <p:cNvPr id="10" name="TextBox 9">
            <a:extLst>
              <a:ext uri="{FF2B5EF4-FFF2-40B4-BE49-F238E27FC236}">
                <a16:creationId xmlns:a16="http://schemas.microsoft.com/office/drawing/2014/main" id="{EEE18E9F-F245-B01A-8EEF-4E907DC0BDBF}"/>
              </a:ext>
            </a:extLst>
          </p:cNvPr>
          <p:cNvSpPr txBox="1"/>
          <p:nvPr/>
        </p:nvSpPr>
        <p:spPr>
          <a:xfrm>
            <a:off x="6994825" y="1447800"/>
            <a:ext cx="4524679" cy="584775"/>
          </a:xfrm>
          <a:prstGeom prst="rect">
            <a:avLst/>
          </a:prstGeom>
          <a:noFill/>
        </p:spPr>
        <p:txBody>
          <a:bodyPr wrap="square" rtlCol="0">
            <a:spAutoFit/>
          </a:bodyPr>
          <a:lstStyle/>
          <a:p>
            <a:pPr algn="ctr"/>
            <a:r>
              <a:rPr lang="es-US" sz="3200" b="1">
                <a:solidFill>
                  <a:srgbClr val="002060"/>
                </a:solidFill>
              </a:rPr>
              <a:t>Ambiente hostil</a:t>
            </a:r>
          </a:p>
        </p:txBody>
      </p:sp>
    </p:spTree>
    <p:extLst>
      <p:ext uri="{BB962C8B-B14F-4D97-AF65-F5344CB8AC3E}">
        <p14:creationId xmlns:p14="http://schemas.microsoft.com/office/powerpoint/2010/main" val="72153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51695" y="452718"/>
            <a:ext cx="10883029" cy="1400530"/>
          </a:xfrm>
        </p:spPr>
        <p:txBody>
          <a:bodyPr>
            <a:normAutofit/>
          </a:bodyPr>
          <a:lstStyle/>
          <a:p>
            <a:pPr algn="ctr"/>
            <a:r>
              <a:rPr lang="es-US" sz="4000" dirty="0">
                <a:latin typeface="Century Schoolbook"/>
                <a:ea typeface="Cambria"/>
              </a:rPr>
              <a:t>De kínder a12.</a:t>
            </a:r>
            <a:r>
              <a:rPr lang="es-US" sz="4000" baseline="30000" dirty="0">
                <a:latin typeface="Century Schoolbook"/>
                <a:ea typeface="Cambria"/>
              </a:rPr>
              <a:t>o</a:t>
            </a:r>
            <a:r>
              <a:rPr lang="es-US" sz="4000" dirty="0">
                <a:latin typeface="Century Schoolbook"/>
                <a:ea typeface="Cambria"/>
              </a:rPr>
              <a:t>, </a:t>
            </a:r>
            <a:br>
              <a:rPr lang="es-US" sz="4000" dirty="0">
                <a:latin typeface="Century Schoolbook"/>
                <a:ea typeface="Cambria"/>
              </a:rPr>
            </a:br>
            <a:r>
              <a:rPr lang="es-US" sz="4000" dirty="0">
                <a:latin typeface="Century Schoolbook"/>
                <a:ea typeface="Cambria"/>
              </a:rPr>
              <a:t>las</a:t>
            </a:r>
            <a:r>
              <a:rPr lang="es-US" sz="4000" dirty="0">
                <a:solidFill>
                  <a:srgbClr val="FF0000"/>
                </a:solidFill>
                <a:latin typeface="Century Schoolbook"/>
                <a:ea typeface="Cambria"/>
              </a:rPr>
              <a:t> Más grandes </a:t>
            </a:r>
            <a:r>
              <a:rPr lang="es-US" sz="4000" dirty="0">
                <a:latin typeface="Century Schoolbook"/>
                <a:ea typeface="Cambria"/>
              </a:rPr>
              <a:t>de las </a:t>
            </a:r>
            <a:r>
              <a:rPr lang="es-US" sz="4000" dirty="0">
                <a:solidFill>
                  <a:srgbClr val="FF0000"/>
                </a:solidFill>
                <a:latin typeface="Century Schoolbook"/>
                <a:ea typeface="Cambria"/>
              </a:rPr>
              <a:t>5 grandes</a:t>
            </a:r>
            <a:r>
              <a:rPr lang="es-US" sz="4000" dirty="0">
                <a:latin typeface="Century Schoolbook"/>
                <a:ea typeface="Cambria"/>
              </a:rPr>
              <a:t> son:</a:t>
            </a:r>
          </a:p>
        </p:txBody>
      </p:sp>
      <p:sp>
        <p:nvSpPr>
          <p:cNvPr id="3" name="Content Placeholder 2">
            <a:extLst>
              <a:ext uri="{FF2B5EF4-FFF2-40B4-BE49-F238E27FC236}">
                <a16:creationId xmlns:a16="http://schemas.microsoft.com/office/drawing/2014/main" id="{760D3665-2742-4B07-A0AB-DE996425242B}"/>
              </a:ext>
            </a:extLst>
          </p:cNvPr>
          <p:cNvSpPr>
            <a:spLocks noGrp="1"/>
          </p:cNvSpPr>
          <p:nvPr>
            <p:ph idx="1"/>
          </p:nvPr>
        </p:nvSpPr>
        <p:spPr>
          <a:xfrm>
            <a:off x="1076325" y="2052918"/>
            <a:ext cx="10319357" cy="3594973"/>
          </a:xfrm>
        </p:spPr>
        <p:txBody>
          <a:bodyPr vert="horz" lIns="91440" tIns="45720" rIns="91440" bIns="45720" rtlCol="0" anchor="t">
            <a:normAutofit lnSpcReduction="10000"/>
          </a:bodyPr>
          <a:lstStyle/>
          <a:p>
            <a:r>
              <a:rPr lang="es-US" sz="2600" dirty="0">
                <a:latin typeface="Century Schoolbook"/>
                <a:ea typeface="Cambria"/>
              </a:rPr>
              <a:t>Agresión sexual </a:t>
            </a:r>
            <a:endParaRPr lang="es-US" sz="2600" dirty="0"/>
          </a:p>
          <a:p>
            <a:pPr lvl="1"/>
            <a:r>
              <a:rPr lang="es-US" sz="2600" dirty="0">
                <a:latin typeface="Century Schoolbook"/>
                <a:ea typeface="Cambria"/>
              </a:rPr>
              <a:t>Violación </a:t>
            </a:r>
            <a:endParaRPr lang="es-US" sz="2600" dirty="0"/>
          </a:p>
          <a:p>
            <a:pPr lvl="1"/>
            <a:r>
              <a:rPr lang="es-US" sz="2600" dirty="0">
                <a:latin typeface="Century Schoolbook"/>
                <a:ea typeface="Cambria"/>
              </a:rPr>
              <a:t>Sexo oral sin consentimiento</a:t>
            </a:r>
          </a:p>
          <a:p>
            <a:pPr lvl="1"/>
            <a:r>
              <a:rPr lang="es-US" sz="2600" dirty="0">
                <a:latin typeface="Century Schoolbook"/>
                <a:ea typeface="Cambria"/>
              </a:rPr>
              <a:t>Toqueteo (tocar de forma no consensual las partes privadas del cuerpo sobre o debajo de la ropa para gratificación sexual)</a:t>
            </a:r>
          </a:p>
          <a:p>
            <a:r>
              <a:rPr lang="es-US" sz="2600" dirty="0">
                <a:latin typeface="Century Schoolbook"/>
                <a:ea typeface="Cambria"/>
              </a:rPr>
              <a:t>Violencia en el noviazgo (violencia física o mental por parte de la pareja actual o pasada)</a:t>
            </a:r>
          </a:p>
        </p:txBody>
      </p:sp>
      <p:sp>
        <p:nvSpPr>
          <p:cNvPr id="4" name="Slide Number Placeholder 3">
            <a:extLst>
              <a:ext uri="{FF2B5EF4-FFF2-40B4-BE49-F238E27FC236}">
                <a16:creationId xmlns:a16="http://schemas.microsoft.com/office/drawing/2014/main" id="{E66F66E3-D6EF-C8EC-6D27-BB7F22B774AC}"/>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64596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 y="1"/>
            <a:ext cx="11249891" cy="1413163"/>
          </a:xfrm>
        </p:spPr>
        <p:txBody>
          <a:bodyPr>
            <a:normAutofit/>
          </a:bodyPr>
          <a:lstStyle/>
          <a:p>
            <a:pPr algn="ctr"/>
            <a:r>
              <a:rPr lang="es-US" sz="4000" b="1" dirty="0">
                <a:latin typeface="Century Schoolbook"/>
                <a:ea typeface="Cambria"/>
              </a:rPr>
              <a:t>#1 de las “5 grandes”</a:t>
            </a:r>
            <a:r>
              <a:rPr lang="es-US" sz="4000" b="1" dirty="0"/>
              <a:t/>
            </a:r>
            <a:br>
              <a:rPr lang="es-US" sz="4000" b="1" dirty="0"/>
            </a:br>
            <a:r>
              <a:rPr lang="es-US" sz="4000" b="1" dirty="0">
                <a:solidFill>
                  <a:srgbClr val="FF0000"/>
                </a:solidFill>
                <a:latin typeface="Century Schoolbook"/>
                <a:ea typeface="Cambria"/>
              </a:rPr>
              <a:t>Empleado </a:t>
            </a:r>
            <a:r>
              <a:rPr lang="es-US" sz="4000" b="1" i="1" dirty="0">
                <a:solidFill>
                  <a:srgbClr val="FF0000"/>
                </a:solidFill>
                <a:latin typeface="Century Schoolbook"/>
                <a:ea typeface="Cambria"/>
              </a:rPr>
              <a:t>quid pro quo</a:t>
            </a:r>
          </a:p>
        </p:txBody>
      </p:sp>
      <p:sp>
        <p:nvSpPr>
          <p:cNvPr id="9" name="Content Placeholder 2">
            <a:extLst>
              <a:ext uri="{FF2B5EF4-FFF2-40B4-BE49-F238E27FC236}">
                <a16:creationId xmlns:a16="http://schemas.microsoft.com/office/drawing/2014/main" id="{F1129126-3DD8-40CB-9D13-52279A31915D}"/>
              </a:ext>
            </a:extLst>
          </p:cNvPr>
          <p:cNvSpPr>
            <a:spLocks noGrp="1"/>
          </p:cNvSpPr>
          <p:nvPr>
            <p:ph idx="1"/>
          </p:nvPr>
        </p:nvSpPr>
        <p:spPr>
          <a:xfrm>
            <a:off x="609600" y="1600202"/>
            <a:ext cx="10418618" cy="4545955"/>
          </a:xfrm>
        </p:spPr>
        <p:txBody>
          <a:bodyPr vert="horz" lIns="91440" tIns="45720" rIns="91440" bIns="45720" rtlCol="0" anchor="t">
            <a:noAutofit/>
          </a:bodyPr>
          <a:lstStyle/>
          <a:p>
            <a:r>
              <a:rPr lang="es-US" sz="2600" dirty="0">
                <a:latin typeface="Century Schoolbook"/>
                <a:ea typeface="Cambria"/>
              </a:rPr>
              <a:t>Un empleado de la escuela que condiciona la provisión de una ayuda, beneficio o servicio de la escuela a la participación de una persona en una conducta sexual no deseada</a:t>
            </a:r>
            <a:endParaRPr lang="en-US" sz="2600"/>
          </a:p>
          <a:p>
            <a:r>
              <a:rPr lang="es-US" sz="2600" dirty="0">
                <a:latin typeface="Century Schoolbook"/>
                <a:ea typeface="Cambria"/>
              </a:rPr>
              <a:t>Algunos ejemplos incluyen a un empleado:</a:t>
            </a:r>
            <a:endParaRPr lang="es-US" sz="2600"/>
          </a:p>
          <a:p>
            <a:pPr lvl="2">
              <a:buFont typeface="Wingdings" panose="05000000000000000000" pitchFamily="2" charset="2"/>
              <a:buChar char="Ø"/>
            </a:pPr>
            <a:r>
              <a:rPr lang="es-US" sz="2600" dirty="0">
                <a:latin typeface="Century Schoolbook"/>
                <a:ea typeface="Cambria"/>
              </a:rPr>
              <a:t>que solicita favores sexuales para un beneficio o servicio</a:t>
            </a:r>
            <a:endParaRPr lang="es-US" sz="2600"/>
          </a:p>
          <a:p>
            <a:pPr lvl="2">
              <a:buFont typeface="Wingdings" panose="05000000000000000000" pitchFamily="2" charset="2"/>
              <a:buChar char="Ø"/>
            </a:pPr>
            <a:r>
              <a:rPr lang="es-US" sz="2600" dirty="0">
                <a:latin typeface="Century Schoolbook"/>
                <a:ea typeface="Cambria"/>
              </a:rPr>
              <a:t>que amenaza con quitar un beneficio o servicio a menos que una persona se involucre en favores sexuales</a:t>
            </a:r>
            <a:endParaRPr lang="es-US" sz="2600"/>
          </a:p>
          <a:p>
            <a:pPr lvl="2">
              <a:buFont typeface="Wingdings" panose="05000000000000000000" pitchFamily="2" charset="2"/>
              <a:buChar char="Ø"/>
            </a:pPr>
            <a:r>
              <a:rPr lang="es-US" sz="2600" dirty="0">
                <a:latin typeface="Century Schoolbook"/>
                <a:ea typeface="Cambria"/>
              </a:rPr>
              <a:t>que solicita favores sexuales para un beneficio o servicio</a:t>
            </a:r>
            <a:endParaRPr lang="en-US" sz="2600"/>
          </a:p>
        </p:txBody>
      </p:sp>
      <p:sp>
        <p:nvSpPr>
          <p:cNvPr id="4" name="Slide Number Placeholder 3">
            <a:extLst>
              <a:ext uri="{FF2B5EF4-FFF2-40B4-BE49-F238E27FC236}">
                <a16:creationId xmlns:a16="http://schemas.microsoft.com/office/drawing/2014/main" id="{954BFE01-E8F9-33D9-A2CA-544F93AD822A}"/>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44072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 y="1"/>
            <a:ext cx="11249891" cy="1413163"/>
          </a:xfrm>
        </p:spPr>
        <p:txBody>
          <a:bodyPr>
            <a:normAutofit fontScale="90000"/>
          </a:bodyPr>
          <a:lstStyle/>
          <a:p>
            <a:pPr algn="ctr"/>
            <a:r>
              <a:rPr lang="es-US" sz="4800" b="1" dirty="0">
                <a:latin typeface="Century Schoolbook"/>
                <a:ea typeface="Cambria"/>
              </a:rPr>
              <a:t>#2 de las “5 grandes”</a:t>
            </a:r>
            <a:r>
              <a:rPr lang="es-US" sz="4800" b="1" dirty="0"/>
              <a:t/>
            </a:r>
            <a:br>
              <a:rPr lang="es-US" sz="4800" b="1" dirty="0"/>
            </a:br>
            <a:r>
              <a:rPr lang="es-US" sz="4400" b="1" dirty="0">
                <a:solidFill>
                  <a:srgbClr val="FF0000"/>
                </a:solidFill>
                <a:latin typeface="Century Schoolbook"/>
                <a:ea typeface="Cambria"/>
              </a:rPr>
              <a:t>Agresión sexual (Definición según </a:t>
            </a:r>
            <a:r>
              <a:rPr lang="es-US" sz="4400" b="1" dirty="0" err="1">
                <a:solidFill>
                  <a:srgbClr val="FF0000"/>
                </a:solidFill>
                <a:latin typeface="Century Schoolbook"/>
                <a:ea typeface="Cambria"/>
              </a:rPr>
              <a:t>Clery</a:t>
            </a:r>
            <a:r>
              <a:rPr lang="es-US" sz="4400" b="1" dirty="0">
                <a:solidFill>
                  <a:srgbClr val="FF0000"/>
                </a:solidFill>
                <a:latin typeface="Century Schoolbook"/>
                <a:ea typeface="Cambria"/>
              </a:rPr>
              <a:t> )</a:t>
            </a:r>
            <a:endParaRPr lang="es-US" sz="4400" b="1">
              <a:solidFill>
                <a:srgbClr val="FF0000"/>
              </a:solidFill>
              <a:latin typeface="Century Schoolbook"/>
              <a:ea typeface="Cambria"/>
            </a:endParaRPr>
          </a:p>
        </p:txBody>
      </p:sp>
      <p:sp>
        <p:nvSpPr>
          <p:cNvPr id="9" name="Content Placeholder 2">
            <a:extLst>
              <a:ext uri="{FF2B5EF4-FFF2-40B4-BE49-F238E27FC236}">
                <a16:creationId xmlns:a16="http://schemas.microsoft.com/office/drawing/2014/main" id="{F1129126-3DD8-40CB-9D13-52279A31915D}"/>
              </a:ext>
            </a:extLst>
          </p:cNvPr>
          <p:cNvSpPr>
            <a:spLocks noGrp="1"/>
          </p:cNvSpPr>
          <p:nvPr>
            <p:ph idx="1"/>
          </p:nvPr>
        </p:nvSpPr>
        <p:spPr>
          <a:xfrm>
            <a:off x="609600" y="1600202"/>
            <a:ext cx="10418618" cy="4102329"/>
          </a:xfrm>
        </p:spPr>
        <p:txBody>
          <a:bodyPr vert="horz" lIns="91440" tIns="45720" rIns="91440" bIns="45720" rtlCol="0" anchor="t">
            <a:normAutofit/>
          </a:bodyPr>
          <a:lstStyle/>
          <a:p>
            <a:r>
              <a:rPr lang="es-US" sz="2900" dirty="0">
                <a:latin typeface="Century Schoolbook"/>
                <a:ea typeface="Cambria"/>
              </a:rPr>
              <a:t>Violación, toqueteo sin consentimiento, incesto o estupro</a:t>
            </a:r>
            <a:endParaRPr lang="en-US"/>
          </a:p>
          <a:p>
            <a:r>
              <a:rPr lang="es-US" sz="2900" dirty="0">
                <a:latin typeface="Century Schoolbook"/>
                <a:ea typeface="Cambria"/>
              </a:rPr>
              <a:t>Cualquier acto de penetración vaginal o anal, sin importar que sea leve, con cualquier parte corporal u objeto, o contacto genital oral de otra persona, sin consentimiento </a:t>
            </a:r>
            <a:endParaRPr lang="es-US" sz="2900">
              <a:latin typeface="Century Schoolbook"/>
              <a:ea typeface="Cambria"/>
            </a:endParaRPr>
          </a:p>
          <a:p>
            <a:r>
              <a:rPr lang="es-US" sz="2900" dirty="0">
                <a:latin typeface="Century Schoolbook"/>
                <a:ea typeface="Cambria"/>
              </a:rPr>
              <a:t>Tocar las partes corporales privadas de otra persona con fines de gratificación sexual, sin consentimiento (sobre o debajo de la ropa)</a:t>
            </a:r>
            <a:endParaRPr lang="en-US"/>
          </a:p>
        </p:txBody>
      </p:sp>
      <p:sp>
        <p:nvSpPr>
          <p:cNvPr id="4" name="Slide Number Placeholder 3">
            <a:extLst>
              <a:ext uri="{FF2B5EF4-FFF2-40B4-BE49-F238E27FC236}">
                <a16:creationId xmlns:a16="http://schemas.microsoft.com/office/drawing/2014/main" id="{8778F89D-0C86-A538-ECE9-81E50DE71E7C}"/>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28236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9846-ABAB-457E-8A97-F320B470C59B}"/>
              </a:ext>
            </a:extLst>
          </p:cNvPr>
          <p:cNvSpPr>
            <a:spLocks noGrp="1"/>
          </p:cNvSpPr>
          <p:nvPr>
            <p:ph type="title"/>
          </p:nvPr>
        </p:nvSpPr>
        <p:spPr/>
        <p:txBody>
          <a:bodyPr>
            <a:normAutofit/>
          </a:bodyPr>
          <a:lstStyle/>
          <a:p>
            <a:r>
              <a:rPr lang="es-US" sz="5500" dirty="0">
                <a:latin typeface="Century Schoolbook"/>
                <a:ea typeface="Cambria"/>
              </a:rPr>
              <a:t>¿Qué es consentimiento?</a:t>
            </a:r>
          </a:p>
        </p:txBody>
      </p:sp>
      <p:sp>
        <p:nvSpPr>
          <p:cNvPr id="3" name="Content Placeholder 2">
            <a:extLst>
              <a:ext uri="{FF2B5EF4-FFF2-40B4-BE49-F238E27FC236}">
                <a16:creationId xmlns:a16="http://schemas.microsoft.com/office/drawing/2014/main" id="{C8E4C8DA-A6D2-4E1C-A86B-FE1302BD5D23}"/>
              </a:ext>
            </a:extLst>
          </p:cNvPr>
          <p:cNvSpPr>
            <a:spLocks noGrp="1"/>
          </p:cNvSpPr>
          <p:nvPr>
            <p:ph idx="1"/>
          </p:nvPr>
        </p:nvSpPr>
        <p:spPr/>
        <p:txBody>
          <a:bodyPr vert="horz" lIns="91440" tIns="45720" rIns="91440" bIns="45720" rtlCol="0" anchor="t">
            <a:normAutofit/>
          </a:bodyPr>
          <a:lstStyle/>
          <a:p>
            <a:r>
              <a:rPr lang="es-US" sz="3000" dirty="0">
                <a:latin typeface="Century Schoolbook"/>
                <a:ea typeface="Cambria"/>
              </a:rPr>
              <a:t>El "Consentimiento" entra en juego en los casos de agresión sexual, incluso en los que se involucra el toqueteo</a:t>
            </a:r>
          </a:p>
          <a:p>
            <a:r>
              <a:rPr lang="es-US" sz="3000" dirty="0">
                <a:latin typeface="Century Schoolbook"/>
                <a:ea typeface="Cambria"/>
              </a:rPr>
              <a:t>Consentimiento no está definido en las reglas del Título IX de 2020/OCR</a:t>
            </a:r>
          </a:p>
          <a:p>
            <a:r>
              <a:rPr lang="es-US" sz="3000" dirty="0">
                <a:latin typeface="Century Schoolbook"/>
                <a:ea typeface="Cambria"/>
              </a:rPr>
              <a:t>Debe estar definido en sus normas y procedimientos </a:t>
            </a:r>
            <a:r>
              <a:rPr lang="es-US" sz="3500" dirty="0">
                <a:latin typeface="Century Schoolbook"/>
                <a:ea typeface="Cambria"/>
              </a:rPr>
              <a:t> </a:t>
            </a:r>
            <a:endParaRPr lang="es-US" sz="3500" dirty="0"/>
          </a:p>
        </p:txBody>
      </p:sp>
      <p:sp>
        <p:nvSpPr>
          <p:cNvPr id="4" name="Slide Number Placeholder 3">
            <a:extLst>
              <a:ext uri="{FF2B5EF4-FFF2-40B4-BE49-F238E27FC236}">
                <a16:creationId xmlns:a16="http://schemas.microsoft.com/office/drawing/2014/main" id="{1E9535DB-CE2E-4562-9601-88FF12CC86A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50471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9846-ABAB-457E-8A97-F320B470C59B}"/>
              </a:ext>
            </a:extLst>
          </p:cNvPr>
          <p:cNvSpPr>
            <a:spLocks noGrp="1"/>
          </p:cNvSpPr>
          <p:nvPr>
            <p:ph type="title"/>
          </p:nvPr>
        </p:nvSpPr>
        <p:spPr/>
        <p:txBody>
          <a:bodyPr>
            <a:normAutofit/>
          </a:bodyPr>
          <a:lstStyle/>
          <a:p>
            <a:r>
              <a:rPr lang="es-US" sz="5000" dirty="0">
                <a:solidFill>
                  <a:schemeClr val="bg1"/>
                </a:solidFill>
                <a:latin typeface="Century Schoolbook"/>
                <a:ea typeface="Cambria"/>
              </a:rPr>
              <a:t>Qué es consentimiento</a:t>
            </a:r>
          </a:p>
        </p:txBody>
      </p:sp>
      <p:sp>
        <p:nvSpPr>
          <p:cNvPr id="3" name="Content Placeholder 2">
            <a:extLst>
              <a:ext uri="{FF2B5EF4-FFF2-40B4-BE49-F238E27FC236}">
                <a16:creationId xmlns:a16="http://schemas.microsoft.com/office/drawing/2014/main" id="{C8E4C8DA-A6D2-4E1C-A86B-FE1302BD5D23}"/>
              </a:ext>
            </a:extLst>
          </p:cNvPr>
          <p:cNvSpPr>
            <a:spLocks noGrp="1"/>
          </p:cNvSpPr>
          <p:nvPr>
            <p:ph idx="1"/>
          </p:nvPr>
        </p:nvSpPr>
        <p:spPr/>
        <p:txBody>
          <a:bodyPr vert="horz" lIns="91440" tIns="45720" rIns="91440" bIns="45720" rtlCol="0" anchor="t">
            <a:normAutofit/>
          </a:bodyPr>
          <a:lstStyle/>
          <a:p>
            <a:pPr marL="0" indent="0">
              <a:buNone/>
            </a:pPr>
            <a:r>
              <a:rPr lang="es-US" sz="3300" dirty="0">
                <a:latin typeface="Century Schoolbook"/>
                <a:ea typeface="Cambria"/>
              </a:rPr>
              <a:t>Generalmente, consentimiento significa la existencia de palabras o acciones comprensibles claramente que manifiestan un acuerdo </a:t>
            </a:r>
            <a:r>
              <a:rPr lang="es-US" sz="3300" dirty="0">
                <a:solidFill>
                  <a:srgbClr val="FF0000"/>
                </a:solidFill>
                <a:latin typeface="Century Schoolbook"/>
                <a:ea typeface="Cambria"/>
              </a:rPr>
              <a:t>intencional, activo</a:t>
            </a:r>
            <a:r>
              <a:rPr lang="es-US" sz="3300" dirty="0">
                <a:latin typeface="Century Schoolbook"/>
                <a:ea typeface="Cambria"/>
              </a:rPr>
              <a:t>, </a:t>
            </a:r>
            <a:r>
              <a:rPr lang="es-US" sz="3300" dirty="0">
                <a:solidFill>
                  <a:srgbClr val="FF0000"/>
                </a:solidFill>
                <a:latin typeface="Century Schoolbook"/>
                <a:ea typeface="Cambria"/>
              </a:rPr>
              <a:t>voluntario,</a:t>
            </a:r>
            <a:r>
              <a:rPr lang="es-US" sz="3300" dirty="0">
                <a:latin typeface="Century Schoolbook"/>
                <a:ea typeface="Cambria"/>
              </a:rPr>
              <a:t> </a:t>
            </a:r>
            <a:r>
              <a:rPr lang="es-US" sz="3300" dirty="0">
                <a:solidFill>
                  <a:srgbClr val="FF0000"/>
                </a:solidFill>
                <a:latin typeface="Century Schoolbook"/>
                <a:ea typeface="Cambria"/>
              </a:rPr>
              <a:t>presente y continuo</a:t>
            </a:r>
            <a:r>
              <a:rPr lang="es-US" sz="3300" dirty="0">
                <a:latin typeface="Century Schoolbook"/>
                <a:ea typeface="Cambria"/>
              </a:rPr>
              <a:t> de participar en una conducta específica íntima o sexual por alguien que </a:t>
            </a:r>
            <a:r>
              <a:rPr lang="es-US" sz="3300" dirty="0">
                <a:solidFill>
                  <a:srgbClr val="FF0000"/>
                </a:solidFill>
                <a:latin typeface="Century Schoolbook"/>
                <a:ea typeface="Cambria"/>
              </a:rPr>
              <a:t>no sufre de discapacidades</a:t>
            </a:r>
          </a:p>
        </p:txBody>
      </p:sp>
      <p:sp>
        <p:nvSpPr>
          <p:cNvPr id="4" name="Slide Number Placeholder 3">
            <a:extLst>
              <a:ext uri="{FF2B5EF4-FFF2-40B4-BE49-F238E27FC236}">
                <a16:creationId xmlns:a16="http://schemas.microsoft.com/office/drawing/2014/main" id="{1E9535DB-CE2E-4562-9601-88FF12CC86A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89893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 y="1"/>
            <a:ext cx="11249891" cy="1413163"/>
          </a:xfrm>
        </p:spPr>
        <p:txBody>
          <a:bodyPr>
            <a:normAutofit/>
          </a:bodyPr>
          <a:lstStyle/>
          <a:p>
            <a:pPr algn="ctr"/>
            <a:r>
              <a:rPr lang="es-US" sz="3900" dirty="0">
                <a:latin typeface="Century Schoolbook"/>
                <a:ea typeface="Cambria"/>
              </a:rPr>
              <a:t>#3 de las “5 grandes”</a:t>
            </a:r>
            <a:br>
              <a:rPr lang="es-US" sz="3900" dirty="0">
                <a:latin typeface="Century Schoolbook"/>
                <a:ea typeface="Cambria"/>
              </a:rPr>
            </a:br>
            <a:r>
              <a:rPr lang="es-US" sz="3700" dirty="0">
                <a:solidFill>
                  <a:srgbClr val="FF0000"/>
                </a:solidFill>
                <a:latin typeface="Century Schoolbook"/>
                <a:ea typeface="Cambria"/>
              </a:rPr>
              <a:t>Violencia doméstica (Definición de VAWA )</a:t>
            </a:r>
            <a:endParaRPr lang="en-US" sz="3700"/>
          </a:p>
        </p:txBody>
      </p:sp>
      <p:sp>
        <p:nvSpPr>
          <p:cNvPr id="9" name="Content Placeholder 2">
            <a:extLst>
              <a:ext uri="{FF2B5EF4-FFF2-40B4-BE49-F238E27FC236}">
                <a16:creationId xmlns:a16="http://schemas.microsoft.com/office/drawing/2014/main" id="{F1129126-3DD8-40CB-9D13-52279A31915D}"/>
              </a:ext>
            </a:extLst>
          </p:cNvPr>
          <p:cNvSpPr>
            <a:spLocks noGrp="1"/>
          </p:cNvSpPr>
          <p:nvPr>
            <p:ph idx="1"/>
          </p:nvPr>
        </p:nvSpPr>
        <p:spPr>
          <a:xfrm>
            <a:off x="609600" y="1600202"/>
            <a:ext cx="10418618" cy="4102329"/>
          </a:xfrm>
        </p:spPr>
        <p:txBody>
          <a:bodyPr vert="horz" lIns="91440" tIns="45720" rIns="91440" bIns="45720" rtlCol="0" anchor="t">
            <a:normAutofit fontScale="62500" lnSpcReduction="20000"/>
          </a:bodyPr>
          <a:lstStyle/>
          <a:p>
            <a:r>
              <a:rPr lang="es-US" dirty="0"/>
              <a:t>Los delitos mayores o los delitos menores de crímenes de violencia</a:t>
            </a:r>
          </a:p>
          <a:p>
            <a:r>
              <a:rPr lang="es-US" dirty="0"/>
              <a:t>Por parte de </a:t>
            </a:r>
          </a:p>
          <a:p>
            <a:pPr lvl="1">
              <a:buFont typeface="Wingdings" panose="05000000000000000000" pitchFamily="2" charset="2"/>
              <a:buChar char="Ø"/>
            </a:pPr>
            <a:r>
              <a:rPr lang="es-US" dirty="0"/>
              <a:t>un compañero de romance actual o anterior </a:t>
            </a:r>
          </a:p>
          <a:p>
            <a:pPr lvl="1">
              <a:buFont typeface="Wingdings" panose="05000000000000000000" pitchFamily="2" charset="2"/>
              <a:buChar char="Ø"/>
            </a:pPr>
            <a:r>
              <a:rPr lang="es-US" dirty="0"/>
              <a:t>Esposo(a)</a:t>
            </a:r>
          </a:p>
          <a:p>
            <a:pPr lvl="1">
              <a:buFont typeface="Wingdings" panose="05000000000000000000" pitchFamily="2" charset="2"/>
              <a:buChar char="Ø"/>
            </a:pPr>
            <a:r>
              <a:rPr lang="es-US" dirty="0"/>
              <a:t>Exesposo(a)</a:t>
            </a:r>
          </a:p>
          <a:p>
            <a:pPr lvl="1">
              <a:buFont typeface="Wingdings" panose="05000000000000000000" pitchFamily="2" charset="2"/>
              <a:buChar char="Ø"/>
            </a:pPr>
            <a:r>
              <a:rPr lang="es-US" dirty="0"/>
              <a:t>Persona con la que mantiene una relación íntima</a:t>
            </a:r>
          </a:p>
          <a:p>
            <a:pPr lvl="1">
              <a:buFont typeface="Wingdings" panose="05000000000000000000" pitchFamily="2" charset="2"/>
              <a:buChar char="Ø"/>
            </a:pPr>
            <a:r>
              <a:rPr lang="es-US" dirty="0"/>
              <a:t>Persona con la que tiene un hijo en común</a:t>
            </a:r>
          </a:p>
          <a:p>
            <a:pPr lvl="1">
              <a:buFont typeface="Wingdings" panose="05000000000000000000" pitchFamily="2" charset="2"/>
              <a:buChar char="Ø"/>
            </a:pPr>
            <a:r>
              <a:rPr lang="es-US" dirty="0"/>
              <a:t>Una persona situada de manera similar un cónyuge</a:t>
            </a:r>
          </a:p>
          <a:p>
            <a:pPr lvl="1" algn="ctr">
              <a:buFont typeface="Wingdings" panose="05000000000000000000" pitchFamily="2" charset="2"/>
              <a:buChar char="Ø"/>
            </a:pPr>
            <a:r>
              <a:rPr lang="es-US" dirty="0">
                <a:latin typeface="Century Schoolbook"/>
                <a:ea typeface="Cambria"/>
              </a:rPr>
              <a:t>Un adulto en contra de una persona protegida bajo las leyes de la jurisdicción de violencia doméstica o intrafamiliar</a:t>
            </a:r>
          </a:p>
        </p:txBody>
      </p:sp>
      <p:sp>
        <p:nvSpPr>
          <p:cNvPr id="4" name="Slide Number Placeholder 3">
            <a:extLst>
              <a:ext uri="{FF2B5EF4-FFF2-40B4-BE49-F238E27FC236}">
                <a16:creationId xmlns:a16="http://schemas.microsoft.com/office/drawing/2014/main" id="{F28096FD-274B-E905-98F8-B93606A58A0E}"/>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09842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 y="1"/>
            <a:ext cx="11249890" cy="1413163"/>
          </a:xfrm>
        </p:spPr>
        <p:txBody>
          <a:bodyPr>
            <a:normAutofit fontScale="90000"/>
          </a:bodyPr>
          <a:lstStyle/>
          <a:p>
            <a:pPr algn="ctr"/>
            <a:r>
              <a:rPr lang="es-US" sz="4800" b="1" dirty="0"/>
              <a:t>#4 de las “5 grandes”</a:t>
            </a:r>
            <a:br>
              <a:rPr lang="es-US" sz="4800" b="1" dirty="0"/>
            </a:br>
            <a:r>
              <a:rPr lang="es-US" sz="3600" b="1" dirty="0">
                <a:solidFill>
                  <a:srgbClr val="FF0000"/>
                </a:solidFill>
                <a:highlight>
                  <a:srgbClr val="FFFF00"/>
                </a:highlight>
              </a:rPr>
              <a:t>Violencia en el noviazgo (Definición de VAWA )</a:t>
            </a:r>
          </a:p>
        </p:txBody>
      </p:sp>
      <p:sp>
        <p:nvSpPr>
          <p:cNvPr id="9" name="Content Placeholder 2">
            <a:extLst>
              <a:ext uri="{FF2B5EF4-FFF2-40B4-BE49-F238E27FC236}">
                <a16:creationId xmlns:a16="http://schemas.microsoft.com/office/drawing/2014/main" id="{F1129126-3DD8-40CB-9D13-52279A31915D}"/>
              </a:ext>
            </a:extLst>
          </p:cNvPr>
          <p:cNvSpPr>
            <a:spLocks noGrp="1"/>
          </p:cNvSpPr>
          <p:nvPr>
            <p:ph idx="1"/>
          </p:nvPr>
        </p:nvSpPr>
        <p:spPr>
          <a:xfrm>
            <a:off x="609600" y="1600202"/>
            <a:ext cx="10418618" cy="4168831"/>
          </a:xfrm>
        </p:spPr>
        <p:txBody>
          <a:bodyPr vert="horz" lIns="91440" tIns="45720" rIns="91440" bIns="45720" rtlCol="0" anchor="t">
            <a:normAutofit/>
          </a:bodyPr>
          <a:lstStyle/>
          <a:p>
            <a:r>
              <a:rPr lang="es-US" sz="3100" dirty="0">
                <a:latin typeface="Century Schoolbook"/>
                <a:ea typeface="Cambria"/>
              </a:rPr>
              <a:t>Violencia cometida por una persona que ha estado en una relación social íntima o romántica con la víctima</a:t>
            </a:r>
          </a:p>
          <a:p>
            <a:r>
              <a:rPr lang="es-US" sz="3100" dirty="0">
                <a:latin typeface="Century Schoolbook"/>
                <a:ea typeface="Cambria"/>
              </a:rPr>
              <a:t>Puede incluir violencia sexual, física, emocional o psicológica </a:t>
            </a:r>
            <a:endParaRPr lang="es-US" sz="3100" dirty="0"/>
          </a:p>
          <a:p>
            <a:r>
              <a:rPr lang="es-US" sz="3100" dirty="0">
                <a:latin typeface="Century Schoolbook"/>
                <a:ea typeface="Cambria"/>
              </a:rPr>
              <a:t>Se considera la descripción del denunciante en cuanto a la duración de la relación, el tipo de relación y la frecuencia de la interacción </a:t>
            </a:r>
            <a:endParaRPr lang="es-US" sz="3100" dirty="0"/>
          </a:p>
        </p:txBody>
      </p:sp>
      <p:sp>
        <p:nvSpPr>
          <p:cNvPr id="4" name="Slide Number Placeholder 3">
            <a:extLst>
              <a:ext uri="{FF2B5EF4-FFF2-40B4-BE49-F238E27FC236}">
                <a16:creationId xmlns:a16="http://schemas.microsoft.com/office/drawing/2014/main" id="{B8C7D4CD-330F-4581-F8D3-BD87B27A1DC4}"/>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71327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 y="1"/>
            <a:ext cx="11249891" cy="1413163"/>
          </a:xfrm>
        </p:spPr>
        <p:txBody>
          <a:bodyPr>
            <a:normAutofit/>
          </a:bodyPr>
          <a:lstStyle/>
          <a:p>
            <a:pPr algn="ctr"/>
            <a:r>
              <a:rPr lang="es-US" sz="4000" b="1" dirty="0">
                <a:latin typeface="Century Schoolbook"/>
                <a:ea typeface="Cambria"/>
              </a:rPr>
              <a:t>#5 de las “5 grandes”</a:t>
            </a:r>
            <a:r>
              <a:rPr lang="es-US" sz="4000" b="1" dirty="0"/>
              <a:t/>
            </a:r>
            <a:br>
              <a:rPr lang="es-US" sz="4000" b="1" dirty="0"/>
            </a:br>
            <a:r>
              <a:rPr lang="es-US" sz="4000" b="1" dirty="0">
                <a:solidFill>
                  <a:srgbClr val="FF0000"/>
                </a:solidFill>
                <a:latin typeface="Century Schoolbook"/>
                <a:ea typeface="Cambria"/>
              </a:rPr>
              <a:t>Acecho (Definición de VAWA )</a:t>
            </a:r>
          </a:p>
        </p:txBody>
      </p:sp>
      <p:sp>
        <p:nvSpPr>
          <p:cNvPr id="9" name="Content Placeholder 2">
            <a:extLst>
              <a:ext uri="{FF2B5EF4-FFF2-40B4-BE49-F238E27FC236}">
                <a16:creationId xmlns:a16="http://schemas.microsoft.com/office/drawing/2014/main" id="{F1129126-3DD8-40CB-9D13-52279A31915D}"/>
              </a:ext>
            </a:extLst>
          </p:cNvPr>
          <p:cNvSpPr>
            <a:spLocks noGrp="1"/>
          </p:cNvSpPr>
          <p:nvPr>
            <p:ph idx="1"/>
          </p:nvPr>
        </p:nvSpPr>
        <p:spPr>
          <a:xfrm>
            <a:off x="609600" y="1600202"/>
            <a:ext cx="10418618" cy="4407059"/>
          </a:xfrm>
        </p:spPr>
        <p:txBody>
          <a:bodyPr vert="horz" lIns="91440" tIns="45720" rIns="91440" bIns="45720" rtlCol="0" anchor="t">
            <a:noAutofit/>
          </a:bodyPr>
          <a:lstStyle/>
          <a:p>
            <a:r>
              <a:rPr lang="es-US" sz="2800" dirty="0">
                <a:latin typeface="Century Schoolbook"/>
                <a:ea typeface="Cambria"/>
              </a:rPr>
              <a:t>Una línea de conducta basada en el sexo (2 o más veces)</a:t>
            </a:r>
          </a:p>
          <a:p>
            <a:r>
              <a:rPr lang="es-US" sz="2800" dirty="0">
                <a:latin typeface="Century Schoolbook"/>
                <a:ea typeface="Cambria"/>
              </a:rPr>
              <a:t>Dirigido a una persona específica</a:t>
            </a:r>
          </a:p>
          <a:p>
            <a:r>
              <a:rPr lang="es-US" sz="2800" dirty="0">
                <a:latin typeface="Century Schoolbook"/>
                <a:ea typeface="Cambria"/>
              </a:rPr>
              <a:t>Que causaría que una persona razonable: </a:t>
            </a:r>
          </a:p>
          <a:p>
            <a:r>
              <a:rPr lang="es-US" sz="2800" dirty="0">
                <a:latin typeface="Century Schoolbook"/>
                <a:ea typeface="Cambria"/>
              </a:rPr>
              <a:t>Tema por la seguridad de la persona o  </a:t>
            </a:r>
            <a:endParaRPr lang="es-US" sz="2800"/>
          </a:p>
          <a:p>
            <a:pPr lvl="1">
              <a:buFont typeface="Wingdings" panose="05000000000000000000" pitchFamily="2" charset="2"/>
              <a:buChar char="Ø"/>
            </a:pPr>
            <a:r>
              <a:rPr lang="es-US" sz="2800" dirty="0">
                <a:latin typeface="Century Schoolbook"/>
                <a:ea typeface="Cambria"/>
              </a:rPr>
              <a:t>Tema por la seguridad de otros o</a:t>
            </a:r>
          </a:p>
          <a:p>
            <a:pPr lvl="1">
              <a:buFont typeface="Wingdings" panose="05000000000000000000" pitchFamily="2" charset="2"/>
              <a:buChar char="Ø"/>
            </a:pPr>
            <a:r>
              <a:rPr lang="es-US" sz="2800" dirty="0">
                <a:latin typeface="Century Schoolbook"/>
                <a:ea typeface="Cambria"/>
              </a:rPr>
              <a:t>Sufra de angustia emocional sustancial</a:t>
            </a:r>
          </a:p>
          <a:p>
            <a:r>
              <a:rPr lang="es-US" sz="2800" dirty="0">
                <a:latin typeface="Century Schoolbook"/>
                <a:ea typeface="Cambria"/>
              </a:rPr>
              <a:t>Puede ser directa o indirecta</a:t>
            </a:r>
          </a:p>
        </p:txBody>
      </p:sp>
      <p:sp>
        <p:nvSpPr>
          <p:cNvPr id="4" name="Slide Number Placeholder 3">
            <a:extLst>
              <a:ext uri="{FF2B5EF4-FFF2-40B4-BE49-F238E27FC236}">
                <a16:creationId xmlns:a16="http://schemas.microsoft.com/office/drawing/2014/main" id="{B4C16384-355F-929D-11F4-65231BA9A66D}"/>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89873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algn="ctr"/>
            <a:r>
              <a:rPr lang="es-US" sz="4400" b="1"/>
              <a:t>"Acoso sexual según el Título IX"</a:t>
            </a:r>
          </a:p>
        </p:txBody>
      </p:sp>
      <p:sp>
        <p:nvSpPr>
          <p:cNvPr id="14" name="Content Placeholder 2">
            <a:extLst>
              <a:ext uri="{FF2B5EF4-FFF2-40B4-BE49-F238E27FC236}">
                <a16:creationId xmlns:a16="http://schemas.microsoft.com/office/drawing/2014/main" id="{666017C3-A5A1-44B6-959B-05EDABD9A145}"/>
              </a:ext>
            </a:extLst>
          </p:cNvPr>
          <p:cNvSpPr txBox="1">
            <a:spLocks/>
          </p:cNvSpPr>
          <p:nvPr/>
        </p:nvSpPr>
        <p:spPr>
          <a:xfrm>
            <a:off x="-160371" y="2409693"/>
            <a:ext cx="5425098" cy="1238370"/>
          </a:xfrm>
          <a:prstGeom prst="rect">
            <a:avLst/>
          </a:prstGeom>
        </p:spPr>
        <p:txBody>
          <a:bodyPr vert="horz" lIns="91440" tIns="45720" rIns="91440" bIns="45720" rtlCol="0" anchor="t">
            <a:noAutofit/>
          </a:bodyPr>
          <a:lstStyle>
            <a:lvl1pPr marL="342900" indent="-228600" algn="l" defTabSz="914400" rtl="0" eaLnBrk="1" latinLnBrk="0" hangingPunct="1">
              <a:spcBef>
                <a:spcPts val="0"/>
              </a:spcBef>
              <a:spcAft>
                <a:spcPts val="1200"/>
              </a:spcAft>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4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24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24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2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85725" indent="0" algn="ctr">
              <a:spcAft>
                <a:spcPts val="1000"/>
              </a:spcAft>
              <a:buClr>
                <a:srgbClr val="629DD1"/>
              </a:buClr>
              <a:buNone/>
              <a:defRPr/>
            </a:pPr>
            <a:r>
              <a:rPr kumimoji="0" lang="es-US" sz="4500" b="1" i="0" u="none" strike="noStrike" cap="none" normalizeH="0" baseline="0" noProof="0" dirty="0">
                <a:ln>
                  <a:noFill/>
                </a:ln>
                <a:solidFill>
                  <a:schemeClr val="bg1"/>
                </a:solidFill>
                <a:effectLst/>
                <a:uLnTx/>
                <a:uFillTx/>
                <a:latin typeface="Century Schoolbook"/>
              </a:rPr>
              <a:t>Los</a:t>
            </a:r>
            <a:r>
              <a:rPr lang="es-US" sz="4500" b="1" dirty="0">
                <a:solidFill>
                  <a:schemeClr val="bg1"/>
                </a:solidFill>
                <a:latin typeface="Century Schoolbook"/>
              </a:rPr>
              <a:t> </a:t>
            </a:r>
            <a:endParaRPr lang="es-US" sz="4500" b="1">
              <a:solidFill>
                <a:schemeClr val="bg1"/>
              </a:solidFill>
              <a:latin typeface="Century Schoolbook" panose="02040604050505020304" pitchFamily="18" charset="0"/>
            </a:endParaRPr>
          </a:p>
          <a:p>
            <a:pPr marL="85725" indent="0" algn="ctr">
              <a:spcAft>
                <a:spcPts val="1000"/>
              </a:spcAft>
              <a:buNone/>
              <a:defRPr/>
            </a:pPr>
            <a:r>
              <a:rPr kumimoji="0" lang="es-US" sz="4500" b="1" i="0" u="none" strike="noStrike" cap="none" normalizeH="0" baseline="0" noProof="0" dirty="0">
                <a:ln>
                  <a:noFill/>
                </a:ln>
                <a:solidFill>
                  <a:schemeClr val="bg1"/>
                </a:solidFill>
                <a:effectLst/>
                <a:uLnTx/>
                <a:uFillTx/>
                <a:latin typeface="Century Schoolbook"/>
              </a:rPr>
              <a:t>" 5 grandes"</a:t>
            </a:r>
            <a:r>
              <a:rPr lang="es-US" sz="4500" b="1" dirty="0">
                <a:solidFill>
                  <a:schemeClr val="bg1"/>
                </a:solidFill>
                <a:latin typeface="Century Schoolbook"/>
              </a:rPr>
              <a:t> </a:t>
            </a:r>
            <a:endParaRPr lang="es-US" sz="4500" b="1">
              <a:solidFill>
                <a:schemeClr val="bg1"/>
              </a:solidFill>
              <a:latin typeface="Century Schoolbook" panose="02040604050505020304" pitchFamily="18" charset="0"/>
            </a:endParaRPr>
          </a:p>
          <a:p>
            <a:pPr marL="85725" indent="0" algn="ctr">
              <a:spcAft>
                <a:spcPts val="1000"/>
              </a:spcAft>
              <a:buNone/>
              <a:defRPr/>
            </a:pPr>
            <a:r>
              <a:rPr kumimoji="0" lang="es-US" sz="4500" b="1" i="0" u="none" strike="noStrike" cap="none" normalizeH="0" baseline="0" noProof="0" dirty="0">
                <a:ln>
                  <a:noFill/>
                </a:ln>
                <a:solidFill>
                  <a:schemeClr val="bg1"/>
                </a:solidFill>
                <a:effectLst/>
                <a:uLnTx/>
                <a:uFillTx/>
                <a:latin typeface="Century Schoolbook"/>
              </a:rPr>
              <a:t>del Título IX</a:t>
            </a:r>
            <a:r>
              <a:rPr lang="es-US" sz="4800" b="1" dirty="0">
                <a:solidFill>
                  <a:schemeClr val="bg1"/>
                </a:solidFill>
                <a:latin typeface="Century Schoolbook"/>
              </a:rPr>
              <a:t> </a:t>
            </a:r>
            <a:endParaRPr lang="es-US" sz="4800" b="1" i="0" u="none" strike="noStrike" cap="none" normalizeH="0" baseline="0" noProof="0">
              <a:ln>
                <a:noFill/>
              </a:ln>
              <a:solidFill>
                <a:schemeClr val="bg1"/>
              </a:solidFill>
              <a:effectLst/>
              <a:uLnTx/>
              <a:uFillTx/>
              <a:latin typeface="Century Schoolbook" panose="02040604050505020304" pitchFamily="18" charset="0"/>
            </a:endParaRPr>
          </a:p>
        </p:txBody>
      </p:sp>
      <p:sp>
        <p:nvSpPr>
          <p:cNvPr id="15" name="Content Placeholder 2">
            <a:extLst>
              <a:ext uri="{FF2B5EF4-FFF2-40B4-BE49-F238E27FC236}">
                <a16:creationId xmlns:a16="http://schemas.microsoft.com/office/drawing/2014/main" id="{F990F7C2-058E-4CD1-90B8-C5484FD5A61D}"/>
              </a:ext>
            </a:extLst>
          </p:cNvPr>
          <p:cNvSpPr txBox="1">
            <a:spLocks/>
          </p:cNvSpPr>
          <p:nvPr/>
        </p:nvSpPr>
        <p:spPr>
          <a:xfrm>
            <a:off x="6851926" y="2628899"/>
            <a:ext cx="4204000" cy="2414390"/>
          </a:xfrm>
          <a:prstGeom prst="rect">
            <a:avLst/>
          </a:prstGeom>
        </p:spPr>
        <p:txBody>
          <a:bodyPr vert="horz" lIns="91440" tIns="45720" rIns="91440" bIns="45720" rtlCol="0" anchor="t">
            <a:normAutofit/>
          </a:bodyPr>
          <a:lstStyle>
            <a:lvl1pPr marL="257175" indent="-171450" algn="l" defTabSz="685800" rtl="0" eaLnBrk="1" latinLnBrk="0" hangingPunct="1">
              <a:spcBef>
                <a:spcPct val="20000"/>
              </a:spcBef>
              <a:buClr>
                <a:schemeClr val="accent1"/>
              </a:buClr>
              <a:buFont typeface="Arial" pitchFamily="34" charset="0"/>
              <a:buChar char="•"/>
              <a:defRPr lang="en-US" sz="1650" kern="1200" dirty="0" smtClean="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lang="en-US" sz="1650" kern="1200" dirty="0" smtClean="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lang="en-US" sz="1650" kern="1200" dirty="0" smtClean="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lang="en-US" sz="1650" kern="1200" dirty="0" smtClean="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lang="en-US" sz="1650" kern="1200" baseline="0" dirty="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marR="0" lvl="0" indent="0" algn="ctr" defTabSz="685800" rtl="0" eaLnBrk="1" fontAlgn="auto" latinLnBrk="0" hangingPunct="1">
              <a:lnSpc>
                <a:spcPct val="100000"/>
              </a:lnSpc>
              <a:spcBef>
                <a:spcPct val="20000"/>
              </a:spcBef>
              <a:spcAft>
                <a:spcPts val="1000"/>
              </a:spcAft>
              <a:buClr>
                <a:srgbClr val="629DD1"/>
              </a:buClr>
              <a:buSzTx/>
              <a:buFont typeface="Arial" pitchFamily="34" charset="0"/>
              <a:buNone/>
              <a:tabLst/>
              <a:defRPr/>
            </a:pPr>
            <a:r>
              <a:rPr kumimoji="0" lang="es-US" sz="4000" b="1" i="0" u="none" strike="noStrike" cap="none" normalizeH="0" baseline="0" noProof="0" dirty="0">
                <a:ln>
                  <a:noFill/>
                </a:ln>
                <a:solidFill>
                  <a:srgbClr val="FF0000"/>
                </a:solidFill>
                <a:effectLst/>
                <a:uLnTx/>
                <a:uFillTx/>
                <a:latin typeface="Century Schoolbook"/>
              </a:rPr>
              <a:t>"Ambiente hostil" según el Título IX</a:t>
            </a:r>
            <a:endParaRPr lang="es-US" sz="4000" b="1" i="0" u="none" strike="noStrike" cap="none" normalizeH="0" baseline="0" noProof="0" dirty="0">
              <a:ln>
                <a:noFill/>
              </a:ln>
              <a:solidFill>
                <a:srgbClr val="FF0000"/>
              </a:solidFill>
              <a:effectLst/>
              <a:uLnTx/>
              <a:uFillTx/>
              <a:latin typeface="Century Schoolbook"/>
            </a:endParaRPr>
          </a:p>
        </p:txBody>
      </p:sp>
      <p:sp>
        <p:nvSpPr>
          <p:cNvPr id="16" name="TextBox 15">
            <a:extLst>
              <a:ext uri="{FF2B5EF4-FFF2-40B4-BE49-F238E27FC236}">
                <a16:creationId xmlns:a16="http://schemas.microsoft.com/office/drawing/2014/main" id="{F682DCBF-F760-4F76-A933-41854EDCAFA8}"/>
              </a:ext>
            </a:extLst>
          </p:cNvPr>
          <p:cNvSpPr txBox="1"/>
          <p:nvPr/>
        </p:nvSpPr>
        <p:spPr>
          <a:xfrm>
            <a:off x="4815308" y="3037562"/>
            <a:ext cx="2300993" cy="605651"/>
          </a:xfrm>
          <a:prstGeom prst="rect">
            <a:avLst/>
          </a:prstGeom>
          <a:noFill/>
        </p:spPr>
        <p:txBody>
          <a:bodyPr wrap="square">
            <a:spAutoFit/>
          </a:bodyPr>
          <a:lstStyle/>
          <a:p>
            <a:pPr marL="85725" marR="0" lvl="0" indent="0" algn="ctr" defTabSz="914400" rtl="0" eaLnBrk="1" fontAlgn="auto" latinLnBrk="0" hangingPunct="1">
              <a:lnSpc>
                <a:spcPct val="100000"/>
              </a:lnSpc>
              <a:spcBef>
                <a:spcPts val="0"/>
              </a:spcBef>
              <a:spcAft>
                <a:spcPts val="1000"/>
              </a:spcAft>
              <a:buClrTx/>
              <a:buSzTx/>
              <a:buFont typeface="Arial" pitchFamily="34" charset="0"/>
              <a:buNone/>
              <a:tabLst/>
              <a:defRPr/>
            </a:pPr>
            <a:r>
              <a:rPr kumimoji="0" lang="es-US" sz="3200" b="1" i="0" u="none" strike="noStrike" cap="none" normalizeH="0" baseline="0" noProof="0">
                <a:ln>
                  <a:noFill/>
                </a:ln>
                <a:solidFill>
                  <a:prstClr val="black"/>
                </a:solidFill>
                <a:effectLst/>
                <a:uLnTx/>
                <a:uFillTx/>
                <a:latin typeface="Century Schoolbook" panose="02040604050505020304" pitchFamily="18" charset="0"/>
              </a:rPr>
              <a:t>O</a:t>
            </a:r>
          </a:p>
        </p:txBody>
      </p:sp>
    </p:spTree>
    <p:extLst>
      <p:ext uri="{BB962C8B-B14F-4D97-AF65-F5344CB8AC3E}">
        <p14:creationId xmlns:p14="http://schemas.microsoft.com/office/powerpoint/2010/main" val="1727262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079C-6D9A-D556-3531-E654C6067DEC}"/>
              </a:ext>
            </a:extLst>
          </p:cNvPr>
          <p:cNvSpPr>
            <a:spLocks noGrp="1"/>
          </p:cNvSpPr>
          <p:nvPr>
            <p:ph type="title"/>
          </p:nvPr>
        </p:nvSpPr>
        <p:spPr/>
        <p:txBody>
          <a:bodyPr/>
          <a:lstStyle/>
          <a:p>
            <a:pPr algn="ctr"/>
            <a:r>
              <a:rPr lang="es-US"/>
              <a:t>Acceso al sondeo</a:t>
            </a:r>
          </a:p>
        </p:txBody>
      </p:sp>
      <p:pic>
        <p:nvPicPr>
          <p:cNvPr id="6" name="Content Placeholder 5" descr="Qr code&#10;&#10;Description automatically generated">
            <a:extLst>
              <a:ext uri="{FF2B5EF4-FFF2-40B4-BE49-F238E27FC236}">
                <a16:creationId xmlns:a16="http://schemas.microsoft.com/office/drawing/2014/main" id="{6A6DBD58-65C1-93BB-1728-C925AC34BE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2095" y="2410301"/>
            <a:ext cx="2857500" cy="2857500"/>
          </a:xfrm>
        </p:spPr>
      </p:pic>
      <p:sp>
        <p:nvSpPr>
          <p:cNvPr id="3" name="Slide Number Placeholder 2">
            <a:extLst>
              <a:ext uri="{FF2B5EF4-FFF2-40B4-BE49-F238E27FC236}">
                <a16:creationId xmlns:a16="http://schemas.microsoft.com/office/drawing/2014/main" id="{950BFE4A-F455-CF25-117C-92684151CFE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Content Placeholder 6">
            <a:extLst>
              <a:ext uri="{FF2B5EF4-FFF2-40B4-BE49-F238E27FC236}">
                <a16:creationId xmlns:a16="http://schemas.microsoft.com/office/drawing/2014/main" id="{95AE2082-519E-5F82-EDA2-B9FA99730008}"/>
              </a:ext>
            </a:extLst>
          </p:cNvPr>
          <p:cNvSpPr txBox="1">
            <a:spLocks/>
          </p:cNvSpPr>
          <p:nvPr/>
        </p:nvSpPr>
        <p:spPr>
          <a:xfrm>
            <a:off x="5566410" y="2052918"/>
            <a:ext cx="5568314" cy="4352364"/>
          </a:xfrm>
          <a:prstGeom prst="rect">
            <a:avLst/>
          </a:prstGeom>
        </p:spPr>
        <p:txBody>
          <a:bodyPr vert="horz" lIns="91440" tIns="45720" rIns="91440" bIns="45720" rtlCol="0">
            <a:normAutofit fontScale="70000" lnSpcReduction="20000"/>
          </a:bodyPr>
          <a:lstStyle>
            <a:lvl1pPr marL="457200" indent="-457200" algn="l" defTabSz="457200" rtl="0" eaLnBrk="1" latinLnBrk="0" hangingPunct="1">
              <a:spcBef>
                <a:spcPts val="1000"/>
              </a:spcBef>
              <a:spcAft>
                <a:spcPts val="0"/>
              </a:spcAft>
              <a:buClr>
                <a:srgbClr val="002060"/>
              </a:buClr>
              <a:buSzPct val="80000"/>
              <a:buFont typeface="Wingdings 3" charset="2"/>
              <a:buChar char=""/>
              <a:defRPr sz="4000" b="0" i="0" kern="1200">
                <a:solidFill>
                  <a:srgbClr val="002060"/>
                </a:solidFill>
                <a:latin typeface="Century Schoolbook" panose="02040604050505020304" pitchFamily="18" charset="0"/>
                <a:ea typeface="Cambria" panose="02040503050406030204" pitchFamily="18" charset="0"/>
                <a:cs typeface="+mj-cs"/>
              </a:defRPr>
            </a:lvl1pPr>
            <a:lvl2pPr marL="914400" indent="-457200" algn="l" defTabSz="457200" rtl="0" eaLnBrk="1" latinLnBrk="0" hangingPunct="1">
              <a:spcBef>
                <a:spcPts val="1000"/>
              </a:spcBef>
              <a:spcAft>
                <a:spcPts val="0"/>
              </a:spcAft>
              <a:buClr>
                <a:srgbClr val="002060"/>
              </a:buClr>
              <a:buSzPct val="80000"/>
              <a:buFont typeface="Wingdings 3" charset="2"/>
              <a:buChar char=""/>
              <a:defRPr sz="3600" b="0" i="0" kern="1200">
                <a:solidFill>
                  <a:srgbClr val="002060"/>
                </a:solidFill>
                <a:latin typeface="Century Schoolbook" panose="02040604050505020304" pitchFamily="18" charset="0"/>
                <a:ea typeface="Cambria" panose="02040503050406030204" pitchFamily="18" charset="0"/>
                <a:cs typeface="+mj-cs"/>
              </a:defRPr>
            </a:lvl2pPr>
            <a:lvl3pPr marL="1371600" indent="-457200" algn="l" defTabSz="457200" rtl="0" eaLnBrk="1" latinLnBrk="0" hangingPunct="1">
              <a:spcBef>
                <a:spcPts val="1000"/>
              </a:spcBef>
              <a:spcAft>
                <a:spcPts val="0"/>
              </a:spcAft>
              <a:buClr>
                <a:srgbClr val="002060"/>
              </a:buClr>
              <a:buSzPct val="80000"/>
              <a:buFont typeface="Wingdings 3" charset="2"/>
              <a:buChar char=""/>
              <a:defRPr sz="3200" b="0" i="0" kern="1200">
                <a:solidFill>
                  <a:srgbClr val="002060"/>
                </a:solidFill>
                <a:latin typeface="Century Schoolbook" panose="02040604050505020304" pitchFamily="18" charset="0"/>
                <a:ea typeface="Cambria" panose="02040503050406030204" pitchFamily="18" charset="0"/>
                <a:cs typeface="+mj-cs"/>
              </a:defRPr>
            </a:lvl3pPr>
            <a:lvl4pPr marL="1714500" indent="-342900" algn="l" defTabSz="457200" rtl="0" eaLnBrk="1" latinLnBrk="0" hangingPunct="1">
              <a:spcBef>
                <a:spcPts val="1000"/>
              </a:spcBef>
              <a:spcAft>
                <a:spcPts val="0"/>
              </a:spcAft>
              <a:buClr>
                <a:srgbClr val="002060"/>
              </a:buClr>
              <a:buSzPct val="80000"/>
              <a:buFont typeface="Wingdings 3" charset="2"/>
              <a:buChar char=""/>
              <a:defRPr sz="2800" b="0" i="0" kern="1200">
                <a:solidFill>
                  <a:srgbClr val="002060"/>
                </a:solidFill>
                <a:latin typeface="Century Schoolbook" panose="02040604050505020304" pitchFamily="18" charset="0"/>
                <a:ea typeface="Cambria" panose="02040503050406030204" pitchFamily="18" charset="0"/>
                <a:cs typeface="+mj-cs"/>
              </a:defRPr>
            </a:lvl4pPr>
            <a:lvl5pPr marL="2057400" indent="-342900" algn="l" defTabSz="457200" rtl="0" eaLnBrk="1" latinLnBrk="0" hangingPunct="1">
              <a:spcBef>
                <a:spcPts val="1000"/>
              </a:spcBef>
              <a:spcAft>
                <a:spcPts val="0"/>
              </a:spcAft>
              <a:buClr>
                <a:srgbClr val="002060"/>
              </a:buClr>
              <a:buSzPct val="80000"/>
              <a:buFont typeface="Wingdings 3" charset="2"/>
              <a:buChar char=""/>
              <a:defRPr sz="2800" b="0" i="0" kern="1200">
                <a:solidFill>
                  <a:srgbClr val="002060"/>
                </a:solidFill>
                <a:latin typeface="Century Schoolbook" panose="02040604050505020304" pitchFamily="18" charset="0"/>
                <a:ea typeface="Cambria" panose="02040503050406030204" pitchFamily="18"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002060"/>
              </a:buClr>
              <a:buSzPct val="80000"/>
              <a:buFont typeface="Wingdings 3" charset="2"/>
              <a:buNone/>
              <a:tabLst/>
              <a:defRPr/>
            </a:pPr>
            <a:r>
              <a:rPr kumimoji="0" lang="es-US" sz="4000" b="1" i="0" u="sng"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Opción uno</a:t>
            </a:r>
          </a:p>
          <a:p>
            <a:pPr marL="0" marR="0" lvl="0" indent="0" algn="l" defTabSz="457200" rtl="0" eaLnBrk="1" fontAlgn="auto" latinLnBrk="0" hangingPunct="1">
              <a:lnSpc>
                <a:spcPct val="100000"/>
              </a:lnSpc>
              <a:spcBef>
                <a:spcPts val="1000"/>
              </a:spcBef>
              <a:spcAft>
                <a:spcPts val="0"/>
              </a:spcAft>
              <a:buClr>
                <a:srgbClr val="002060"/>
              </a:buClr>
              <a:buSzPct val="80000"/>
              <a:buFont typeface="Wingdings 3" charset="2"/>
              <a:buNone/>
              <a:tabLst/>
              <a:defRPr/>
            </a:pPr>
            <a:r>
              <a:rPr kumimoji="0" lang="es-US" sz="4000" b="0"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Usar este código QR</a:t>
            </a:r>
          </a:p>
          <a:p>
            <a:pPr marL="0" marR="0" lvl="0" indent="0" algn="l" defTabSz="457200" rtl="0" eaLnBrk="1" fontAlgn="auto" latinLnBrk="0" hangingPunct="1">
              <a:lnSpc>
                <a:spcPct val="100000"/>
              </a:lnSpc>
              <a:spcBef>
                <a:spcPts val="1000"/>
              </a:spcBef>
              <a:spcAft>
                <a:spcPts val="0"/>
              </a:spcAft>
              <a:buClr>
                <a:srgbClr val="002060"/>
              </a:buClr>
              <a:buSzPct val="80000"/>
              <a:buFont typeface="Wingdings 3" charset="2"/>
              <a:buNone/>
              <a:tabLst/>
              <a:defRPr/>
            </a:pPr>
            <a:r>
              <a:rPr kumimoji="0" lang="es-US" sz="4000" b="1" i="0" u="sng"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Opción dos</a:t>
            </a:r>
          </a:p>
          <a:p>
            <a:pPr marL="457200" marR="0" lvl="0" indent="-457200" algn="l" defTabSz="457200" rtl="0" eaLnBrk="1" fontAlgn="auto" latinLnBrk="0" hangingPunct="1">
              <a:lnSpc>
                <a:spcPct val="100000"/>
              </a:lnSpc>
              <a:spcBef>
                <a:spcPts val="1000"/>
              </a:spcBef>
              <a:spcAft>
                <a:spcPts val="0"/>
              </a:spcAft>
              <a:buClr>
                <a:srgbClr val="002060"/>
              </a:buClr>
              <a:buSzPct val="80000"/>
              <a:buFont typeface="Wingdings 3" charset="2"/>
              <a:buChar char=""/>
              <a:tabLst/>
              <a:defRPr/>
            </a:pPr>
            <a:r>
              <a:rPr kumimoji="0" lang="es-US" sz="4000" b="0"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Visite Pollev.com en cualquier buscador</a:t>
            </a:r>
          </a:p>
          <a:p>
            <a:pPr marL="457200" marR="0" lvl="0" indent="-457200" algn="l" defTabSz="457200" rtl="0" eaLnBrk="1" fontAlgn="auto" latinLnBrk="0" hangingPunct="1">
              <a:lnSpc>
                <a:spcPct val="100000"/>
              </a:lnSpc>
              <a:spcBef>
                <a:spcPts val="1000"/>
              </a:spcBef>
              <a:spcAft>
                <a:spcPts val="0"/>
              </a:spcAft>
              <a:buClr>
                <a:srgbClr val="002060"/>
              </a:buClr>
              <a:buSzPct val="80000"/>
              <a:buFont typeface="Wingdings 3" charset="2"/>
              <a:buChar char=""/>
              <a:tabLst/>
              <a:defRPr/>
            </a:pPr>
            <a:r>
              <a:rPr kumimoji="0" lang="es-US" sz="4000" b="0"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Aceptar o rechazar </a:t>
            </a:r>
            <a:r>
              <a:rPr kumimoji="0" lang="es-US" sz="4000" b="0" i="1"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cookies</a:t>
            </a:r>
          </a:p>
          <a:p>
            <a:pPr marL="457200" marR="0" lvl="0" indent="-457200" algn="l" defTabSz="457200" rtl="0" eaLnBrk="1" fontAlgn="auto" latinLnBrk="0" hangingPunct="1">
              <a:lnSpc>
                <a:spcPct val="100000"/>
              </a:lnSpc>
              <a:spcBef>
                <a:spcPts val="1000"/>
              </a:spcBef>
              <a:spcAft>
                <a:spcPts val="0"/>
              </a:spcAft>
              <a:buClr>
                <a:srgbClr val="002060"/>
              </a:buClr>
              <a:buSzPct val="80000"/>
              <a:buFont typeface="Wingdings 3" charset="2"/>
              <a:buChar char=""/>
              <a:tabLst/>
              <a:defRPr/>
            </a:pPr>
            <a:r>
              <a:rPr kumimoji="0" lang="es-US" sz="4000" b="0"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Introduzca THLAW411 como el nombre de usuario</a:t>
            </a:r>
          </a:p>
          <a:p>
            <a:pPr marL="457200" marR="0" lvl="0" indent="-457200" algn="l" defTabSz="457200" rtl="0" eaLnBrk="1" fontAlgn="auto" latinLnBrk="0" hangingPunct="1">
              <a:lnSpc>
                <a:spcPct val="100000"/>
              </a:lnSpc>
              <a:spcBef>
                <a:spcPts val="1000"/>
              </a:spcBef>
              <a:spcAft>
                <a:spcPts val="0"/>
              </a:spcAft>
              <a:buClr>
                <a:srgbClr val="002060"/>
              </a:buClr>
              <a:buSzPct val="80000"/>
              <a:buFont typeface="Wingdings 3" charset="2"/>
              <a:buChar char=""/>
              <a:tabLst/>
              <a:defRPr/>
            </a:pPr>
            <a:r>
              <a:rPr kumimoji="0" lang="es-US" sz="4000" b="0"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Salte la parte que le pide que introduzca su nombre</a:t>
            </a:r>
          </a:p>
          <a:p>
            <a:pPr marL="0" marR="0" lvl="0" indent="0" algn="l" defTabSz="457200" rtl="0" eaLnBrk="1" fontAlgn="auto" latinLnBrk="0" hangingPunct="1">
              <a:lnSpc>
                <a:spcPct val="100000"/>
              </a:lnSpc>
              <a:spcBef>
                <a:spcPts val="1000"/>
              </a:spcBef>
              <a:spcAft>
                <a:spcPts val="0"/>
              </a:spcAft>
              <a:buClr>
                <a:srgbClr val="002060"/>
              </a:buClr>
              <a:buSzPct val="80000"/>
              <a:buFont typeface="Wingdings 3" charset="2"/>
              <a:buNone/>
              <a:tabLst/>
              <a:defRPr/>
            </a:pPr>
            <a:endParaRPr kumimoji="0" lang="en-US" sz="4000" b="0" i="0" u="none" strike="noStrike" kern="1200" cap="none" spc="0"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endParaRPr>
          </a:p>
          <a:p>
            <a:pPr marL="0" marR="0" lvl="0" indent="0" algn="l" defTabSz="457200" rtl="0" eaLnBrk="1" fontAlgn="auto" latinLnBrk="0" hangingPunct="1">
              <a:lnSpc>
                <a:spcPct val="100000"/>
              </a:lnSpc>
              <a:spcBef>
                <a:spcPts val="1000"/>
              </a:spcBef>
              <a:spcAft>
                <a:spcPts val="0"/>
              </a:spcAft>
              <a:buClr>
                <a:srgbClr val="002060"/>
              </a:buClr>
              <a:buSzPct val="80000"/>
              <a:buFont typeface="Wingdings 3" charset="2"/>
              <a:buNone/>
              <a:tabLst/>
              <a:defRPr/>
            </a:pPr>
            <a:endParaRPr kumimoji="0" lang="en-US" sz="4000" b="0" i="0" u="none" strike="noStrike" kern="1200" cap="none" spc="0"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endParaRPr>
          </a:p>
        </p:txBody>
      </p:sp>
    </p:spTree>
    <p:extLst>
      <p:ext uri="{BB962C8B-B14F-4D97-AF65-F5344CB8AC3E}">
        <p14:creationId xmlns:p14="http://schemas.microsoft.com/office/powerpoint/2010/main" val="468806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97A8F0A-D124-4328-A8A1-F725957DA0E7}"/>
              </a:ext>
            </a:extLst>
          </p:cNvPr>
          <p:cNvGraphicFramePr/>
          <p:nvPr>
            <p:extLst>
              <p:ext uri="{D42A27DB-BD31-4B8C-83A1-F6EECF244321}">
                <p14:modId xmlns:p14="http://schemas.microsoft.com/office/powerpoint/2010/main" val="3121196629"/>
              </p:ext>
            </p:extLst>
          </p:nvPr>
        </p:nvGraphicFramePr>
        <p:xfrm>
          <a:off x="297180" y="251461"/>
          <a:ext cx="11147705" cy="613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0509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97A8F0A-D124-4328-A8A1-F725957DA0E7}"/>
              </a:ext>
            </a:extLst>
          </p:cNvPr>
          <p:cNvGraphicFramePr/>
          <p:nvPr>
            <p:extLst>
              <p:ext uri="{D42A27DB-BD31-4B8C-83A1-F6EECF244321}">
                <p14:modId xmlns:p14="http://schemas.microsoft.com/office/powerpoint/2010/main" val="926509268"/>
              </p:ext>
            </p:extLst>
          </p:nvPr>
        </p:nvGraphicFramePr>
        <p:xfrm>
          <a:off x="297180" y="251461"/>
          <a:ext cx="11147705" cy="613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8608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C1C7D7-3A2F-8B1E-C635-D662E1E5C95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DC270292-AAD3-0490-A05E-D6BDE4312C8A}"/>
              </a:ext>
            </a:extLst>
          </p:cNvPr>
          <p:cNvSpPr>
            <a:spLocks noGrp="1"/>
          </p:cNvSpPr>
          <p:nvPr>
            <p:ph type="sldNum" sz="quarter" idx="12"/>
          </p:nvPr>
        </p:nvSpPr>
        <p:spPr/>
        <p:txBody>
          <a:bodyPr/>
          <a:lstStyle/>
          <a:p>
            <a:fld id="{CE9B4ECF-B933-440D-A1D1-F7922E592FE1}" type="slidenum">
              <a:rPr lang="en-US" smtClean="0"/>
              <a:pPr/>
              <a:t>52</a:t>
            </a:fld>
            <a:endParaRPr lang="en-US"/>
          </a:p>
        </p:txBody>
      </p:sp>
    </p:spTree>
    <p:extLst>
      <p:ext uri="{BB962C8B-B14F-4D97-AF65-F5344CB8AC3E}">
        <p14:creationId xmlns:p14="http://schemas.microsoft.com/office/powerpoint/2010/main" val="2988016381"/>
      </p:ext>
    </p:extLst>
  </p:cSld>
  <p:clrMapOvr>
    <a:masterClrMapping/>
  </p:clrMapOvr>
  <p:extLst>
    <p:ext uri="{6950BFC3-D8DA-4A85-94F7-54DA5524770B}">
      <p188:commentRel xmlns="" xmlns:p188="http://schemas.microsoft.com/office/powerpoint/2018/8/main" r:id="rId5"/>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4D52-8BC6-43FE-857B-F51563D30066}"/>
              </a:ext>
            </a:extLst>
          </p:cNvPr>
          <p:cNvSpPr>
            <a:spLocks noGrp="1"/>
          </p:cNvSpPr>
          <p:nvPr>
            <p:ph type="title"/>
          </p:nvPr>
        </p:nvSpPr>
        <p:spPr>
          <a:xfrm>
            <a:off x="366517" y="410964"/>
            <a:ext cx="10058399" cy="1400530"/>
          </a:xfrm>
        </p:spPr>
        <p:txBody>
          <a:bodyPr>
            <a:noAutofit/>
          </a:bodyPr>
          <a:lstStyle/>
          <a:p>
            <a:r>
              <a:rPr lang="es-US" sz="4200" dirty="0">
                <a:latin typeface="Century Schoolbook"/>
                <a:ea typeface="Cambria"/>
              </a:rPr>
              <a:t>Definiciones del diccionario: Grave</a:t>
            </a:r>
          </a:p>
        </p:txBody>
      </p:sp>
      <p:sp>
        <p:nvSpPr>
          <p:cNvPr id="3" name="Content Placeholder 2">
            <a:extLst>
              <a:ext uri="{FF2B5EF4-FFF2-40B4-BE49-F238E27FC236}">
                <a16:creationId xmlns:a16="http://schemas.microsoft.com/office/drawing/2014/main" id="{3B066C11-6D50-459F-8BFD-42FB97ED8207}"/>
              </a:ext>
            </a:extLst>
          </p:cNvPr>
          <p:cNvSpPr>
            <a:spLocks noGrp="1"/>
          </p:cNvSpPr>
          <p:nvPr>
            <p:ph idx="1"/>
          </p:nvPr>
        </p:nvSpPr>
        <p:spPr>
          <a:xfrm>
            <a:off x="1076325" y="1579418"/>
            <a:ext cx="10058399" cy="4068473"/>
          </a:xfrm>
        </p:spPr>
        <p:txBody>
          <a:bodyPr vert="horz" lIns="91440" tIns="45720" rIns="91440" bIns="45720" rtlCol="0" anchor="t">
            <a:normAutofit/>
          </a:bodyPr>
          <a:lstStyle/>
          <a:p>
            <a:r>
              <a:rPr lang="es-US" sz="3600" dirty="0">
                <a:latin typeface="Century Schoolbook"/>
                <a:ea typeface="Cambria"/>
              </a:rPr>
              <a:t>Muy malo, serio o desagradable; que causa mucho dolor físico o sufrimiento; muy riguroso (</a:t>
            </a:r>
            <a:r>
              <a:rPr lang="es-US" sz="3600" dirty="0" err="1">
                <a:latin typeface="Century Schoolbook"/>
                <a:ea typeface="Cambria"/>
              </a:rPr>
              <a:t>Merriam</a:t>
            </a:r>
            <a:r>
              <a:rPr lang="es-US" sz="3600" dirty="0">
                <a:latin typeface="Century Schoolbook"/>
                <a:ea typeface="Cambria"/>
              </a:rPr>
              <a:t>-Webster)</a:t>
            </a:r>
          </a:p>
          <a:p>
            <a:r>
              <a:rPr lang="es-US" sz="3600" dirty="0">
                <a:latin typeface="Century Schoolbook"/>
                <a:ea typeface="Cambria"/>
              </a:rPr>
              <a:t>Estricto, austero o intenso con consecuencias desastrosas. (Diccionario legal de Black)</a:t>
            </a:r>
          </a:p>
        </p:txBody>
      </p:sp>
      <p:sp>
        <p:nvSpPr>
          <p:cNvPr id="4" name="Slide Number Placeholder 3">
            <a:extLst>
              <a:ext uri="{FF2B5EF4-FFF2-40B4-BE49-F238E27FC236}">
                <a16:creationId xmlns:a16="http://schemas.microsoft.com/office/drawing/2014/main" id="{20526D30-B5A1-4123-AF64-D82267704E6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1233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4D52-8BC6-43FE-857B-F51563D30066}"/>
              </a:ext>
            </a:extLst>
          </p:cNvPr>
          <p:cNvSpPr>
            <a:spLocks noGrp="1"/>
          </p:cNvSpPr>
          <p:nvPr>
            <p:ph type="title"/>
          </p:nvPr>
        </p:nvSpPr>
        <p:spPr>
          <a:xfrm>
            <a:off x="742951" y="452718"/>
            <a:ext cx="10391774" cy="1400530"/>
          </a:xfrm>
        </p:spPr>
        <p:txBody>
          <a:bodyPr>
            <a:noAutofit/>
          </a:bodyPr>
          <a:lstStyle/>
          <a:p>
            <a:r>
              <a:rPr lang="es-US" sz="4800" dirty="0">
                <a:latin typeface="Century Schoolbook"/>
                <a:ea typeface="Cambria"/>
              </a:rPr>
              <a:t>Definiciones del caso: Grave</a:t>
            </a:r>
          </a:p>
        </p:txBody>
      </p:sp>
      <p:sp>
        <p:nvSpPr>
          <p:cNvPr id="3" name="Content Placeholder 2">
            <a:extLst>
              <a:ext uri="{FF2B5EF4-FFF2-40B4-BE49-F238E27FC236}">
                <a16:creationId xmlns:a16="http://schemas.microsoft.com/office/drawing/2014/main" id="{3B066C11-6D50-459F-8BFD-42FB97ED8207}"/>
              </a:ext>
            </a:extLst>
          </p:cNvPr>
          <p:cNvSpPr>
            <a:spLocks noGrp="1"/>
          </p:cNvSpPr>
          <p:nvPr>
            <p:ph idx="1"/>
          </p:nvPr>
        </p:nvSpPr>
        <p:spPr>
          <a:xfrm>
            <a:off x="742298" y="1863686"/>
            <a:ext cx="10392426" cy="3784205"/>
          </a:xfrm>
        </p:spPr>
        <p:txBody>
          <a:bodyPr vert="horz" lIns="91440" tIns="45720" rIns="91440" bIns="45720" rtlCol="0" anchor="t">
            <a:normAutofit fontScale="92500" lnSpcReduction="20000"/>
          </a:bodyPr>
          <a:lstStyle/>
          <a:p>
            <a:r>
              <a:rPr lang="es-US" dirty="0">
                <a:latin typeface="Century Schoolbook"/>
                <a:ea typeface="Cambria"/>
              </a:rPr>
              <a:t>"</a:t>
            </a:r>
            <a:r>
              <a:rPr lang="es-US" sz="2900" dirty="0">
                <a:latin typeface="Century Schoolbook"/>
                <a:ea typeface="Cambria"/>
              </a:rPr>
              <a:t>Grave" significa algo más que solo una conducta entre los jóvenes, aun la conducta que es antagonista, no consensual e insensible.</a:t>
            </a:r>
          </a:p>
          <a:p>
            <a:r>
              <a:rPr lang="es-US" sz="2900" dirty="0">
                <a:latin typeface="Century Schoolbook"/>
                <a:ea typeface="Cambria"/>
              </a:rPr>
              <a:t>Las simples acciones de provocación y poner sobrenombres no es suficiente, aun cuando esos comentarios se refieran a diferencias en el género. </a:t>
            </a:r>
          </a:p>
          <a:p>
            <a:pPr marL="0" indent="0">
              <a:buNone/>
            </a:pPr>
            <a:r>
              <a:rPr lang="es-US" sz="2900" b="1" i="1" dirty="0" err="1">
                <a:latin typeface="Century Schoolbook"/>
                <a:ea typeface="Cambria"/>
              </a:rPr>
              <a:t>Kollaritsch</a:t>
            </a:r>
            <a:r>
              <a:rPr lang="es-US" sz="2900" b="1" i="1" dirty="0">
                <a:latin typeface="Century Schoolbook"/>
                <a:ea typeface="Cambria"/>
              </a:rPr>
              <a:t> v. Michigan </a:t>
            </a:r>
            <a:r>
              <a:rPr lang="es-US" sz="2900" b="1" i="1" dirty="0" err="1">
                <a:latin typeface="Century Schoolbook"/>
                <a:ea typeface="Cambria"/>
              </a:rPr>
              <a:t>State</a:t>
            </a:r>
            <a:r>
              <a:rPr lang="es-US" sz="2900" b="1" i="1" dirty="0">
                <a:latin typeface="Century Schoolbook"/>
                <a:ea typeface="Cambria"/>
              </a:rPr>
              <a:t> Univ. Mesa directiva</a:t>
            </a:r>
            <a:r>
              <a:rPr lang="es-US" sz="2900" dirty="0">
                <a:latin typeface="Century Schoolbook"/>
                <a:ea typeface="Cambria"/>
              </a:rPr>
              <a:t> 944 F.3d 613, 620 (6th Cir. 2019), </a:t>
            </a:r>
            <a:r>
              <a:rPr lang="es-US" sz="2900" i="1" dirty="0" err="1">
                <a:latin typeface="Century Schoolbook"/>
                <a:ea typeface="Cambria"/>
              </a:rPr>
              <a:t>cert</a:t>
            </a:r>
            <a:r>
              <a:rPr lang="es-US" sz="2900" i="1" dirty="0">
                <a:latin typeface="Century Schoolbook"/>
                <a:ea typeface="Cambria"/>
              </a:rPr>
              <a:t>. denegada</a:t>
            </a:r>
            <a:r>
              <a:rPr lang="es-US" sz="2900" dirty="0">
                <a:latin typeface="Century Schoolbook"/>
                <a:ea typeface="Cambria"/>
              </a:rPr>
              <a:t>, 141 S. </a:t>
            </a:r>
            <a:r>
              <a:rPr lang="es-US" sz="2900" dirty="0" err="1">
                <a:latin typeface="Century Schoolbook"/>
                <a:ea typeface="Cambria"/>
              </a:rPr>
              <a:t>Ct</a:t>
            </a:r>
            <a:r>
              <a:rPr lang="es-US" sz="2900" dirty="0">
                <a:latin typeface="Century Schoolbook"/>
                <a:ea typeface="Cambria"/>
              </a:rPr>
              <a:t>. 554, 208 L. Ed. 2d 175 (2020)</a:t>
            </a:r>
          </a:p>
        </p:txBody>
      </p:sp>
      <p:sp>
        <p:nvSpPr>
          <p:cNvPr id="4" name="Slide Number Placeholder 3">
            <a:extLst>
              <a:ext uri="{FF2B5EF4-FFF2-40B4-BE49-F238E27FC236}">
                <a16:creationId xmlns:a16="http://schemas.microsoft.com/office/drawing/2014/main" id="{20526D30-B5A1-4123-AF64-D82267704E6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25340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609600" y="1853248"/>
            <a:ext cx="10363200" cy="4061810"/>
          </a:xfrm>
        </p:spPr>
        <p:txBody>
          <a:bodyPr vert="horz" lIns="91440" tIns="45720" rIns="91440" bIns="45720" rtlCol="0" anchor="t">
            <a:normAutofit/>
          </a:bodyPr>
          <a:lstStyle/>
          <a:p>
            <a:pPr algn="l"/>
            <a:r>
              <a:rPr lang="es-US" sz="2000" dirty="0">
                <a:latin typeface="Century Schoolbook"/>
                <a:ea typeface="Cambria"/>
              </a:rPr>
              <a:t>Una escuela no es perfectamente análoga con un lugar de trabajo y los estudiantes menores no son perfectamente análogos con los adultos. De acuerdo con eso, algunas conductas que estarían claramente fuera de lugar en un espacio laboral podrían ser toleradas en un entorno escolar como parte del desarrollo social ordinario de los estudiantes de la escuela </a:t>
            </a:r>
          </a:p>
          <a:p>
            <a:pPr algn="l"/>
            <a:r>
              <a:rPr lang="es-US" sz="2000" dirty="0">
                <a:latin typeface="Century Schoolbook"/>
                <a:ea typeface="Cambria"/>
              </a:rPr>
              <a:t>Al menos al principio, los estudiantes todavía están aprendiendo cómo interactuar apropiadamente con sus compañeros, por eso no es de sorprenderse que ellos pudieran participar en insultos, bromas, provocaciones, presión y conducta específica de género que es molesta. </a:t>
            </a:r>
            <a:r>
              <a:rPr lang="es-US" sz="2000" dirty="0"/>
              <a:t/>
            </a:r>
            <a:br>
              <a:rPr lang="es-US" sz="2000" dirty="0"/>
            </a:br>
            <a:r>
              <a:rPr lang="es-US" sz="2000" dirty="0"/>
              <a:t/>
            </a:r>
            <a:br>
              <a:rPr lang="es-US" sz="2000" dirty="0"/>
            </a:br>
            <a:r>
              <a:rPr lang="es-US" sz="2000" b="1" i="1" dirty="0">
                <a:latin typeface="Century Schoolbook"/>
                <a:ea typeface="Cambria"/>
              </a:rPr>
              <a:t>T.C. en nombre de S.C. v. Metro. Gobierno de Nashville</a:t>
            </a:r>
            <a:r>
              <a:rPr lang="es-US" sz="2000" dirty="0">
                <a:latin typeface="Century Schoolbook"/>
                <a:ea typeface="Cambria"/>
              </a:rPr>
              <a:t>, 378 F. </a:t>
            </a:r>
            <a:r>
              <a:rPr lang="es-US" sz="2000" dirty="0" err="1">
                <a:latin typeface="Century Schoolbook"/>
                <a:ea typeface="Cambria"/>
              </a:rPr>
              <a:t>Supp</a:t>
            </a:r>
            <a:r>
              <a:rPr lang="es-US" sz="2000" dirty="0">
                <a:latin typeface="Century Schoolbook"/>
                <a:ea typeface="Cambria"/>
              </a:rPr>
              <a:t>. 3d 651, 674 (M.D. </a:t>
            </a:r>
            <a:r>
              <a:rPr lang="es-US" sz="2000" dirty="0" err="1">
                <a:latin typeface="Century Schoolbook"/>
                <a:ea typeface="Cambria"/>
              </a:rPr>
              <a:t>Tenn</a:t>
            </a:r>
            <a:r>
              <a:rPr lang="es-US" sz="2000" dirty="0">
                <a:latin typeface="Century Schoolbook"/>
                <a:ea typeface="Cambria"/>
              </a:rPr>
              <a:t>. 2019)</a:t>
            </a:r>
          </a:p>
        </p:txBody>
      </p:sp>
      <p:sp>
        <p:nvSpPr>
          <p:cNvPr id="6" name="Title 1">
            <a:extLst>
              <a:ext uri="{FF2B5EF4-FFF2-40B4-BE49-F238E27FC236}">
                <a16:creationId xmlns:a16="http://schemas.microsoft.com/office/drawing/2014/main" id="{4F0DC7A1-6B50-41AC-8A12-72FAC030DEB9}"/>
              </a:ext>
            </a:extLst>
          </p:cNvPr>
          <p:cNvSpPr>
            <a:spLocks noGrp="1"/>
          </p:cNvSpPr>
          <p:nvPr>
            <p:ph type="title"/>
          </p:nvPr>
        </p:nvSpPr>
        <p:spPr>
          <a:xfrm>
            <a:off x="914401" y="452718"/>
            <a:ext cx="10220324" cy="1400530"/>
          </a:xfrm>
        </p:spPr>
        <p:txBody>
          <a:bodyPr>
            <a:noAutofit/>
          </a:bodyPr>
          <a:lstStyle/>
          <a:p>
            <a:r>
              <a:rPr lang="es-US" sz="4800" dirty="0">
                <a:latin typeface="Century Schoolbook"/>
                <a:ea typeface="Cambria"/>
              </a:rPr>
              <a:t>Definiciones del caso: Grave</a:t>
            </a:r>
          </a:p>
        </p:txBody>
      </p:sp>
    </p:spTree>
    <p:extLst>
      <p:ext uri="{BB962C8B-B14F-4D97-AF65-F5344CB8AC3E}">
        <p14:creationId xmlns:p14="http://schemas.microsoft.com/office/powerpoint/2010/main" val="3517852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97A8F0A-D124-4328-A8A1-F725957DA0E7}"/>
              </a:ext>
            </a:extLst>
          </p:cNvPr>
          <p:cNvGraphicFramePr/>
          <p:nvPr>
            <p:extLst>
              <p:ext uri="{D42A27DB-BD31-4B8C-83A1-F6EECF244321}">
                <p14:modId xmlns:p14="http://schemas.microsoft.com/office/powerpoint/2010/main" val="1158024657"/>
              </p:ext>
            </p:extLst>
          </p:nvPr>
        </p:nvGraphicFramePr>
        <p:xfrm>
          <a:off x="297180" y="251461"/>
          <a:ext cx="11147705" cy="613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423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FE2F8F-E289-82DC-FE81-038F72A013E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2F60D53E-499F-9FC2-6F17-1136266148DD}"/>
              </a:ext>
            </a:extLst>
          </p:cNvPr>
          <p:cNvSpPr>
            <a:spLocks noGrp="1"/>
          </p:cNvSpPr>
          <p:nvPr>
            <p:ph type="sldNum" sz="quarter" idx="12"/>
          </p:nvPr>
        </p:nvSpPr>
        <p:spPr/>
        <p:txBody>
          <a:bodyPr/>
          <a:lstStyle/>
          <a:p>
            <a:fld id="{CE9B4ECF-B933-440D-A1D1-F7922E592FE1}" type="slidenum">
              <a:rPr lang="en-US" smtClean="0"/>
              <a:pPr/>
              <a:t>57</a:t>
            </a:fld>
            <a:endParaRPr lang="en-US"/>
          </a:p>
        </p:txBody>
      </p:sp>
    </p:spTree>
    <p:extLst>
      <p:ext uri="{BB962C8B-B14F-4D97-AF65-F5344CB8AC3E}">
        <p14:creationId xmlns:p14="http://schemas.microsoft.com/office/powerpoint/2010/main" val="2984124073"/>
      </p:ext>
    </p:extLst>
  </p:cSld>
  <p:clrMapOvr>
    <a:masterClrMapping/>
  </p:clrMapOvr>
  <p:extLst>
    <p:ext uri="{6950BFC3-D8DA-4A85-94F7-54DA5524770B}">
      <p188:commentRel xmlns="" xmlns:p188="http://schemas.microsoft.com/office/powerpoint/2018/8/main" r:id="rId5"/>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4D52-8BC6-43FE-857B-F51563D30066}"/>
              </a:ext>
            </a:extLst>
          </p:cNvPr>
          <p:cNvSpPr>
            <a:spLocks noGrp="1"/>
          </p:cNvSpPr>
          <p:nvPr>
            <p:ph type="title"/>
          </p:nvPr>
        </p:nvSpPr>
        <p:spPr>
          <a:xfrm>
            <a:off x="115997" y="452718"/>
            <a:ext cx="11018727" cy="943820"/>
          </a:xfrm>
        </p:spPr>
        <p:txBody>
          <a:bodyPr>
            <a:noAutofit/>
          </a:bodyPr>
          <a:lstStyle/>
          <a:p>
            <a:r>
              <a:rPr lang="es-US" sz="4000" dirty="0">
                <a:latin typeface="Century Schoolbook"/>
                <a:ea typeface="Cambria"/>
              </a:rPr>
              <a:t>Definiciones del diccionario: Persistente</a:t>
            </a:r>
          </a:p>
        </p:txBody>
      </p:sp>
      <p:sp>
        <p:nvSpPr>
          <p:cNvPr id="3" name="Content Placeholder 2">
            <a:extLst>
              <a:ext uri="{FF2B5EF4-FFF2-40B4-BE49-F238E27FC236}">
                <a16:creationId xmlns:a16="http://schemas.microsoft.com/office/drawing/2014/main" id="{3B066C11-6D50-459F-8BFD-42FB97ED8207}"/>
              </a:ext>
            </a:extLst>
          </p:cNvPr>
          <p:cNvSpPr>
            <a:spLocks noGrp="1"/>
          </p:cNvSpPr>
          <p:nvPr>
            <p:ph idx="1"/>
          </p:nvPr>
        </p:nvSpPr>
        <p:spPr>
          <a:xfrm>
            <a:off x="1076325" y="1546168"/>
            <a:ext cx="10058399" cy="4101724"/>
          </a:xfrm>
        </p:spPr>
        <p:txBody>
          <a:bodyPr vert="horz" lIns="91440" tIns="45720" rIns="91440" bIns="45720" rtlCol="0" anchor="t">
            <a:normAutofit/>
          </a:bodyPr>
          <a:lstStyle/>
          <a:p>
            <a:pPr marL="0" indent="0">
              <a:buNone/>
            </a:pPr>
            <a:r>
              <a:rPr lang="es-US" sz="3900" dirty="0">
                <a:latin typeface="Century Schoolbook"/>
                <a:ea typeface="Cambria"/>
              </a:rPr>
              <a:t>Extendido a un área grande, ya sea metafóricamente o de manera literal. Por ejemplo, los rumores pueden ser demasiado persistentes entre las personas. (Diccionario legal de Black)</a:t>
            </a:r>
          </a:p>
        </p:txBody>
      </p:sp>
      <p:sp>
        <p:nvSpPr>
          <p:cNvPr id="4" name="Slide Number Placeholder 3">
            <a:extLst>
              <a:ext uri="{FF2B5EF4-FFF2-40B4-BE49-F238E27FC236}">
                <a16:creationId xmlns:a16="http://schemas.microsoft.com/office/drawing/2014/main" id="{20526D30-B5A1-4123-AF64-D82267704E6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691459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4D52-8BC6-43FE-857B-F51563D30066}"/>
              </a:ext>
            </a:extLst>
          </p:cNvPr>
          <p:cNvSpPr>
            <a:spLocks noGrp="1"/>
          </p:cNvSpPr>
          <p:nvPr>
            <p:ph type="title"/>
          </p:nvPr>
        </p:nvSpPr>
        <p:spPr>
          <a:xfrm>
            <a:off x="408271" y="452718"/>
            <a:ext cx="10726453" cy="1390092"/>
          </a:xfrm>
        </p:spPr>
        <p:txBody>
          <a:bodyPr>
            <a:noAutofit/>
          </a:bodyPr>
          <a:lstStyle/>
          <a:p>
            <a:r>
              <a:rPr lang="es-US" sz="4600" dirty="0">
                <a:latin typeface="Century Schoolbook"/>
                <a:ea typeface="Cambria"/>
              </a:rPr>
              <a:t>Definiciones del caso: Persistente</a:t>
            </a:r>
          </a:p>
        </p:txBody>
      </p:sp>
      <p:sp>
        <p:nvSpPr>
          <p:cNvPr id="3" name="Content Placeholder 2">
            <a:extLst>
              <a:ext uri="{FF2B5EF4-FFF2-40B4-BE49-F238E27FC236}">
                <a16:creationId xmlns:a16="http://schemas.microsoft.com/office/drawing/2014/main" id="{3B066C11-6D50-459F-8BFD-42FB97ED8207}"/>
              </a:ext>
            </a:extLst>
          </p:cNvPr>
          <p:cNvSpPr>
            <a:spLocks noGrp="1"/>
          </p:cNvSpPr>
          <p:nvPr>
            <p:ph idx="1"/>
          </p:nvPr>
        </p:nvSpPr>
        <p:spPr>
          <a:xfrm>
            <a:off x="585723" y="1842809"/>
            <a:ext cx="10277604" cy="3805082"/>
          </a:xfrm>
        </p:spPr>
        <p:txBody>
          <a:bodyPr vert="horz" lIns="91440" tIns="45720" rIns="91440" bIns="45720" rtlCol="0" anchor="t">
            <a:normAutofit/>
          </a:bodyPr>
          <a:lstStyle/>
          <a:p>
            <a:r>
              <a:rPr lang="es-US" sz="2100" dirty="0">
                <a:latin typeface="Century Schoolbook"/>
                <a:ea typeface="Cambria"/>
              </a:rPr>
              <a:t>"Persistente" significa "sistemático" o "diseminado". Para el acoso sexual de acuerdo con el Título IX, también significa múltiples incidentes de acoso; un incidente de acoso normalmente no es suficiente.  </a:t>
            </a:r>
          </a:p>
          <a:p>
            <a:r>
              <a:rPr lang="es-US" sz="2100" dirty="0">
                <a:latin typeface="Century Schoolbook"/>
                <a:ea typeface="Cambria"/>
              </a:rPr>
              <a:t>La mayoría de los incidentes aislados podrían ser suficientemente graves que podría tener como consecuencia la lesión articulada, pero un incidente aislado normalmente no cumpliría con el requisito de acoso "sistemático" según el Título IX. </a:t>
            </a:r>
          </a:p>
          <a:p>
            <a:pPr marL="0" indent="0">
              <a:buNone/>
            </a:pPr>
            <a:r>
              <a:rPr lang="es-US" sz="2100" b="1" i="1" dirty="0" err="1">
                <a:latin typeface="Century Schoolbook"/>
                <a:ea typeface="Cambria"/>
              </a:rPr>
              <a:t>Kollaritsch</a:t>
            </a:r>
            <a:r>
              <a:rPr lang="es-US" sz="2100" b="1" i="1" dirty="0">
                <a:latin typeface="Century Schoolbook"/>
                <a:ea typeface="Cambria"/>
              </a:rPr>
              <a:t> v. Michigan </a:t>
            </a:r>
            <a:r>
              <a:rPr lang="es-US" sz="2100" b="1" i="1" dirty="0" err="1">
                <a:latin typeface="Century Schoolbook"/>
                <a:ea typeface="Cambria"/>
              </a:rPr>
              <a:t>State</a:t>
            </a:r>
            <a:r>
              <a:rPr lang="es-US" sz="2100" b="1" i="1" dirty="0">
                <a:latin typeface="Century Schoolbook"/>
                <a:ea typeface="Cambria"/>
              </a:rPr>
              <a:t> Univ.</a:t>
            </a:r>
            <a:r>
              <a:rPr lang="es-US" sz="2100" dirty="0">
                <a:latin typeface="Century Schoolbook"/>
                <a:ea typeface="Cambria"/>
              </a:rPr>
              <a:t> </a:t>
            </a:r>
            <a:r>
              <a:rPr lang="es-US" sz="2100" b="1" i="1" dirty="0" err="1">
                <a:latin typeface="Century Schoolbook"/>
                <a:ea typeface="Cambria"/>
              </a:rPr>
              <a:t>Bd</a:t>
            </a:r>
            <a:r>
              <a:rPr lang="es-US" sz="2100" b="1" i="1" dirty="0">
                <a:latin typeface="Century Schoolbook"/>
                <a:ea typeface="Cambria"/>
              </a:rPr>
              <a:t>. </a:t>
            </a:r>
            <a:r>
              <a:rPr lang="es-US" sz="2100" b="1" i="1" dirty="0" err="1">
                <a:latin typeface="Century Schoolbook"/>
                <a:ea typeface="Cambria"/>
              </a:rPr>
              <a:t>of</a:t>
            </a:r>
            <a:r>
              <a:rPr lang="es-US" sz="2100" b="1" i="1" dirty="0">
                <a:latin typeface="Century Schoolbook"/>
                <a:ea typeface="Cambria"/>
              </a:rPr>
              <a:t> </a:t>
            </a:r>
            <a:r>
              <a:rPr lang="es-US" sz="2100" b="1" i="1" dirty="0" err="1">
                <a:latin typeface="Century Schoolbook"/>
                <a:ea typeface="Cambria"/>
              </a:rPr>
              <a:t>Trustees</a:t>
            </a:r>
            <a:r>
              <a:rPr lang="es-US" sz="2100" dirty="0">
                <a:latin typeface="Century Schoolbook"/>
                <a:ea typeface="Cambria"/>
              </a:rPr>
              <a:t>, 944 F.3d 613, 620 (6th Cir. 2019), </a:t>
            </a:r>
            <a:r>
              <a:rPr lang="es-US" sz="2100" i="1" dirty="0" err="1">
                <a:latin typeface="Century Schoolbook"/>
                <a:ea typeface="Cambria"/>
              </a:rPr>
              <a:t>cert</a:t>
            </a:r>
            <a:r>
              <a:rPr lang="es-US" sz="2100" i="1" dirty="0">
                <a:latin typeface="Century Schoolbook"/>
                <a:ea typeface="Cambria"/>
              </a:rPr>
              <a:t>. negada</a:t>
            </a:r>
            <a:r>
              <a:rPr lang="es-US" sz="2100" dirty="0">
                <a:latin typeface="Century Schoolbook"/>
                <a:ea typeface="Cambria"/>
              </a:rPr>
              <a:t>, 141 S. </a:t>
            </a:r>
            <a:r>
              <a:rPr lang="es-US" sz="2100" dirty="0" err="1">
                <a:latin typeface="Century Schoolbook"/>
                <a:ea typeface="Cambria"/>
              </a:rPr>
              <a:t>Ct</a:t>
            </a:r>
            <a:r>
              <a:rPr lang="es-US" sz="2100" dirty="0">
                <a:latin typeface="Century Schoolbook"/>
                <a:ea typeface="Cambria"/>
              </a:rPr>
              <a:t>. 554, 208 L. Ed. 2d 175 (2020)</a:t>
            </a:r>
          </a:p>
        </p:txBody>
      </p:sp>
      <p:sp>
        <p:nvSpPr>
          <p:cNvPr id="4" name="Slide Number Placeholder 3">
            <a:extLst>
              <a:ext uri="{FF2B5EF4-FFF2-40B4-BE49-F238E27FC236}">
                <a16:creationId xmlns:a16="http://schemas.microsoft.com/office/drawing/2014/main" id="{20526D30-B5A1-4123-AF64-D82267704E6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22101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3E381-1893-EE4D-BE8F-9DCCFEB0E48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124A3D42-6129-D5DE-F5F7-1D65DDF8CC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13327585"/>
      </p:ext>
    </p:extLst>
  </p:cSld>
  <p:clrMapOvr>
    <a:masterClrMapping/>
  </p:clrMapOvr>
  <p:extLst>
    <p:ext uri="{6950BFC3-D8DA-4A85-94F7-54DA5524770B}">
      <p188:commentRel xmlns="" xmlns:p188="http://schemas.microsoft.com/office/powerpoint/2018/8/main" r:id="rId5"/>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97A8F0A-D124-4328-A8A1-F725957DA0E7}"/>
              </a:ext>
            </a:extLst>
          </p:cNvPr>
          <p:cNvGraphicFramePr/>
          <p:nvPr>
            <p:extLst>
              <p:ext uri="{D42A27DB-BD31-4B8C-83A1-F6EECF244321}">
                <p14:modId xmlns:p14="http://schemas.microsoft.com/office/powerpoint/2010/main" val="354890818"/>
              </p:ext>
            </p:extLst>
          </p:nvPr>
        </p:nvGraphicFramePr>
        <p:xfrm>
          <a:off x="297180" y="251461"/>
          <a:ext cx="11147705" cy="613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772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1AEAD-0BBC-33D9-A4EC-F3216682BECD}"/>
              </a:ext>
            </a:extLst>
          </p:cNvPr>
          <p:cNvSpPr>
            <a:spLocks noGrp="1"/>
          </p:cNvSpPr>
          <p:nvPr>
            <p:ph type="sldNum" sz="quarter" idx="12"/>
          </p:nvPr>
        </p:nvSpPr>
        <p:spPr/>
        <p:txBody>
          <a:bodyPr/>
          <a:lstStyle/>
          <a:p>
            <a:fld id="{CE9B4ECF-B933-440D-A1D1-F7922E592FE1}" type="slidenum">
              <a:rPr lang="en-US" smtClean="0"/>
              <a:pPr/>
              <a:t>61</a:t>
            </a:fld>
            <a:endParaRPr lang="en-US"/>
          </a:p>
        </p:txBody>
      </p:sp>
      <p:pic>
        <p:nvPicPr>
          <p:cNvPr id="4" name="Picture 3">
            <a:extLst>
              <a:ext uri="{FF2B5EF4-FFF2-40B4-BE49-F238E27FC236}">
                <a16:creationId xmlns:a16="http://schemas.microsoft.com/office/drawing/2014/main" id="{6CAE1B83-4F26-D70C-DBE4-785871C6AAB3}"/>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04384" y="-41753"/>
            <a:ext cx="12192000" cy="6858000"/>
          </a:xfrm>
          <a:prstGeom prst="rect">
            <a:avLst/>
          </a:prstGeom>
        </p:spPr>
      </p:pic>
    </p:spTree>
    <p:extLst>
      <p:ext uri="{BB962C8B-B14F-4D97-AF65-F5344CB8AC3E}">
        <p14:creationId xmlns:p14="http://schemas.microsoft.com/office/powerpoint/2010/main" val="559542442"/>
      </p:ext>
    </p:extLst>
  </p:cSld>
  <p:clrMapOvr>
    <a:masterClrMapping/>
  </p:clrMapOvr>
  <p:extLst>
    <p:ext uri="{6950BFC3-D8DA-4A85-94F7-54DA5524770B}">
      <p188:commentRel xmlns="" xmlns:p188="http://schemas.microsoft.com/office/powerpoint/2018/8/main" r:id="rId5"/>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570D98-A35B-D63E-7547-96FDFF527E0E}"/>
              </a:ext>
            </a:extLst>
          </p:cNvPr>
          <p:cNvSpPr>
            <a:spLocks noGrp="1"/>
          </p:cNvSpPr>
          <p:nvPr>
            <p:ph type="sldNum" sz="quarter" idx="12"/>
          </p:nvPr>
        </p:nvSpPr>
        <p:spPr/>
        <p:txBody>
          <a:bodyPr/>
          <a:lstStyle/>
          <a:p>
            <a:fld id="{CE9B4ECF-B933-440D-A1D1-F7922E592FE1}" type="slidenum">
              <a:rPr lang="en-US" smtClean="0"/>
              <a:pPr/>
              <a:t>62</a:t>
            </a:fld>
            <a:endParaRPr lang="en-US"/>
          </a:p>
        </p:txBody>
      </p:sp>
      <p:pic>
        <p:nvPicPr>
          <p:cNvPr id="4" name="Picture 3">
            <a:extLst>
              <a:ext uri="{FF2B5EF4-FFF2-40B4-BE49-F238E27FC236}">
                <a16:creationId xmlns:a16="http://schemas.microsoft.com/office/drawing/2014/main" id="{5466589E-154D-3F4F-74BE-185CCDB63D1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1589253"/>
      </p:ext>
    </p:extLst>
  </p:cSld>
  <p:clrMapOvr>
    <a:masterClrMapping/>
  </p:clrMapOvr>
  <p:extLst>
    <p:ext uri="{6950BFC3-D8DA-4A85-94F7-54DA5524770B}">
      <p188:commentRel xmlns="" xmlns:p188="http://schemas.microsoft.com/office/powerpoint/2018/8/main" r:id="rId5"/>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609599" y="2244854"/>
            <a:ext cx="11143129" cy="3670204"/>
          </a:xfrm>
        </p:spPr>
        <p:txBody>
          <a:bodyPr vert="horz" lIns="91440" tIns="45720" rIns="91440" bIns="45720" rtlCol="0" anchor="t">
            <a:normAutofit/>
          </a:bodyPr>
          <a:lstStyle/>
          <a:p>
            <a:pPr marL="428625" indent="-342900">
              <a:lnSpc>
                <a:spcPct val="120000"/>
              </a:lnSpc>
              <a:spcBef>
                <a:spcPts val="0"/>
              </a:spcBef>
              <a:spcAft>
                <a:spcPts val="1000"/>
              </a:spcAft>
            </a:pPr>
            <a:r>
              <a:rPr lang="es-US" sz="2800" dirty="0">
                <a:latin typeface="Century Schoolbook"/>
                <a:ea typeface="Cambria"/>
              </a:rPr>
              <a:t>Ofensivo para una persona razonable bajo las circunstancias, no simplemente ofensivo para la víctima, personal o subjetivamente.</a:t>
            </a:r>
          </a:p>
          <a:p>
            <a:pPr marL="428625" indent="-342900">
              <a:lnSpc>
                <a:spcPct val="120000"/>
              </a:lnSpc>
              <a:spcBef>
                <a:spcPts val="0"/>
              </a:spcBef>
              <a:spcAft>
                <a:spcPts val="1000"/>
              </a:spcAft>
            </a:pPr>
            <a:r>
              <a:rPr lang="es-US" sz="2800" dirty="0">
                <a:latin typeface="Century Schoolbook"/>
                <a:ea typeface="Cambria"/>
              </a:rPr>
              <a:t>Se juzgará el nivel objetivamente ofensivo de la conducta por </a:t>
            </a:r>
            <a:r>
              <a:rPr lang="es-US" sz="2800">
                <a:latin typeface="Century Schoolbook"/>
                <a:ea typeface="Cambria"/>
              </a:rPr>
              <a:t>referencia a un niño razonable a quien fue dirigida la conducta.</a:t>
            </a:r>
          </a:p>
        </p:txBody>
      </p:sp>
      <p:sp>
        <p:nvSpPr>
          <p:cNvPr id="6" name="Title 1">
            <a:extLst>
              <a:ext uri="{FF2B5EF4-FFF2-40B4-BE49-F238E27FC236}">
                <a16:creationId xmlns:a16="http://schemas.microsoft.com/office/drawing/2014/main" id="{3F5A7E45-0318-44E6-8078-23C0F8EA8D66}"/>
              </a:ext>
            </a:extLst>
          </p:cNvPr>
          <p:cNvSpPr>
            <a:spLocks noGrp="1"/>
          </p:cNvSpPr>
          <p:nvPr>
            <p:ph type="title"/>
          </p:nvPr>
        </p:nvSpPr>
        <p:spPr>
          <a:xfrm>
            <a:off x="606599" y="452718"/>
            <a:ext cx="10528125" cy="1400530"/>
          </a:xfrm>
        </p:spPr>
        <p:txBody>
          <a:bodyPr>
            <a:noAutofit/>
          </a:bodyPr>
          <a:lstStyle/>
          <a:p>
            <a:r>
              <a:rPr lang="es-US" sz="4500" dirty="0">
                <a:latin typeface="Century Schoolbook"/>
                <a:ea typeface="Cambria"/>
              </a:rPr>
              <a:t>Definiciones del caso: Objetivamente ofensivo</a:t>
            </a:r>
          </a:p>
        </p:txBody>
      </p:sp>
    </p:spTree>
    <p:extLst>
      <p:ext uri="{BB962C8B-B14F-4D97-AF65-F5344CB8AC3E}">
        <p14:creationId xmlns:p14="http://schemas.microsoft.com/office/powerpoint/2010/main" val="3792298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97A8F0A-D124-4328-A8A1-F725957DA0E7}"/>
              </a:ext>
            </a:extLst>
          </p:cNvPr>
          <p:cNvGraphicFramePr/>
          <p:nvPr>
            <p:extLst>
              <p:ext uri="{D42A27DB-BD31-4B8C-83A1-F6EECF244321}">
                <p14:modId xmlns:p14="http://schemas.microsoft.com/office/powerpoint/2010/main" val="584096573"/>
              </p:ext>
            </p:extLst>
          </p:nvPr>
        </p:nvGraphicFramePr>
        <p:xfrm>
          <a:off x="297180" y="251461"/>
          <a:ext cx="11147705" cy="613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987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5041A-D98D-416C-832F-C65F063E1DD5}"/>
              </a:ext>
            </a:extLst>
          </p:cNvPr>
          <p:cNvSpPr>
            <a:spLocks noGrp="1"/>
          </p:cNvSpPr>
          <p:nvPr>
            <p:ph type="title"/>
          </p:nvPr>
        </p:nvSpPr>
        <p:spPr/>
        <p:txBody>
          <a:bodyPr/>
          <a:lstStyle/>
          <a:p>
            <a:r>
              <a:rPr lang="es-US"/>
              <a:t>Negación efectiva</a:t>
            </a:r>
          </a:p>
        </p:txBody>
      </p:sp>
      <p:sp>
        <p:nvSpPr>
          <p:cNvPr id="3" name="Content Placeholder 2">
            <a:extLst>
              <a:ext uri="{FF2B5EF4-FFF2-40B4-BE49-F238E27FC236}">
                <a16:creationId xmlns:a16="http://schemas.microsoft.com/office/drawing/2014/main" id="{9873A4E4-99C7-45D8-81A2-CAA90F4978B2}"/>
              </a:ext>
            </a:extLst>
          </p:cNvPr>
          <p:cNvSpPr>
            <a:spLocks noGrp="1"/>
          </p:cNvSpPr>
          <p:nvPr>
            <p:ph idx="1"/>
          </p:nvPr>
        </p:nvSpPr>
        <p:spPr/>
        <p:txBody>
          <a:bodyPr vert="horz" lIns="91440" tIns="45720" rIns="91440" bIns="45720" rtlCol="0" anchor="t">
            <a:normAutofit/>
          </a:bodyPr>
          <a:lstStyle/>
          <a:p>
            <a:pPr marL="0" indent="0">
              <a:buNone/>
            </a:pPr>
            <a:r>
              <a:rPr lang="es-US" sz="3600" dirty="0">
                <a:latin typeface="Century Schoolbook"/>
                <a:ea typeface="Cambria"/>
              </a:rPr>
              <a:t>Se le negaría efectivamente a una persona razonable en el lugar de la supuesta víctima el acceso equitativo a la educación, en comparación con una persona situada en situación similar que no sufrió de supuesto acoso sexual.</a:t>
            </a:r>
          </a:p>
        </p:txBody>
      </p:sp>
      <p:sp>
        <p:nvSpPr>
          <p:cNvPr id="4" name="Slide Number Placeholder 3">
            <a:extLst>
              <a:ext uri="{FF2B5EF4-FFF2-40B4-BE49-F238E27FC236}">
                <a16:creationId xmlns:a16="http://schemas.microsoft.com/office/drawing/2014/main" id="{A9133F65-7757-4A99-A280-D67DAEE678A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97340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5041A-D98D-416C-832F-C65F063E1DD5}"/>
              </a:ext>
            </a:extLst>
          </p:cNvPr>
          <p:cNvSpPr>
            <a:spLocks noGrp="1"/>
          </p:cNvSpPr>
          <p:nvPr>
            <p:ph type="title"/>
          </p:nvPr>
        </p:nvSpPr>
        <p:spPr/>
        <p:txBody>
          <a:bodyPr/>
          <a:lstStyle/>
          <a:p>
            <a:r>
              <a:rPr lang="es-US"/>
              <a:t>Negación efectiva</a:t>
            </a:r>
          </a:p>
        </p:txBody>
      </p:sp>
      <p:sp>
        <p:nvSpPr>
          <p:cNvPr id="3" name="Content Placeholder 2">
            <a:extLst>
              <a:ext uri="{FF2B5EF4-FFF2-40B4-BE49-F238E27FC236}">
                <a16:creationId xmlns:a16="http://schemas.microsoft.com/office/drawing/2014/main" id="{9873A4E4-99C7-45D8-81A2-CAA90F4978B2}"/>
              </a:ext>
            </a:extLst>
          </p:cNvPr>
          <p:cNvSpPr>
            <a:spLocks noGrp="1"/>
          </p:cNvSpPr>
          <p:nvPr>
            <p:ph idx="1"/>
          </p:nvPr>
        </p:nvSpPr>
        <p:spPr>
          <a:xfrm>
            <a:off x="1076325" y="1781521"/>
            <a:ext cx="10058399" cy="3866370"/>
          </a:xfrm>
        </p:spPr>
        <p:txBody>
          <a:bodyPr vert="horz" lIns="91440" tIns="45720" rIns="91440" bIns="45720" rtlCol="0" anchor="t">
            <a:normAutofit fontScale="92500" lnSpcReduction="20000"/>
          </a:bodyPr>
          <a:lstStyle/>
          <a:p>
            <a:pPr marL="0" indent="0">
              <a:buNone/>
            </a:pPr>
            <a:r>
              <a:rPr lang="es-US" dirty="0"/>
              <a:t>Los ejemplos podrían incluir:</a:t>
            </a:r>
          </a:p>
          <a:p>
            <a:r>
              <a:rPr lang="es-US" sz="2900" dirty="0">
                <a:latin typeface="Century Schoolbook"/>
                <a:ea typeface="Cambria"/>
              </a:rPr>
              <a:t>Faltar a clases para evitar al acosador</a:t>
            </a:r>
            <a:endParaRPr lang="es-US" sz="2900"/>
          </a:p>
          <a:p>
            <a:r>
              <a:rPr lang="es-US" sz="2900" dirty="0">
                <a:latin typeface="Century Schoolbook"/>
                <a:ea typeface="Cambria"/>
              </a:rPr>
              <a:t>Un descenso en el promedio general de un estudiante</a:t>
            </a:r>
            <a:endParaRPr lang="es-US" sz="2900"/>
          </a:p>
          <a:p>
            <a:r>
              <a:rPr lang="es-US" sz="2900" dirty="0">
                <a:latin typeface="Century Schoolbook"/>
                <a:ea typeface="Cambria"/>
              </a:rPr>
              <a:t>Dificultad para concentrarse en clase</a:t>
            </a:r>
            <a:endParaRPr lang="es-US" sz="2900"/>
          </a:p>
          <a:p>
            <a:r>
              <a:rPr lang="es-US" sz="2900" dirty="0">
                <a:latin typeface="Century Schoolbook"/>
                <a:ea typeface="Cambria"/>
              </a:rPr>
              <a:t>Un estudiante de tercer grado que empieza a orinarse en la cama o a llorar en la noche debido al acoso sexual</a:t>
            </a:r>
            <a:endParaRPr lang="es-US" sz="2900"/>
          </a:p>
          <a:p>
            <a:r>
              <a:rPr lang="es-US" sz="2900" dirty="0">
                <a:latin typeface="Century Schoolbook"/>
                <a:ea typeface="Cambria"/>
              </a:rPr>
              <a:t>Un estudiante de preparatoria en el deporte de lucha que se sale del equipo, pero continúa con otras actividades de la escuela después del acoso sexual</a:t>
            </a:r>
            <a:endParaRPr lang="es-US" sz="2900"/>
          </a:p>
        </p:txBody>
      </p:sp>
      <p:sp>
        <p:nvSpPr>
          <p:cNvPr id="4" name="Slide Number Placeholder 3">
            <a:extLst>
              <a:ext uri="{FF2B5EF4-FFF2-40B4-BE49-F238E27FC236}">
                <a16:creationId xmlns:a16="http://schemas.microsoft.com/office/drawing/2014/main" id="{A9133F65-7757-4A99-A280-D67DAEE678A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50003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 y="365760"/>
            <a:ext cx="11249891" cy="1047404"/>
          </a:xfrm>
        </p:spPr>
        <p:txBody>
          <a:bodyPr>
            <a:normAutofit/>
          </a:bodyPr>
          <a:lstStyle/>
          <a:p>
            <a:pPr algn="ctr"/>
            <a:r>
              <a:rPr lang="es-US" sz="4000" b="1" dirty="0">
                <a:latin typeface="Century Schoolbook"/>
                <a:ea typeface="Cambria"/>
              </a:rPr>
              <a:t>Negación efectiva de acceso equitativo</a:t>
            </a:r>
          </a:p>
        </p:txBody>
      </p:sp>
      <p:sp>
        <p:nvSpPr>
          <p:cNvPr id="9" name="Content Placeholder 2">
            <a:extLst>
              <a:ext uri="{FF2B5EF4-FFF2-40B4-BE49-F238E27FC236}">
                <a16:creationId xmlns:a16="http://schemas.microsoft.com/office/drawing/2014/main" id="{F1129126-3DD8-40CB-9D13-52279A31915D}"/>
              </a:ext>
            </a:extLst>
          </p:cNvPr>
          <p:cNvSpPr>
            <a:spLocks noGrp="1"/>
          </p:cNvSpPr>
          <p:nvPr>
            <p:ph idx="1"/>
          </p:nvPr>
        </p:nvSpPr>
        <p:spPr>
          <a:xfrm>
            <a:off x="609600" y="1600203"/>
            <a:ext cx="10638290" cy="4185456"/>
          </a:xfrm>
        </p:spPr>
        <p:txBody>
          <a:bodyPr vert="horz" lIns="91440" tIns="45720" rIns="91440" bIns="45720" rtlCol="0" anchor="t">
            <a:normAutofit/>
          </a:bodyPr>
          <a:lstStyle/>
          <a:p>
            <a:r>
              <a:rPr lang="es-US" sz="3000" dirty="0">
                <a:latin typeface="Century Schoolbook"/>
                <a:ea typeface="Cambria"/>
              </a:rPr>
              <a:t>No se requiere de una lesión concreta para probar una negación efectiva de acceso equitativo</a:t>
            </a:r>
          </a:p>
          <a:p>
            <a:r>
              <a:rPr lang="es-US" sz="3000" dirty="0">
                <a:latin typeface="Century Schoolbook"/>
                <a:ea typeface="Cambria"/>
              </a:rPr>
              <a:t>No es necesario que un denunciante haya sufrido ya una pérdida de educación</a:t>
            </a:r>
          </a:p>
          <a:p>
            <a:r>
              <a:rPr lang="es-US" sz="3000" dirty="0">
                <a:latin typeface="Century Schoolbook"/>
                <a:ea typeface="Cambria"/>
              </a:rPr>
              <a:t>No requiere que se haya negado a una persona el acceso en su totalidad o completo a la educación</a:t>
            </a:r>
          </a:p>
        </p:txBody>
      </p:sp>
      <p:sp>
        <p:nvSpPr>
          <p:cNvPr id="6" name="Slide Number Placeholder 3">
            <a:extLst>
              <a:ext uri="{FF2B5EF4-FFF2-40B4-BE49-F238E27FC236}">
                <a16:creationId xmlns:a16="http://schemas.microsoft.com/office/drawing/2014/main" id="{2FE2F83D-6011-4BEE-BCCA-1A98316992D8}"/>
              </a:ext>
            </a:extLst>
          </p:cNvPr>
          <p:cNvSpPr>
            <a:spLocks noGrp="1"/>
          </p:cNvSpPr>
          <p:nvPr>
            <p:ph type="sldNum" sz="quarter" idx="12"/>
          </p:nvPr>
        </p:nvSpPr>
        <p:spPr>
          <a:xfrm>
            <a:off x="11247890" y="295729"/>
            <a:ext cx="838199" cy="76768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830886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 y="365760"/>
            <a:ext cx="10811481" cy="1047404"/>
          </a:xfrm>
        </p:spPr>
        <p:txBody>
          <a:bodyPr>
            <a:normAutofit/>
          </a:bodyPr>
          <a:lstStyle/>
          <a:p>
            <a:pPr algn="ctr"/>
            <a:r>
              <a:rPr lang="es-US" sz="4000" b="1" dirty="0">
                <a:latin typeface="Century Schoolbook"/>
                <a:ea typeface="Cambria"/>
              </a:rPr>
              <a:t>Negación efectiva de acceso equitativo</a:t>
            </a:r>
          </a:p>
        </p:txBody>
      </p:sp>
      <p:sp>
        <p:nvSpPr>
          <p:cNvPr id="9" name="Content Placeholder 2">
            <a:extLst>
              <a:ext uri="{FF2B5EF4-FFF2-40B4-BE49-F238E27FC236}">
                <a16:creationId xmlns:a16="http://schemas.microsoft.com/office/drawing/2014/main" id="{F1129126-3DD8-40CB-9D13-52279A31915D}"/>
              </a:ext>
            </a:extLst>
          </p:cNvPr>
          <p:cNvSpPr>
            <a:spLocks noGrp="1"/>
          </p:cNvSpPr>
          <p:nvPr>
            <p:ph idx="1"/>
          </p:nvPr>
        </p:nvSpPr>
        <p:spPr>
          <a:xfrm>
            <a:off x="609600" y="1600203"/>
            <a:ext cx="5486400" cy="4185456"/>
          </a:xfrm>
        </p:spPr>
        <p:txBody>
          <a:bodyPr vert="horz" lIns="91440" tIns="45720" rIns="91440" bIns="45720" rtlCol="0" anchor="t">
            <a:normAutofit/>
          </a:bodyPr>
          <a:lstStyle/>
          <a:p>
            <a:pPr marL="0" indent="0">
              <a:buNone/>
            </a:pPr>
            <a:r>
              <a:rPr lang="es-US" sz="3100" dirty="0">
                <a:latin typeface="Century Schoolbook"/>
                <a:ea typeface="Cambria"/>
              </a:rPr>
              <a:t>La clave: Sería inaceptable que los funcionarios de la escuela le dieran la espalda a un denunciante al decidir que este mismo "no fue suficientemente traumatizado" </a:t>
            </a:r>
            <a:endParaRPr lang="es-US" sz="3100" dirty="0"/>
          </a:p>
        </p:txBody>
      </p:sp>
      <p:sp>
        <p:nvSpPr>
          <p:cNvPr id="6" name="Slide Number Placeholder 3">
            <a:extLst>
              <a:ext uri="{FF2B5EF4-FFF2-40B4-BE49-F238E27FC236}">
                <a16:creationId xmlns:a16="http://schemas.microsoft.com/office/drawing/2014/main" id="{2FE2F83D-6011-4BEE-BCCA-1A98316992D8}"/>
              </a:ext>
            </a:extLst>
          </p:cNvPr>
          <p:cNvSpPr>
            <a:spLocks noGrp="1"/>
          </p:cNvSpPr>
          <p:nvPr>
            <p:ph type="sldNum" sz="quarter" idx="12"/>
          </p:nvPr>
        </p:nvSpPr>
        <p:spPr>
          <a:xfrm>
            <a:off x="11247890" y="295729"/>
            <a:ext cx="838199" cy="767687"/>
          </a:xfrm>
          <a:prstGeom prst="rect">
            <a:avLst/>
          </a:prstGeom>
        </p:spPr>
        <p:txBody>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descr="Housekeys with tiny house attached as keychain">
            <a:extLst>
              <a:ext uri="{FF2B5EF4-FFF2-40B4-BE49-F238E27FC236}">
                <a16:creationId xmlns:a16="http://schemas.microsoft.com/office/drawing/2014/main" id="{5E7D5FF1-87BA-B086-2FF2-102C93DA1398}"/>
              </a:ext>
            </a:extLst>
          </p:cNvPr>
          <p:cNvPicPr>
            <a:picLocks noChangeAspect="1"/>
          </p:cNvPicPr>
          <p:nvPr/>
        </p:nvPicPr>
        <p:blipFill rotWithShape="1">
          <a:blip r:embed="rId3">
            <a:extLst>
              <a:ext uri="{28A0092B-C50C-407E-A947-70E740481C1C}">
                <a14:useLocalDpi xmlns:a14="http://schemas.microsoft.com/office/drawing/2010/main" val="0"/>
              </a:ext>
            </a:extLst>
          </a:blip>
          <a:srcRect l="14667" t="20606" r="35080" b="18364"/>
          <a:stretch/>
        </p:blipFill>
        <p:spPr>
          <a:xfrm>
            <a:off x="6496471" y="1600203"/>
            <a:ext cx="5170518" cy="4185456"/>
          </a:xfrm>
          <a:prstGeom prst="rect">
            <a:avLst/>
          </a:prstGeom>
        </p:spPr>
      </p:pic>
    </p:spTree>
    <p:extLst>
      <p:ext uri="{BB962C8B-B14F-4D97-AF65-F5344CB8AC3E}">
        <p14:creationId xmlns:p14="http://schemas.microsoft.com/office/powerpoint/2010/main" val="3780628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D69F26-C220-79E1-75DD-C573C302DA49}"/>
              </a:ext>
            </a:extLst>
          </p:cNvPr>
          <p:cNvSpPr>
            <a:spLocks noGrp="1"/>
          </p:cNvSpPr>
          <p:nvPr>
            <p:ph sz="half" idx="1"/>
          </p:nvPr>
        </p:nvSpPr>
        <p:spPr>
          <a:xfrm>
            <a:off x="321416" y="541550"/>
            <a:ext cx="5336435" cy="4578003"/>
          </a:xfrm>
        </p:spPr>
        <p:txBody>
          <a:bodyPr vert="horz" lIns="91440" tIns="45720" rIns="91440" bIns="45720" rtlCol="0" anchor="t">
            <a:normAutofit/>
          </a:bodyPr>
          <a:lstStyle/>
          <a:p>
            <a:pPr marL="0" indent="0">
              <a:buNone/>
            </a:pPr>
            <a:r>
              <a:rPr lang="es-US" sz="4200" b="1" dirty="0">
                <a:latin typeface="Century Schoolbook"/>
                <a:ea typeface="Cambria"/>
              </a:rPr>
              <a:t>Póngase a prueba usted mismo:</a:t>
            </a:r>
            <a:r>
              <a:rPr lang="es-US" sz="5400" b="1" dirty="0">
                <a:latin typeface="Century Schoolbook"/>
                <a:ea typeface="Cambria"/>
              </a:rPr>
              <a:t> </a:t>
            </a:r>
            <a:endParaRPr lang="en-US"/>
          </a:p>
          <a:p>
            <a:pPr marL="0" indent="0">
              <a:buNone/>
            </a:pPr>
            <a:r>
              <a:rPr lang="es-US" sz="5400" b="1" dirty="0"/>
              <a:t/>
            </a:r>
            <a:br>
              <a:rPr lang="es-US" sz="5400" b="1" dirty="0"/>
            </a:br>
            <a:r>
              <a:rPr lang="es-US" sz="4000" dirty="0">
                <a:latin typeface="Century Schoolbook"/>
                <a:ea typeface="Cambria"/>
              </a:rPr>
              <a:t>¿Es acoso sexual según el Título IX?</a:t>
            </a:r>
            <a:endParaRPr lang="es-US"/>
          </a:p>
        </p:txBody>
      </p:sp>
      <p:pic>
        <p:nvPicPr>
          <p:cNvPr id="9" name="Content Placeholder 8" descr="Bubble sheet test paper and pencil">
            <a:extLst>
              <a:ext uri="{FF2B5EF4-FFF2-40B4-BE49-F238E27FC236}">
                <a16:creationId xmlns:a16="http://schemas.microsoft.com/office/drawing/2014/main" id="{6B4982A8-BED9-764A-57D5-AD51E68C5ECB}"/>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096000" y="1632634"/>
            <a:ext cx="4819650" cy="3127595"/>
          </a:xfrm>
        </p:spPr>
      </p:pic>
      <p:sp>
        <p:nvSpPr>
          <p:cNvPr id="4" name="Slide Number Placeholder 3">
            <a:extLst>
              <a:ext uri="{FF2B5EF4-FFF2-40B4-BE49-F238E27FC236}">
                <a16:creationId xmlns:a16="http://schemas.microsoft.com/office/drawing/2014/main" id="{09064870-31E6-4F2A-CFAA-5F463E5DF702}"/>
              </a:ext>
            </a:extLst>
          </p:cNvPr>
          <p:cNvSpPr>
            <a:spLocks noGrp="1"/>
          </p:cNvSpPr>
          <p:nvPr>
            <p:ph type="sldNum" sz="quarter" idx="12"/>
          </p:nvPr>
        </p:nvSpPr>
        <p:spPr/>
        <p:txBody>
          <a:bodyPr/>
          <a:lstStyle/>
          <a:p>
            <a:fld id="{CE9B4ECF-B933-440D-A1D1-F7922E592FE1}" type="slidenum">
              <a:rPr lang="en-US" smtClean="0"/>
              <a:pPr/>
              <a:t>69</a:t>
            </a:fld>
            <a:endParaRPr lang="en-US"/>
          </a:p>
        </p:txBody>
      </p:sp>
    </p:spTree>
    <p:extLst>
      <p:ext uri="{BB962C8B-B14F-4D97-AF65-F5344CB8AC3E}">
        <p14:creationId xmlns:p14="http://schemas.microsoft.com/office/powerpoint/2010/main" val="3968069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340C1-5188-220F-8B00-89D835AC480E}"/>
              </a:ext>
            </a:extLst>
          </p:cNvPr>
          <p:cNvSpPr>
            <a:spLocks noGrp="1"/>
          </p:cNvSpPr>
          <p:nvPr>
            <p:ph type="title"/>
          </p:nvPr>
        </p:nvSpPr>
        <p:spPr/>
        <p:txBody>
          <a:bodyPr/>
          <a:lstStyle/>
          <a:p>
            <a:pPr algn="ctr"/>
            <a:r>
              <a:rPr lang="es-US"/>
              <a:t>Título IX</a:t>
            </a:r>
          </a:p>
        </p:txBody>
      </p:sp>
      <p:sp>
        <p:nvSpPr>
          <p:cNvPr id="4" name="Content Placeholder 3">
            <a:extLst>
              <a:ext uri="{FF2B5EF4-FFF2-40B4-BE49-F238E27FC236}">
                <a16:creationId xmlns:a16="http://schemas.microsoft.com/office/drawing/2014/main" id="{DC711BE9-08AB-C095-954D-FF0CE3D6CD1A}"/>
              </a:ext>
            </a:extLst>
          </p:cNvPr>
          <p:cNvSpPr>
            <a:spLocks noGrp="1"/>
          </p:cNvSpPr>
          <p:nvPr>
            <p:ph idx="1"/>
          </p:nvPr>
        </p:nvSpPr>
        <p:spPr/>
        <p:txBody>
          <a:bodyPr>
            <a:normAutofit/>
          </a:bodyPr>
          <a:lstStyle/>
          <a:p>
            <a:pPr marL="85725" marR="0" lvl="0" indent="0" algn="l" defTabSz="457200" rtl="0" eaLnBrk="1" fontAlgn="auto" latinLnBrk="0" hangingPunct="1">
              <a:lnSpc>
                <a:spcPct val="100000"/>
              </a:lnSpc>
              <a:spcBef>
                <a:spcPts val="1000"/>
              </a:spcBef>
              <a:spcAft>
                <a:spcPts val="3000"/>
              </a:spcAft>
              <a:buClr>
                <a:srgbClr val="002060"/>
              </a:buClr>
              <a:buSzPct val="80000"/>
              <a:buFont typeface="Wingdings 3" charset="2"/>
              <a:buNone/>
              <a:tabLst/>
              <a:defRPr/>
            </a:pPr>
            <a:r>
              <a:rPr kumimoji="0" lang="es-US" sz="3300" b="0"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"Ninguna persona en los Estados Unidos será excluida de participar, a causa de su sexo, ni se le negarán beneficios, ni estará sujeta a discriminación en ningún programa o actividad educativa que reciba apoyo financiero federal".</a:t>
            </a:r>
          </a:p>
          <a:p>
            <a:pPr marL="85725" marR="0" lvl="0" indent="0" algn="r" defTabSz="457200" rtl="0" eaLnBrk="1" fontAlgn="auto" latinLnBrk="0" hangingPunct="1">
              <a:lnSpc>
                <a:spcPct val="100000"/>
              </a:lnSpc>
              <a:spcBef>
                <a:spcPts val="1000"/>
              </a:spcBef>
              <a:spcAft>
                <a:spcPts val="3000"/>
              </a:spcAft>
              <a:buClr>
                <a:srgbClr val="002060"/>
              </a:buClr>
              <a:buSzPct val="80000"/>
              <a:buFont typeface="Wingdings 3" charset="2"/>
              <a:buNone/>
              <a:tabLst/>
              <a:defRPr/>
            </a:pPr>
            <a:r>
              <a:rPr kumimoji="0" lang="es-US" sz="3000" i="0" u="none" strike="noStrike" cap="none" normalizeH="0" baseline="0" noProof="0">
                <a:ln>
                  <a:noFill/>
                </a:ln>
                <a:solidFill>
                  <a:srgbClr val="002060"/>
                </a:solidFill>
                <a:effectLst/>
                <a:uLnTx/>
                <a:uFillTx/>
                <a:latin typeface="Century Schoolbook" panose="02040604050505020304" pitchFamily="18" charset="0"/>
                <a:ea typeface="Cambria" panose="02040503050406030204" pitchFamily="18" charset="0"/>
                <a:cs typeface="+mj-cs"/>
              </a:rPr>
              <a:t>20 U.S.C. §§1681 y 34 C.F.R. Parte 106 </a:t>
            </a:r>
          </a:p>
        </p:txBody>
      </p:sp>
      <p:sp>
        <p:nvSpPr>
          <p:cNvPr id="2" name="Slide Number Placeholder 1">
            <a:extLst>
              <a:ext uri="{FF2B5EF4-FFF2-40B4-BE49-F238E27FC236}">
                <a16:creationId xmlns:a16="http://schemas.microsoft.com/office/drawing/2014/main" id="{C6718D53-CADF-24FE-8336-3A5EC1432977}"/>
              </a:ext>
            </a:extLst>
          </p:cNvPr>
          <p:cNvSpPr>
            <a:spLocks noGrp="1"/>
          </p:cNvSpPr>
          <p:nvPr>
            <p:ph type="sldNum" sz="quarter" idx="12"/>
          </p:nvPr>
        </p:nvSpPr>
        <p:spPr/>
        <p:txBody>
          <a:bodyPr/>
          <a:lstStyle/>
          <a:p>
            <a:fld id="{CE9B4ECF-B933-440D-A1D1-F7922E592FE1}" type="slidenum">
              <a:rPr lang="en-US" smtClean="0"/>
              <a:pPr/>
              <a:t>7</a:t>
            </a:fld>
            <a:endParaRPr lang="en-US"/>
          </a:p>
        </p:txBody>
      </p:sp>
    </p:spTree>
    <p:extLst>
      <p:ext uri="{BB962C8B-B14F-4D97-AF65-F5344CB8AC3E}">
        <p14:creationId xmlns:p14="http://schemas.microsoft.com/office/powerpoint/2010/main" val="711352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a:normAutofit/>
          </a:bodyPr>
          <a:lstStyle/>
          <a:p>
            <a:pPr marL="0" indent="0">
              <a:buNone/>
            </a:pPr>
            <a:r>
              <a:rPr lang="es-US" sz="3200"/>
              <a:t>El maestro Thompson se da cuenta de que los jugadores de básquetbol regularmente se dan nalgadas entre ellos durante los juegos.</a:t>
            </a:r>
          </a:p>
        </p:txBody>
      </p:sp>
      <p:pic>
        <p:nvPicPr>
          <p:cNvPr id="7" name="Content Placeholder 6" descr="Close-up of basketball in mid air">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315075" y="2221706"/>
            <a:ext cx="4819650" cy="3213100"/>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fld id="{CE9B4ECF-B933-440D-A1D1-F7922E592FE1}" type="slidenum">
              <a:rPr lang="en-US" smtClean="0"/>
              <a:pPr/>
              <a:t>70</a:t>
            </a:fld>
            <a:endParaRPr lang="en-US"/>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476251" y="452718"/>
            <a:ext cx="11609838" cy="1400530"/>
          </a:xfrm>
        </p:spPr>
        <p:txBody>
          <a:bodyPr>
            <a:normAutofit/>
          </a:bodyPr>
          <a:lstStyle/>
          <a:p>
            <a:r>
              <a:rPr lang="es-US" sz="4700" dirty="0">
                <a:latin typeface="Century Schoolbook"/>
                <a:ea typeface="Cambria"/>
              </a:rPr>
              <a:t>Póngase a prueba usted mismo</a:t>
            </a:r>
          </a:p>
        </p:txBody>
      </p:sp>
    </p:spTree>
    <p:extLst>
      <p:ext uri="{BB962C8B-B14F-4D97-AF65-F5344CB8AC3E}">
        <p14:creationId xmlns:p14="http://schemas.microsoft.com/office/powerpoint/2010/main" val="3811184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a:xfrm>
            <a:off x="955327" y="1992455"/>
            <a:ext cx="4845833" cy="3774249"/>
          </a:xfrm>
        </p:spPr>
        <p:txBody>
          <a:bodyPr vert="horz" lIns="91440" tIns="45720" rIns="91440" bIns="45720" rtlCol="0" anchor="t">
            <a:normAutofit/>
          </a:bodyPr>
          <a:lstStyle/>
          <a:p>
            <a:pPr marL="0" indent="0">
              <a:buNone/>
            </a:pPr>
            <a:r>
              <a:rPr lang="es-US" sz="2800" dirty="0">
                <a:latin typeface="Century Schoolbook"/>
                <a:ea typeface="Cambria"/>
              </a:rPr>
              <a:t>Un estudiante desconocido envió por </a:t>
            </a:r>
            <a:r>
              <a:rPr lang="es-US" sz="2800" dirty="0" err="1">
                <a:latin typeface="Century Schoolbook"/>
                <a:ea typeface="Cambria"/>
              </a:rPr>
              <a:t>AirDrop</a:t>
            </a:r>
            <a:r>
              <a:rPr lang="es-US" sz="2800" dirty="0">
                <a:latin typeface="Century Schoolbook"/>
                <a:ea typeface="Cambria"/>
              </a:rPr>
              <a:t> un video de cierto estudiante, Carson, participando en actividad sexual con una persona desconocida en la cafetería a la hora del almuerzo. </a:t>
            </a:r>
            <a:endParaRPr lang="es-US" sz="2800" dirty="0"/>
          </a:p>
        </p:txBody>
      </p:sp>
      <p:pic>
        <p:nvPicPr>
          <p:cNvPr id="7" name="Content Placeholder 6" descr="Empty table and chairs in office break room">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453207" y="2222098"/>
            <a:ext cx="4543384" cy="3212315"/>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fld id="{CE9B4ECF-B933-440D-A1D1-F7922E592FE1}" type="slidenum">
              <a:rPr lang="en-US" smtClean="0"/>
              <a:pPr/>
              <a:t>71</a:t>
            </a:fld>
            <a:endParaRPr lang="en-US"/>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438150" y="452718"/>
            <a:ext cx="11220449" cy="1400530"/>
          </a:xfrm>
        </p:spPr>
        <p:txBody>
          <a:bodyPr>
            <a:noAutofit/>
          </a:bodyPr>
          <a:lstStyle/>
          <a:p>
            <a:r>
              <a:rPr lang="es-US" sz="4700" dirty="0">
                <a:latin typeface="Century Schoolbook"/>
                <a:ea typeface="Cambria"/>
              </a:rPr>
              <a:t>Póngase a prueba usted mismo</a:t>
            </a:r>
          </a:p>
        </p:txBody>
      </p:sp>
    </p:spTree>
    <p:extLst>
      <p:ext uri="{BB962C8B-B14F-4D97-AF65-F5344CB8AC3E}">
        <p14:creationId xmlns:p14="http://schemas.microsoft.com/office/powerpoint/2010/main" val="1262032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B993ED-3468-8623-5465-8BA5BBDCE9B2}"/>
              </a:ext>
            </a:extLst>
          </p:cNvPr>
          <p:cNvSpPr>
            <a:spLocks noGrp="1"/>
          </p:cNvSpPr>
          <p:nvPr>
            <p:ph type="sldNum" sz="quarter" idx="12"/>
          </p:nvPr>
        </p:nvSpPr>
        <p:spPr/>
        <p:txBody>
          <a:bodyPr/>
          <a:lstStyle/>
          <a:p>
            <a:fld id="{CE9B4ECF-B933-440D-A1D1-F7922E592FE1}" type="slidenum">
              <a:rPr lang="en-US" smtClean="0"/>
              <a:pPr/>
              <a:t>72</a:t>
            </a:fld>
            <a:endParaRPr lang="en-US"/>
          </a:p>
        </p:txBody>
      </p:sp>
      <p:pic>
        <p:nvPicPr>
          <p:cNvPr id="4" name="Picture 3">
            <a:extLst>
              <a:ext uri="{FF2B5EF4-FFF2-40B4-BE49-F238E27FC236}">
                <a16:creationId xmlns:a16="http://schemas.microsoft.com/office/drawing/2014/main" id="{C40954EF-9CF6-6FD8-5D26-1D7B096F66B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0556509"/>
      </p:ext>
    </p:extLst>
  </p:cSld>
  <p:clrMapOvr>
    <a:masterClrMapping/>
  </p:clrMapOvr>
  <p:extLst>
    <p:ext uri="{6950BFC3-D8DA-4A85-94F7-54DA5524770B}">
      <p188:commentRel xmlns="" xmlns:p188="http://schemas.microsoft.com/office/powerpoint/2018/8/main" r:id="rId5"/>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a:normAutofit/>
          </a:bodyPr>
          <a:lstStyle/>
          <a:p>
            <a:pPr marL="0" indent="0">
              <a:buNone/>
            </a:pPr>
            <a:r>
              <a:rPr lang="es-US" sz="2800" dirty="0"/>
              <a:t>Carson reporta que Robin, también estudiante, puso sus manos en la silla de Carson cuando se estaba sentando en clase y cuando Carson se sentó, Robin frotó la entrepierna de Carson a través de la ropa.</a:t>
            </a:r>
          </a:p>
        </p:txBody>
      </p:sp>
      <p:pic>
        <p:nvPicPr>
          <p:cNvPr id="7" name="Content Placeholder 6" descr="Red chair placed in front of a red wall">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915325" y="2219745"/>
            <a:ext cx="3619149" cy="3217022"/>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fld id="{CE9B4ECF-B933-440D-A1D1-F7922E592FE1}" type="slidenum">
              <a:rPr lang="en-US" smtClean="0"/>
              <a:pPr/>
              <a:t>73</a:t>
            </a:fld>
            <a:endParaRPr lang="en-US"/>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304800" y="452718"/>
            <a:ext cx="11525249" cy="1400530"/>
          </a:xfrm>
        </p:spPr>
        <p:txBody>
          <a:bodyPr>
            <a:noAutofit/>
          </a:bodyPr>
          <a:lstStyle/>
          <a:p>
            <a:r>
              <a:rPr lang="es-US" sz="4700" dirty="0">
                <a:latin typeface="Century Schoolbook"/>
                <a:ea typeface="Cambria"/>
              </a:rPr>
              <a:t>Póngase a prueba usted mismo</a:t>
            </a:r>
          </a:p>
        </p:txBody>
      </p:sp>
    </p:spTree>
    <p:extLst>
      <p:ext uri="{BB962C8B-B14F-4D97-AF65-F5344CB8AC3E}">
        <p14:creationId xmlns:p14="http://schemas.microsoft.com/office/powerpoint/2010/main" val="27335700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0A6671-A1BA-EB92-6FFA-61480B953EB4}"/>
              </a:ext>
            </a:extLst>
          </p:cNvPr>
          <p:cNvSpPr>
            <a:spLocks noGrp="1"/>
          </p:cNvSpPr>
          <p:nvPr>
            <p:ph type="sldNum" sz="quarter" idx="12"/>
          </p:nvPr>
        </p:nvSpPr>
        <p:spPr/>
        <p:txBody>
          <a:bodyPr/>
          <a:lstStyle/>
          <a:p>
            <a:fld id="{CE9B4ECF-B933-440D-A1D1-F7922E592FE1}" type="slidenum">
              <a:rPr lang="en-US" smtClean="0"/>
              <a:pPr/>
              <a:t>74</a:t>
            </a:fld>
            <a:endParaRPr lang="en-US"/>
          </a:p>
        </p:txBody>
      </p:sp>
      <p:pic>
        <p:nvPicPr>
          <p:cNvPr id="4" name="Picture 3">
            <a:extLst>
              <a:ext uri="{FF2B5EF4-FFF2-40B4-BE49-F238E27FC236}">
                <a16:creationId xmlns:a16="http://schemas.microsoft.com/office/drawing/2014/main" id="{C0E3D7A3-ADC5-723A-9B16-8B6DB9DE11D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16625"/>
            <a:ext cx="12192000" cy="6858000"/>
          </a:xfrm>
          <a:prstGeom prst="rect">
            <a:avLst/>
          </a:prstGeom>
        </p:spPr>
      </p:pic>
    </p:spTree>
    <p:extLst>
      <p:ext uri="{BB962C8B-B14F-4D97-AF65-F5344CB8AC3E}">
        <p14:creationId xmlns:p14="http://schemas.microsoft.com/office/powerpoint/2010/main" val="2957942865"/>
      </p:ext>
    </p:extLst>
  </p:cSld>
  <p:clrMapOvr>
    <a:masterClrMapping/>
  </p:clrMapOvr>
  <p:extLst>
    <p:ext uri="{6950BFC3-D8DA-4A85-94F7-54DA5524770B}">
      <p188:commentRel xmlns="" xmlns:p188="http://schemas.microsoft.com/office/powerpoint/2018/8/main" r:id="rId5"/>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vert="horz" lIns="91440" tIns="45720" rIns="91440" bIns="45720" rtlCol="0" anchor="t">
            <a:normAutofit fontScale="85000" lnSpcReduction="10000"/>
          </a:bodyPr>
          <a:lstStyle/>
          <a:p>
            <a:pPr marL="0" indent="0">
              <a:buNone/>
            </a:pPr>
            <a:r>
              <a:rPr lang="es-US" sz="2400" dirty="0">
                <a:latin typeface="Century Schoolbook"/>
                <a:ea typeface="Cambria"/>
              </a:rPr>
              <a:t>El maestro Thompson sirve como asesor del equipo de debate. Carson le dice al maestro cuánto desea estar en el equipo para la siguiente junta. El maestro ofrece poner a Carson en el equipo si se queda después de clases para ayudar con los proyectos algunos días una semana antes de la junta. Cuando Carson se presenta después de clases, el maestro le pide a Carson que le dé masaje en la espalda como uno de los "proyectos".</a:t>
            </a:r>
          </a:p>
        </p:txBody>
      </p:sp>
      <p:pic>
        <p:nvPicPr>
          <p:cNvPr id="7" name="Content Placeholder 6" descr="Gold medal">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315075" y="2222098"/>
            <a:ext cx="4819650" cy="3212315"/>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fld id="{CE9B4ECF-B933-440D-A1D1-F7922E592FE1}" type="slidenum">
              <a:rPr lang="en-US" smtClean="0"/>
              <a:pPr/>
              <a:t>75</a:t>
            </a:fld>
            <a:endParaRPr lang="en-US"/>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209551" y="452718"/>
            <a:ext cx="11334750" cy="1400530"/>
          </a:xfrm>
        </p:spPr>
        <p:txBody>
          <a:bodyPr>
            <a:noAutofit/>
          </a:bodyPr>
          <a:lstStyle/>
          <a:p>
            <a:r>
              <a:rPr lang="es-US" sz="5000" dirty="0">
                <a:latin typeface="Century Schoolbook"/>
                <a:ea typeface="Cambria"/>
              </a:rPr>
              <a:t>Póngase a prueba usted mismo</a:t>
            </a:r>
          </a:p>
        </p:txBody>
      </p:sp>
    </p:spTree>
    <p:extLst>
      <p:ext uri="{BB962C8B-B14F-4D97-AF65-F5344CB8AC3E}">
        <p14:creationId xmlns:p14="http://schemas.microsoft.com/office/powerpoint/2010/main" val="3143231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E214B1-011B-BB3E-99E5-883414C5923A}"/>
              </a:ext>
            </a:extLst>
          </p:cNvPr>
          <p:cNvSpPr>
            <a:spLocks noGrp="1"/>
          </p:cNvSpPr>
          <p:nvPr>
            <p:ph type="sldNum" sz="quarter" idx="12"/>
          </p:nvPr>
        </p:nvSpPr>
        <p:spPr/>
        <p:txBody>
          <a:bodyPr/>
          <a:lstStyle/>
          <a:p>
            <a:fld id="{CE9B4ECF-B933-440D-A1D1-F7922E592FE1}" type="slidenum">
              <a:rPr lang="en-US" smtClean="0"/>
              <a:pPr/>
              <a:t>76</a:t>
            </a:fld>
            <a:endParaRPr lang="en-US"/>
          </a:p>
        </p:txBody>
      </p:sp>
      <p:pic>
        <p:nvPicPr>
          <p:cNvPr id="4" name="Picture 3">
            <a:extLst>
              <a:ext uri="{FF2B5EF4-FFF2-40B4-BE49-F238E27FC236}">
                <a16:creationId xmlns:a16="http://schemas.microsoft.com/office/drawing/2014/main" id="{8B600B7B-278D-259E-AAD4-DAEE23C2524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7957991"/>
      </p:ext>
    </p:extLst>
  </p:cSld>
  <p:clrMapOvr>
    <a:masterClrMapping/>
  </p:clrMapOvr>
  <p:extLst>
    <p:ext uri="{6950BFC3-D8DA-4A85-94F7-54DA5524770B}">
      <p188:commentRel xmlns="" xmlns:p188="http://schemas.microsoft.com/office/powerpoint/2018/8/main" r:id="rId5"/>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a:normAutofit/>
          </a:bodyPr>
          <a:lstStyle/>
          <a:p>
            <a:pPr marL="0" indent="0">
              <a:buNone/>
            </a:pPr>
            <a:r>
              <a:rPr lang="es-US" sz="2800"/>
              <a:t>Robin, estudiante editor del periódico de la escuela le dice a Carson, estudiante fotógrafo, que publicarán la foto de Carson en la primera plana del periódico si sale con Robin. </a:t>
            </a:r>
          </a:p>
        </p:txBody>
      </p:sp>
      <p:pic>
        <p:nvPicPr>
          <p:cNvPr id="7" name="Content Placeholder 6" descr="Rolls of Newspaper">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315075" y="2222098"/>
            <a:ext cx="4819649" cy="3212315"/>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fld id="{CE9B4ECF-B933-440D-A1D1-F7922E592FE1}" type="slidenum">
              <a:rPr lang="en-US" smtClean="0"/>
              <a:pPr/>
              <a:t>77</a:t>
            </a:fld>
            <a:endParaRPr lang="en-US"/>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375781" y="452718"/>
            <a:ext cx="10758944" cy="1400530"/>
          </a:xfrm>
        </p:spPr>
        <p:txBody>
          <a:bodyPr>
            <a:noAutofit/>
          </a:bodyPr>
          <a:lstStyle/>
          <a:p>
            <a:r>
              <a:rPr lang="es-US" sz="4900" dirty="0">
                <a:latin typeface="Century Schoolbook"/>
                <a:ea typeface="Cambria"/>
              </a:rPr>
              <a:t>Póngase a prueba usted mismo</a:t>
            </a:r>
          </a:p>
        </p:txBody>
      </p:sp>
    </p:spTree>
    <p:extLst>
      <p:ext uri="{BB962C8B-B14F-4D97-AF65-F5344CB8AC3E}">
        <p14:creationId xmlns:p14="http://schemas.microsoft.com/office/powerpoint/2010/main" val="27541864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836255-072D-FD17-0AEE-3F5D1E6F8FD2}"/>
              </a:ext>
            </a:extLst>
          </p:cNvPr>
          <p:cNvSpPr>
            <a:spLocks noGrp="1"/>
          </p:cNvSpPr>
          <p:nvPr>
            <p:ph type="sldNum" sz="quarter" idx="12"/>
          </p:nvPr>
        </p:nvSpPr>
        <p:spPr/>
        <p:txBody>
          <a:bodyPr/>
          <a:lstStyle/>
          <a:p>
            <a:fld id="{CE9B4ECF-B933-440D-A1D1-F7922E592FE1}" type="slidenum">
              <a:rPr lang="en-US" smtClean="0"/>
              <a:pPr/>
              <a:t>78</a:t>
            </a:fld>
            <a:endParaRPr lang="en-US"/>
          </a:p>
        </p:txBody>
      </p:sp>
      <p:pic>
        <p:nvPicPr>
          <p:cNvPr id="4" name="Picture 3">
            <a:extLst>
              <a:ext uri="{FF2B5EF4-FFF2-40B4-BE49-F238E27FC236}">
                <a16:creationId xmlns:a16="http://schemas.microsoft.com/office/drawing/2014/main" id="{2516D087-4882-787A-AC66-044E6D1CBAF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319462" cy="6858000"/>
          </a:xfrm>
          <a:prstGeom prst="rect">
            <a:avLst/>
          </a:prstGeom>
        </p:spPr>
      </p:pic>
    </p:spTree>
    <p:extLst>
      <p:ext uri="{BB962C8B-B14F-4D97-AF65-F5344CB8AC3E}">
        <p14:creationId xmlns:p14="http://schemas.microsoft.com/office/powerpoint/2010/main" val="2894522767"/>
      </p:ext>
    </p:extLst>
  </p:cSld>
  <p:clrMapOvr>
    <a:masterClrMapping/>
  </p:clrMapOvr>
  <p:extLst>
    <p:ext uri="{6950BFC3-D8DA-4A85-94F7-54DA5524770B}">
      <p188:commentRel xmlns="" xmlns:p188="http://schemas.microsoft.com/office/powerpoint/2018/8/main" r:id="rId5"/>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vert="horz" lIns="91440" tIns="45720" rIns="91440" bIns="45720" rtlCol="0" anchor="t">
            <a:normAutofit fontScale="92500"/>
          </a:bodyPr>
          <a:lstStyle/>
          <a:p>
            <a:pPr marL="0" indent="0">
              <a:buNone/>
            </a:pPr>
            <a:r>
              <a:rPr lang="es-US" sz="2400" dirty="0">
                <a:latin typeface="Century Schoolbook"/>
                <a:ea typeface="Cambria"/>
              </a:rPr>
              <a:t>Robin estaba tocando a Carson en el trasero con la punta de un lápiz como una broma. Carson reporta que mientras los dos estaban jugando brusco y forcejeando, el lápiz entró en el ano de Robin a través de la ropa. Carson dice que ellos sabían que fue un accidente y no creen que Robin lo hizo por motivos sexuales.</a:t>
            </a:r>
          </a:p>
        </p:txBody>
      </p:sp>
      <p:pic>
        <p:nvPicPr>
          <p:cNvPr id="7" name="Content Placeholder 6" descr="Yellow pencils on a red background">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315075" y="2219745"/>
            <a:ext cx="4819650" cy="3217022"/>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fld id="{CE9B4ECF-B933-440D-A1D1-F7922E592FE1}" type="slidenum">
              <a:rPr lang="en-US" smtClean="0"/>
              <a:pPr/>
              <a:t>79</a:t>
            </a:fld>
            <a:endParaRPr lang="en-US"/>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354905" y="452718"/>
            <a:ext cx="10779820" cy="1400530"/>
          </a:xfrm>
        </p:spPr>
        <p:txBody>
          <a:bodyPr>
            <a:noAutofit/>
          </a:bodyPr>
          <a:lstStyle/>
          <a:p>
            <a:r>
              <a:rPr lang="es-US" sz="5000" dirty="0">
                <a:latin typeface="Century Schoolbook"/>
                <a:ea typeface="Cambria"/>
              </a:rPr>
              <a:t>Póngase a prueba usted mismo</a:t>
            </a:r>
          </a:p>
        </p:txBody>
      </p:sp>
    </p:spTree>
    <p:extLst>
      <p:ext uri="{BB962C8B-B14F-4D97-AF65-F5344CB8AC3E}">
        <p14:creationId xmlns:p14="http://schemas.microsoft.com/office/powerpoint/2010/main" val="2102687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68DC-2C06-484E-B9F6-11F423E314C5}"/>
              </a:ext>
            </a:extLst>
          </p:cNvPr>
          <p:cNvSpPr>
            <a:spLocks noGrp="1"/>
          </p:cNvSpPr>
          <p:nvPr>
            <p:ph type="title"/>
          </p:nvPr>
        </p:nvSpPr>
        <p:spPr/>
        <p:txBody>
          <a:bodyPr/>
          <a:lstStyle/>
          <a:p>
            <a:r>
              <a:rPr lang="es-US"/>
              <a:t>¿Qué es el Título IX?</a:t>
            </a:r>
          </a:p>
        </p:txBody>
      </p:sp>
      <p:graphicFrame>
        <p:nvGraphicFramePr>
          <p:cNvPr id="4" name="Diagram 3">
            <a:extLst>
              <a:ext uri="{FF2B5EF4-FFF2-40B4-BE49-F238E27FC236}">
                <a16:creationId xmlns:a16="http://schemas.microsoft.com/office/drawing/2014/main" id="{0C89B550-3E18-4E4E-9DEA-F228E3FBB85C}"/>
              </a:ext>
            </a:extLst>
          </p:cNvPr>
          <p:cNvGraphicFramePr/>
          <p:nvPr/>
        </p:nvGraphicFramePr>
        <p:xfrm>
          <a:off x="1057276" y="1853248"/>
          <a:ext cx="9488053" cy="4469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96368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FF1BA4-A744-43A8-2369-0D250BF0DCB4}"/>
              </a:ext>
            </a:extLst>
          </p:cNvPr>
          <p:cNvSpPr>
            <a:spLocks noGrp="1"/>
          </p:cNvSpPr>
          <p:nvPr>
            <p:ph type="sldNum" sz="quarter" idx="12"/>
          </p:nvPr>
        </p:nvSpPr>
        <p:spPr/>
        <p:txBody>
          <a:bodyPr/>
          <a:lstStyle/>
          <a:p>
            <a:fld id="{CE9B4ECF-B933-440D-A1D1-F7922E592FE1}" type="slidenum">
              <a:rPr lang="en-US" smtClean="0"/>
              <a:pPr/>
              <a:t>80</a:t>
            </a:fld>
            <a:endParaRPr lang="en-US"/>
          </a:p>
        </p:txBody>
      </p:sp>
      <p:pic>
        <p:nvPicPr>
          <p:cNvPr id="4" name="Picture 3">
            <a:extLst>
              <a:ext uri="{FF2B5EF4-FFF2-40B4-BE49-F238E27FC236}">
                <a16:creationId xmlns:a16="http://schemas.microsoft.com/office/drawing/2014/main" id="{9B6089A2-7075-014C-6793-9C85563609E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0379258"/>
      </p:ext>
    </p:extLst>
  </p:cSld>
  <p:clrMapOvr>
    <a:masterClrMapping/>
  </p:clrMapOvr>
  <p:extLst>
    <p:ext uri="{6950BFC3-D8DA-4A85-94F7-54DA5524770B}">
      <p188:commentRel xmlns="" xmlns:p188="http://schemas.microsoft.com/office/powerpoint/2018/8/main" r:id="rId5"/>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es-US" sz="2400" dirty="0">
                <a:latin typeface="Century Schoolbook"/>
                <a:ea typeface="Cambria"/>
              </a:rPr>
              <a:t>Robin estaba debajo de la mesa en clase tratando de verle los </a:t>
            </a:r>
            <a:r>
              <a:rPr lang="es-US" sz="2400" i="1" dirty="0">
                <a:latin typeface="Century Schoolbook"/>
                <a:ea typeface="Cambria"/>
              </a:rPr>
              <a:t>shorts</a:t>
            </a:r>
            <a:r>
              <a:rPr lang="es-US" sz="2400" dirty="0">
                <a:latin typeface="Century Schoolbook"/>
                <a:ea typeface="Cambria"/>
              </a:rPr>
              <a:t> a Carson. Los dos estudiantes han tenido un problema desde el kínder, cuando Robin le clavó un lápiz en el brazo a Carson. En un correo electrónico reportando el incidente de los </a:t>
            </a:r>
            <a:r>
              <a:rPr lang="es-US" sz="2400" i="1" dirty="0">
                <a:latin typeface="Century Schoolbook"/>
                <a:ea typeface="Cambria"/>
              </a:rPr>
              <a:t>shorts</a:t>
            </a:r>
            <a:r>
              <a:rPr lang="es-US" sz="2400" dirty="0">
                <a:latin typeface="Century Schoolbook"/>
                <a:ea typeface="Cambria"/>
              </a:rPr>
              <a:t>, el padre (la madre) de Carson dijo que estaban cansados del acoso sexual de Robin hacia su hijo(a).</a:t>
            </a:r>
          </a:p>
        </p:txBody>
      </p:sp>
      <p:pic>
        <p:nvPicPr>
          <p:cNvPr id="7" name="Content Placeholder 6" descr="Yellow pencils on a red background">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315075" y="2219745"/>
            <a:ext cx="4819650" cy="3217022"/>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fld id="{CE9B4ECF-B933-440D-A1D1-F7922E592FE1}" type="slidenum">
              <a:rPr lang="en-US" smtClean="0"/>
              <a:pPr/>
              <a:t>81</a:t>
            </a:fld>
            <a:endParaRPr lang="en-US"/>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1" y="452718"/>
            <a:ext cx="11134724" cy="1400530"/>
          </a:xfrm>
        </p:spPr>
        <p:txBody>
          <a:bodyPr>
            <a:noAutofit/>
          </a:bodyPr>
          <a:lstStyle/>
          <a:p>
            <a:r>
              <a:rPr lang="es-US" sz="5000" dirty="0">
                <a:latin typeface="Century Schoolbook"/>
                <a:ea typeface="Cambria"/>
              </a:rPr>
              <a:t>Póngase a prueba usted mismo</a:t>
            </a:r>
          </a:p>
        </p:txBody>
      </p:sp>
    </p:spTree>
    <p:extLst>
      <p:ext uri="{BB962C8B-B14F-4D97-AF65-F5344CB8AC3E}">
        <p14:creationId xmlns:p14="http://schemas.microsoft.com/office/powerpoint/2010/main" val="31737962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0B3D79-7E15-0B15-94A5-F3AC07841B0F}"/>
              </a:ext>
            </a:extLst>
          </p:cNvPr>
          <p:cNvSpPr>
            <a:spLocks noGrp="1"/>
          </p:cNvSpPr>
          <p:nvPr>
            <p:ph type="sldNum" sz="quarter" idx="12"/>
          </p:nvPr>
        </p:nvSpPr>
        <p:spPr/>
        <p:txBody>
          <a:bodyPr/>
          <a:lstStyle/>
          <a:p>
            <a:fld id="{CE9B4ECF-B933-440D-A1D1-F7922E592FE1}" type="slidenum">
              <a:rPr lang="en-US" smtClean="0"/>
              <a:pPr/>
              <a:t>82</a:t>
            </a:fld>
            <a:endParaRPr lang="en-US"/>
          </a:p>
        </p:txBody>
      </p:sp>
      <p:pic>
        <p:nvPicPr>
          <p:cNvPr id="4" name="Picture 3">
            <a:extLst>
              <a:ext uri="{FF2B5EF4-FFF2-40B4-BE49-F238E27FC236}">
                <a16:creationId xmlns:a16="http://schemas.microsoft.com/office/drawing/2014/main" id="{530823C8-B69A-96A8-71EE-23A92EA35D6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5196716"/>
      </p:ext>
    </p:extLst>
  </p:cSld>
  <p:clrMapOvr>
    <a:masterClrMapping/>
  </p:clrMapOvr>
  <p:extLst>
    <p:ext uri="{6950BFC3-D8DA-4A85-94F7-54DA5524770B}">
      <p188:commentRel xmlns="" xmlns:p188="http://schemas.microsoft.com/office/powerpoint/2018/8/main" r:id="rId5"/>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vert="horz" lIns="91440" tIns="45720" rIns="91440" bIns="45720" rtlCol="0" anchor="t">
            <a:normAutofit/>
          </a:bodyPr>
          <a:lstStyle/>
          <a:p>
            <a:pPr marL="0" indent="0">
              <a:buNone/>
            </a:pPr>
            <a:r>
              <a:rPr lang="es-US" sz="2400" dirty="0">
                <a:latin typeface="Century Schoolbook"/>
                <a:ea typeface="Cambria"/>
              </a:rPr>
              <a:t>Carson reporta que Robin le toma fotografías con frecuencia en la escuela sin su permiso. Carson también reporta que Robin creó una página web "Por qué te amo", acerca de Carson y se la enseñó a un compañero, quien le platicó sobre eso a Carson.</a:t>
            </a:r>
          </a:p>
        </p:txBody>
      </p:sp>
      <p:pic>
        <p:nvPicPr>
          <p:cNvPr id="7" name="Content Placeholder 6" descr="Businessperson pointing to digital tablet in meeting">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315075" y="2222098"/>
            <a:ext cx="4819650" cy="3212315"/>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152401" y="452718"/>
            <a:ext cx="10982324" cy="1400530"/>
          </a:xfrm>
        </p:spPr>
        <p:txBody>
          <a:bodyPr>
            <a:noAutofit/>
          </a:bodyPr>
          <a:lstStyle/>
          <a:p>
            <a:r>
              <a:rPr lang="es-US" sz="5000" dirty="0">
                <a:latin typeface="Century Schoolbook"/>
                <a:ea typeface="Cambria"/>
              </a:rPr>
              <a:t>Póngase a prueba usted mismo</a:t>
            </a:r>
          </a:p>
        </p:txBody>
      </p:sp>
    </p:spTree>
    <p:extLst>
      <p:ext uri="{BB962C8B-B14F-4D97-AF65-F5344CB8AC3E}">
        <p14:creationId xmlns:p14="http://schemas.microsoft.com/office/powerpoint/2010/main" val="38865032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82B3F-75E6-EA7F-87E2-6323A2C14D4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1C09F93D-C91D-4C12-B7E5-CFE12BD8D06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6900034"/>
      </p:ext>
    </p:extLst>
  </p:cSld>
  <p:clrMapOvr>
    <a:masterClrMapping/>
  </p:clrMapOvr>
  <p:extLst>
    <p:ext uri="{6950BFC3-D8DA-4A85-94F7-54DA5524770B}">
      <p188:commentRel xmlns="" xmlns:p188="http://schemas.microsoft.com/office/powerpoint/2018/8/main" r:id="rId5"/>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vert="horz" lIns="91440" tIns="45720" rIns="91440" bIns="45720" rtlCol="0" anchor="t">
            <a:normAutofit fontScale="92500"/>
          </a:bodyPr>
          <a:lstStyle/>
          <a:p>
            <a:pPr marL="0" indent="0">
              <a:buNone/>
            </a:pPr>
            <a:r>
              <a:rPr lang="es-US" sz="2400" dirty="0">
                <a:latin typeface="Century Schoolbook"/>
                <a:ea typeface="Cambria"/>
              </a:rPr>
              <a:t>Carson reporta que un maestro Thompson regularmente les hace cosquillas a los estudiantes, le dio un piquete a Carson en el estómago debajo de la ropa, tomó el teléfono de Carson y le dijo: "Te gusta cuando ese teléfono vibra, ¿verdad?", y le dio una nota a Carson con la firma al final, "con amor, maestro Thompson". </a:t>
            </a:r>
            <a:endParaRPr lang="es-US" sz="2400" dirty="0"/>
          </a:p>
        </p:txBody>
      </p:sp>
      <p:pic>
        <p:nvPicPr>
          <p:cNvPr id="7" name="Content Placeholder 6" descr="Phone Vibration with solid fill">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7118742" y="2222098"/>
            <a:ext cx="3212315" cy="3212315"/>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427191" y="306581"/>
            <a:ext cx="11344274" cy="1400530"/>
          </a:xfrm>
        </p:spPr>
        <p:txBody>
          <a:bodyPr>
            <a:noAutofit/>
          </a:bodyPr>
          <a:lstStyle/>
          <a:p>
            <a:r>
              <a:rPr lang="es-US" sz="5000" dirty="0">
                <a:latin typeface="Century Schoolbook"/>
                <a:ea typeface="Cambria"/>
              </a:rPr>
              <a:t>Póngase a prueba usted mismo</a:t>
            </a:r>
          </a:p>
        </p:txBody>
      </p:sp>
    </p:spTree>
    <p:extLst>
      <p:ext uri="{BB962C8B-B14F-4D97-AF65-F5344CB8AC3E}">
        <p14:creationId xmlns:p14="http://schemas.microsoft.com/office/powerpoint/2010/main" val="10195128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953115-CE10-366E-9A63-BF3E52F6BE0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ACB574C8-6E06-04EA-86C4-898BFC5FF7C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61246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vert="horz" lIns="91440" tIns="45720" rIns="91440" bIns="45720" rtlCol="0" anchor="t">
            <a:normAutofit lnSpcReduction="10000"/>
          </a:bodyPr>
          <a:lstStyle/>
          <a:p>
            <a:pPr marL="0" indent="0">
              <a:buNone/>
            </a:pPr>
            <a:r>
              <a:rPr lang="es-US" sz="2400" dirty="0">
                <a:latin typeface="Century Schoolbook"/>
                <a:ea typeface="Cambria"/>
              </a:rPr>
              <a:t>Los amigos de Carson reportan que están preocupados por él. Desde que empezó a salir con Robin, Carson ha sido introvertido y se ha visto con temor siempre que está cerca de. Los amigos de Carson notaron que Carson tiene moretones en las muñecas, aunque no saben de qué son. </a:t>
            </a:r>
            <a:endParaRPr lang="es-US" sz="2400" dirty="0"/>
          </a:p>
        </p:txBody>
      </p:sp>
      <p:pic>
        <p:nvPicPr>
          <p:cNvPr id="7" name="Content Placeholder 6" descr="Pink flamingos kissing">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315664" y="2222098"/>
            <a:ext cx="4818472" cy="3212315"/>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1" y="452718"/>
            <a:ext cx="11134724" cy="1400530"/>
          </a:xfrm>
        </p:spPr>
        <p:txBody>
          <a:bodyPr>
            <a:noAutofit/>
          </a:bodyPr>
          <a:lstStyle/>
          <a:p>
            <a:r>
              <a:rPr lang="es-US" sz="5000" dirty="0">
                <a:latin typeface="Century Schoolbook"/>
                <a:ea typeface="Cambria"/>
              </a:rPr>
              <a:t>Póngase a prueba usted mismo</a:t>
            </a:r>
          </a:p>
        </p:txBody>
      </p:sp>
    </p:spTree>
    <p:extLst>
      <p:ext uri="{BB962C8B-B14F-4D97-AF65-F5344CB8AC3E}">
        <p14:creationId xmlns:p14="http://schemas.microsoft.com/office/powerpoint/2010/main" val="1091280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B4D5FF-29A4-C9C8-2583-C350951D64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3EA5C6DC-A143-6F06-93D6-53A35492FEC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52802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12D7BB-36E3-472B-94FF-D4726B5B94F2}"/>
              </a:ext>
            </a:extLst>
          </p:cNvPr>
          <p:cNvSpPr/>
          <p:nvPr/>
        </p:nvSpPr>
        <p:spPr>
          <a:xfrm>
            <a:off x="0" y="0"/>
            <a:ext cx="5161935" cy="6858000"/>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Slide Number Placeholder 3">
            <a:extLst>
              <a:ext uri="{FF2B5EF4-FFF2-40B4-BE49-F238E27FC236}">
                <a16:creationId xmlns:a16="http://schemas.microsoft.com/office/drawing/2014/main" id="{8671A089-1928-4186-A39A-FB8B96ABD98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18" name="Content Placeholder 2">
            <a:extLst>
              <a:ext uri="{FF2B5EF4-FFF2-40B4-BE49-F238E27FC236}">
                <a16:creationId xmlns:a16="http://schemas.microsoft.com/office/drawing/2014/main" id="{24E117E7-F912-4ADC-A31D-C72F6738AC90}"/>
              </a:ext>
            </a:extLst>
          </p:cNvPr>
          <p:cNvGraphicFramePr>
            <a:graphicFrameLocks noGrp="1"/>
          </p:cNvGraphicFramePr>
          <p:nvPr>
            <p:ph idx="1"/>
            <p:extLst>
              <p:ext uri="{D42A27DB-BD31-4B8C-83A1-F6EECF244321}">
                <p14:modId xmlns:p14="http://schemas.microsoft.com/office/powerpoint/2010/main" val="2588046670"/>
              </p:ext>
            </p:extLst>
          </p:nvPr>
        </p:nvGraphicFramePr>
        <p:xfrm>
          <a:off x="5518697" y="295729"/>
          <a:ext cx="5614987" cy="577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0587902D-B85B-4E85-A55E-CDF8593EF1E9}"/>
              </a:ext>
            </a:extLst>
          </p:cNvPr>
          <p:cNvSpPr txBox="1">
            <a:spLocks/>
          </p:cNvSpPr>
          <p:nvPr/>
        </p:nvSpPr>
        <p:spPr>
          <a:xfrm>
            <a:off x="648929" y="404734"/>
            <a:ext cx="3948471" cy="533407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7000" b="1" i="0" kern="1200">
                <a:solidFill>
                  <a:srgbClr val="002060"/>
                </a:solidFill>
                <a:latin typeface="Century Schoolbook" panose="02040604050505020304" pitchFamily="18" charset="0"/>
                <a:ea typeface="Cambria" panose="02040503050406030204" pitchFamily="18"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US" sz="4400" b="1" i="0" u="none" strike="noStrike" cap="none" normalizeH="0" baseline="0" noProof="0" dirty="0">
                <a:ln>
                  <a:noFill/>
                </a:ln>
                <a:solidFill>
                  <a:srgbClr val="F2F2F2"/>
                </a:solidFill>
                <a:effectLst/>
                <a:uLnTx/>
                <a:uFillTx/>
                <a:latin typeface="Century Schoolbook"/>
                <a:ea typeface="Cambria"/>
              </a:rPr>
              <a:t>T9SH</a:t>
            </a:r>
            <a:r>
              <a:rPr lang="es-US" sz="4400" b="1" i="0" u="none" strike="noStrike" cap="none" normalizeH="0" baseline="0" noProof="0" dirty="0">
                <a:ln>
                  <a:noFill/>
                </a:ln>
                <a:effectLst/>
                <a:uLnTx/>
                <a:uFillTx/>
                <a:latin typeface="Century Schoolbook" panose="02040604050505020304" pitchFamily="18" charset="0"/>
                <a:ea typeface="Cambria" panose="02040503050406030204" pitchFamily="18" charset="0"/>
              </a:rPr>
              <a:t/>
            </a:r>
            <a:br>
              <a:rPr lang="es-US" sz="4400" b="1" i="0" u="none" strike="noStrike" cap="none" normalizeH="0" baseline="0" noProof="0" dirty="0">
                <a:ln>
                  <a:noFill/>
                </a:ln>
                <a:effectLst/>
                <a:uLnTx/>
                <a:uFillTx/>
                <a:latin typeface="Century Schoolbook" panose="02040604050505020304" pitchFamily="18" charset="0"/>
                <a:ea typeface="Cambria" panose="02040503050406030204" pitchFamily="18" charset="0"/>
              </a:rPr>
            </a:br>
            <a:r>
              <a:rPr lang="es-US" sz="4400" dirty="0">
                <a:solidFill>
                  <a:srgbClr val="F2F2F2"/>
                </a:solidFill>
                <a:latin typeface="Century Schoolbook"/>
                <a:ea typeface="Cambria"/>
              </a:rPr>
              <a:t>Proceso de reclamación:</a:t>
            </a:r>
            <a:br>
              <a:rPr lang="es-US" sz="4400" dirty="0">
                <a:solidFill>
                  <a:srgbClr val="F2F2F2"/>
                </a:solidFill>
                <a:latin typeface="Century Schoolbook"/>
                <a:ea typeface="Cambria"/>
              </a:rPr>
            </a:br>
            <a:r>
              <a:rPr lang="es-US" sz="4400" dirty="0">
                <a:solidFill>
                  <a:srgbClr val="F2F2F2"/>
                </a:solidFill>
                <a:latin typeface="Century Schoolbook"/>
                <a:ea typeface="Cambria"/>
              </a:rPr>
              <a:t>c</a:t>
            </a:r>
            <a:r>
              <a:rPr kumimoji="0" lang="es-US" sz="4400" b="1" i="0" u="none" strike="noStrike" cap="none" normalizeH="0" baseline="0" noProof="0" dirty="0">
                <a:ln>
                  <a:noFill/>
                </a:ln>
                <a:solidFill>
                  <a:srgbClr val="F2F2F2"/>
                </a:solidFill>
                <a:effectLst/>
                <a:uLnTx/>
                <a:uFillTx/>
                <a:latin typeface="Century Schoolbook"/>
                <a:ea typeface="Cambria"/>
              </a:rPr>
              <a:t>uándo y qué se requiere</a:t>
            </a:r>
          </a:p>
        </p:txBody>
      </p:sp>
    </p:spTree>
    <p:extLst>
      <p:ext uri="{BB962C8B-B14F-4D97-AF65-F5344CB8AC3E}">
        <p14:creationId xmlns:p14="http://schemas.microsoft.com/office/powerpoint/2010/main" val="6842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C68DC-2C06-484E-B9F6-11F423E314C5}"/>
              </a:ext>
            </a:extLst>
          </p:cNvPr>
          <p:cNvSpPr>
            <a:spLocks noGrp="1"/>
          </p:cNvSpPr>
          <p:nvPr>
            <p:ph type="title"/>
          </p:nvPr>
        </p:nvSpPr>
        <p:spPr/>
        <p:txBody>
          <a:bodyPr>
            <a:normAutofit/>
          </a:bodyPr>
          <a:lstStyle/>
          <a:p>
            <a:pPr algn="ctr"/>
            <a:r>
              <a:rPr lang="es-US" sz="4800" b="1" dirty="0">
                <a:latin typeface="Century Schoolbook"/>
                <a:ea typeface="Cambria"/>
              </a:rPr>
              <a:t>Hoy es </a:t>
            </a:r>
            <a:r>
              <a:rPr lang="es-US" sz="4800" b="1" i="1" dirty="0">
                <a:latin typeface="Century Schoolbook"/>
                <a:ea typeface="Cambria"/>
              </a:rPr>
              <a:t>Acoso</a:t>
            </a:r>
            <a:r>
              <a:rPr lang="es-US" sz="4800" b="1" dirty="0">
                <a:latin typeface="Century Schoolbook"/>
                <a:ea typeface="Cambria"/>
              </a:rPr>
              <a:t> sexual, pero…</a:t>
            </a:r>
          </a:p>
        </p:txBody>
      </p:sp>
      <p:sp>
        <p:nvSpPr>
          <p:cNvPr id="3" name="Content Placeholder 2">
            <a:extLst>
              <a:ext uri="{FF2B5EF4-FFF2-40B4-BE49-F238E27FC236}">
                <a16:creationId xmlns:a16="http://schemas.microsoft.com/office/drawing/2014/main" id="{2FC3BA16-8AA8-4B94-8937-502DC0D66DF0}"/>
              </a:ext>
            </a:extLst>
          </p:cNvPr>
          <p:cNvSpPr>
            <a:spLocks noGrp="1"/>
          </p:cNvSpPr>
          <p:nvPr>
            <p:ph idx="1"/>
          </p:nvPr>
        </p:nvSpPr>
        <p:spPr/>
        <p:txBody>
          <a:bodyPr vert="horz" lIns="91440" tIns="45720" rIns="91440" bIns="45720" rtlCol="0" anchor="t">
            <a:normAutofit lnSpcReduction="10000"/>
          </a:bodyPr>
          <a:lstStyle/>
          <a:p>
            <a:pPr marL="85725" indent="0">
              <a:spcAft>
                <a:spcPts val="3000"/>
              </a:spcAft>
              <a:buNone/>
            </a:pPr>
            <a:r>
              <a:rPr lang="es-US" sz="3600" dirty="0">
                <a:latin typeface="Century Schoolbook"/>
                <a:ea typeface="Cambria"/>
              </a:rPr>
              <a:t>Las denuncias bajo el Título IX, incluyendo un trato diferente y represalia, que no involucren acoso sexual  </a:t>
            </a:r>
            <a:r>
              <a:rPr lang="es-US" sz="3600" dirty="0">
                <a:solidFill>
                  <a:srgbClr val="FF0000"/>
                </a:solidFill>
                <a:latin typeface="Century Schoolbook"/>
                <a:ea typeface="Cambria"/>
              </a:rPr>
              <a:t>deben ser reportadas  </a:t>
            </a:r>
            <a:r>
              <a:rPr lang="es-US" sz="3600" dirty="0">
                <a:latin typeface="Century Schoolbook"/>
                <a:ea typeface="Cambria"/>
              </a:rPr>
              <a:t>al coordinador del Título IX, quien debe abordarlas;  </a:t>
            </a:r>
            <a:r>
              <a:rPr lang="es-US" sz="3600" b="1" u="sng" dirty="0">
                <a:latin typeface="Century Schoolbook"/>
                <a:ea typeface="Cambria"/>
              </a:rPr>
              <a:t>no</a:t>
            </a:r>
            <a:r>
              <a:rPr lang="es-US" sz="3600" dirty="0">
                <a:latin typeface="Century Schoolbook"/>
                <a:ea typeface="Cambria"/>
              </a:rPr>
              <a:t> se abordarán bajo el proceso de acoso sexual según el Título IX del que estamos hablando hoy</a:t>
            </a:r>
          </a:p>
        </p:txBody>
      </p:sp>
      <p:sp>
        <p:nvSpPr>
          <p:cNvPr id="4" name="Slide Number Placeholder 3">
            <a:extLst>
              <a:ext uri="{FF2B5EF4-FFF2-40B4-BE49-F238E27FC236}">
                <a16:creationId xmlns:a16="http://schemas.microsoft.com/office/drawing/2014/main" id="{19B81967-E9FF-4DA4-946E-E837FA179B4F}"/>
              </a:ext>
            </a:extLst>
          </p:cNvPr>
          <p:cNvSpPr>
            <a:spLocks noGrp="1"/>
          </p:cNvSpPr>
          <p:nvPr>
            <p:ph type="sldNum" sz="quarter" idx="12"/>
          </p:nvPr>
        </p:nvSpPr>
        <p:spPr>
          <a:xfrm>
            <a:off x="1124789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4952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CD40-4513-4B4B-A0E2-05BF3D45648F}"/>
              </a:ext>
            </a:extLst>
          </p:cNvPr>
          <p:cNvSpPr>
            <a:spLocks noGrp="1"/>
          </p:cNvSpPr>
          <p:nvPr>
            <p:ph type="title"/>
          </p:nvPr>
        </p:nvSpPr>
        <p:spPr>
          <a:xfrm>
            <a:off x="1076325" y="452718"/>
            <a:ext cx="10058399" cy="960446"/>
          </a:xfrm>
        </p:spPr>
        <p:txBody>
          <a:bodyPr>
            <a:noAutofit/>
          </a:bodyPr>
          <a:lstStyle/>
          <a:p>
            <a:r>
              <a:rPr lang="es-US" sz="4400" dirty="0">
                <a:latin typeface="Century Schoolbook"/>
                <a:ea typeface="Cambria"/>
              </a:rPr>
              <a:t>Programa o actividad educativa</a:t>
            </a:r>
          </a:p>
        </p:txBody>
      </p:sp>
      <p:sp>
        <p:nvSpPr>
          <p:cNvPr id="3" name="Content Placeholder 2">
            <a:extLst>
              <a:ext uri="{FF2B5EF4-FFF2-40B4-BE49-F238E27FC236}">
                <a16:creationId xmlns:a16="http://schemas.microsoft.com/office/drawing/2014/main" id="{11D76D71-48EB-4FEA-A60C-23EF5EF9F57C}"/>
              </a:ext>
            </a:extLst>
          </p:cNvPr>
          <p:cNvSpPr>
            <a:spLocks noGrp="1"/>
          </p:cNvSpPr>
          <p:nvPr>
            <p:ph idx="1"/>
          </p:nvPr>
        </p:nvSpPr>
        <p:spPr>
          <a:xfrm>
            <a:off x="4328388" y="1413164"/>
            <a:ext cx="6806336" cy="4683576"/>
          </a:xfrm>
        </p:spPr>
        <p:txBody>
          <a:bodyPr vert="horz" lIns="91440" tIns="45720" rIns="91440" bIns="45720" rtlCol="0" anchor="t">
            <a:normAutofit fontScale="85000" lnSpcReduction="20000"/>
          </a:bodyPr>
          <a:lstStyle/>
          <a:p>
            <a:pPr marL="0" indent="0">
              <a:buNone/>
            </a:pPr>
            <a:r>
              <a:rPr lang="es-US" sz="3100" dirty="0">
                <a:latin typeface="Century Schoolbook"/>
                <a:ea typeface="Cambria"/>
              </a:rPr>
              <a:t>El acoso sexual debe ocurrir dentro del programa o actividad educativa de la escuela </a:t>
            </a:r>
            <a:endParaRPr lang="es-US" sz="3100" dirty="0"/>
          </a:p>
          <a:p>
            <a:pPr lvl="2">
              <a:buFont typeface="Wingdings" panose="05000000000000000000" pitchFamily="2" charset="2"/>
              <a:buChar char="Ø"/>
            </a:pPr>
            <a:r>
              <a:rPr lang="es-US" dirty="0"/>
              <a:t>Incluye situaciones donde la conducta ocurre como parte de las "operaciones" de la escuela. </a:t>
            </a:r>
          </a:p>
          <a:p>
            <a:pPr lvl="2">
              <a:buFont typeface="Wingdings" panose="05000000000000000000" pitchFamily="2" charset="2"/>
              <a:buChar char="Ø"/>
            </a:pPr>
            <a:r>
              <a:rPr lang="es-US" dirty="0">
                <a:latin typeface="Century Schoolbook"/>
                <a:ea typeface="Cambria"/>
              </a:rPr>
              <a:t>"Incluye lugares, eventos o circunstancias sobre las cuales la [</a:t>
            </a:r>
            <a:r>
              <a:rPr lang="es-US" dirty="0" err="1">
                <a:latin typeface="Century Schoolbook"/>
                <a:ea typeface="Cambria"/>
              </a:rPr>
              <a:t>school</a:t>
            </a:r>
            <a:r>
              <a:rPr lang="es-US" dirty="0">
                <a:latin typeface="Century Schoolbook"/>
                <a:ea typeface="Cambria"/>
              </a:rPr>
              <a:t>] ejerció control sustancial sobre el denunciado y el contexto en el cual ocurrió el acoso sexual"</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2AA7799-F90E-45B4-A7E5-014E669BE3F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4F19E679-7E5F-E751-C24C-E121B03E8649}"/>
              </a:ext>
            </a:extLst>
          </p:cNvPr>
          <p:cNvPicPr>
            <a:picLocks noChangeAspect="1"/>
          </p:cNvPicPr>
          <p:nvPr/>
        </p:nvPicPr>
        <p:blipFill rotWithShape="1">
          <a:blip r:embed="rId3">
            <a:extLst>
              <a:ext uri="{28A0092B-C50C-407E-A947-70E740481C1C}">
                <a14:useLocalDpi xmlns:a14="http://schemas.microsoft.com/office/drawing/2010/main" val="0"/>
              </a:ext>
            </a:extLst>
          </a:blip>
          <a:srcRect t="2114" b="2114"/>
          <a:stretch/>
        </p:blipFill>
        <p:spPr>
          <a:xfrm>
            <a:off x="1076325" y="2709948"/>
            <a:ext cx="3588231" cy="2590673"/>
          </a:xfrm>
          <a:prstGeom prst="rect">
            <a:avLst/>
          </a:prstGeom>
        </p:spPr>
      </p:pic>
    </p:spTree>
    <p:extLst>
      <p:ext uri="{BB962C8B-B14F-4D97-AF65-F5344CB8AC3E}">
        <p14:creationId xmlns:p14="http://schemas.microsoft.com/office/powerpoint/2010/main" val="25835756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CD40-4513-4B4B-A0E2-05BF3D45648F}"/>
              </a:ext>
            </a:extLst>
          </p:cNvPr>
          <p:cNvSpPr>
            <a:spLocks noGrp="1"/>
          </p:cNvSpPr>
          <p:nvPr>
            <p:ph type="title"/>
          </p:nvPr>
        </p:nvSpPr>
        <p:spPr>
          <a:xfrm>
            <a:off x="468423" y="452718"/>
            <a:ext cx="10666302" cy="960446"/>
          </a:xfrm>
        </p:spPr>
        <p:txBody>
          <a:bodyPr>
            <a:noAutofit/>
          </a:bodyPr>
          <a:lstStyle/>
          <a:p>
            <a:r>
              <a:rPr lang="es-US" sz="4000" dirty="0">
                <a:latin typeface="Century Schoolbook"/>
                <a:ea typeface="Cambria"/>
              </a:rPr>
              <a:t>Eventos y actividades fuera del plantel</a:t>
            </a:r>
          </a:p>
        </p:txBody>
      </p:sp>
      <p:sp>
        <p:nvSpPr>
          <p:cNvPr id="3" name="Content Placeholder 2">
            <a:extLst>
              <a:ext uri="{FF2B5EF4-FFF2-40B4-BE49-F238E27FC236}">
                <a16:creationId xmlns:a16="http://schemas.microsoft.com/office/drawing/2014/main" id="{11D76D71-48EB-4FEA-A60C-23EF5EF9F57C}"/>
              </a:ext>
            </a:extLst>
          </p:cNvPr>
          <p:cNvSpPr>
            <a:spLocks noGrp="1"/>
          </p:cNvSpPr>
          <p:nvPr>
            <p:ph idx="1"/>
          </p:nvPr>
        </p:nvSpPr>
        <p:spPr>
          <a:xfrm>
            <a:off x="1076325" y="1413164"/>
            <a:ext cx="9661741" cy="4234727"/>
          </a:xfrm>
        </p:spPr>
        <p:txBody>
          <a:bodyPr vert="horz" lIns="91440" tIns="45720" rIns="91440" bIns="45720" rtlCol="0" anchor="t">
            <a:noAutofit/>
          </a:bodyPr>
          <a:lstStyle/>
          <a:p>
            <a:pPr marL="0" indent="0">
              <a:buNone/>
            </a:pPr>
            <a:r>
              <a:rPr lang="es-US" sz="3300" dirty="0">
                <a:latin typeface="Century Schoolbook"/>
                <a:ea typeface="Cambria"/>
              </a:rPr>
              <a:t>Los factores tales como si la escuela financió, promovió o patrocinó el evento o la situación donde ocurrió el supuesto acoso, podrían ayudar o ser de utilidad para que las escuelas consideren determinar el alcance de un programa o actividad escolar, pero un solo factor no es determinante</a:t>
            </a:r>
          </a:p>
        </p:txBody>
      </p:sp>
      <p:sp>
        <p:nvSpPr>
          <p:cNvPr id="4" name="Slide Number Placeholder 3">
            <a:extLst>
              <a:ext uri="{FF2B5EF4-FFF2-40B4-BE49-F238E27FC236}">
                <a16:creationId xmlns:a16="http://schemas.microsoft.com/office/drawing/2014/main" id="{92AA7799-F90E-45B4-A7E5-014E669BE3F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703035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CD40-4513-4B4B-A0E2-05BF3D45648F}"/>
              </a:ext>
            </a:extLst>
          </p:cNvPr>
          <p:cNvSpPr>
            <a:spLocks noGrp="1"/>
          </p:cNvSpPr>
          <p:nvPr>
            <p:ph type="title"/>
          </p:nvPr>
        </p:nvSpPr>
        <p:spPr>
          <a:xfrm>
            <a:off x="502216" y="452718"/>
            <a:ext cx="10632508" cy="960446"/>
          </a:xfrm>
        </p:spPr>
        <p:txBody>
          <a:bodyPr>
            <a:noAutofit/>
          </a:bodyPr>
          <a:lstStyle/>
          <a:p>
            <a:r>
              <a:rPr lang="es-US" sz="3900" dirty="0">
                <a:latin typeface="Century Schoolbook"/>
                <a:ea typeface="Cambria"/>
              </a:rPr>
              <a:t>Aún si la conducta está fuera de EP/A</a:t>
            </a:r>
          </a:p>
        </p:txBody>
      </p:sp>
      <p:sp>
        <p:nvSpPr>
          <p:cNvPr id="3" name="Content Placeholder 2">
            <a:extLst>
              <a:ext uri="{FF2B5EF4-FFF2-40B4-BE49-F238E27FC236}">
                <a16:creationId xmlns:a16="http://schemas.microsoft.com/office/drawing/2014/main" id="{11D76D71-48EB-4FEA-A60C-23EF5EF9F57C}"/>
              </a:ext>
            </a:extLst>
          </p:cNvPr>
          <p:cNvSpPr>
            <a:spLocks noGrp="1"/>
          </p:cNvSpPr>
          <p:nvPr>
            <p:ph idx="1"/>
          </p:nvPr>
        </p:nvSpPr>
        <p:spPr>
          <a:xfrm>
            <a:off x="1076325" y="1578264"/>
            <a:ext cx="10058399" cy="4234727"/>
          </a:xfrm>
        </p:spPr>
        <p:txBody>
          <a:bodyPr vert="horz" lIns="91440" tIns="45720" rIns="91440" bIns="45720" rtlCol="0" anchor="t">
            <a:normAutofit fontScale="92500"/>
          </a:bodyPr>
          <a:lstStyle/>
          <a:p>
            <a:r>
              <a:rPr lang="es-US" sz="3600" dirty="0">
                <a:latin typeface="Century Schoolbook"/>
                <a:ea typeface="Cambria"/>
              </a:rPr>
              <a:t>Apoyar, apoyar, apoyar</a:t>
            </a:r>
          </a:p>
          <a:p>
            <a:r>
              <a:rPr lang="es-US" sz="3600" dirty="0">
                <a:latin typeface="Century Schoolbook"/>
                <a:ea typeface="Cambria"/>
              </a:rPr>
              <a:t>Considerar otras normas y códigos de conducta que pudieran haber sido infringidos</a:t>
            </a:r>
          </a:p>
          <a:p>
            <a:r>
              <a:rPr lang="es-US" sz="3600" dirty="0">
                <a:latin typeface="Century Schoolbook"/>
                <a:ea typeface="Cambria"/>
              </a:rPr>
              <a:t>La conducta que empieza fuera de un programa o actividad educativa podría continuar dentro del programa o actividad educativa ("efectos secundarios") </a:t>
            </a:r>
            <a:endParaRPr lang="es-US" sz="3600" dirty="0"/>
          </a:p>
        </p:txBody>
      </p:sp>
      <p:sp>
        <p:nvSpPr>
          <p:cNvPr id="4" name="Slide Number Placeholder 3">
            <a:extLst>
              <a:ext uri="{FF2B5EF4-FFF2-40B4-BE49-F238E27FC236}">
                <a16:creationId xmlns:a16="http://schemas.microsoft.com/office/drawing/2014/main" id="{92AA7799-F90E-45B4-A7E5-014E669BE3F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719143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D69F26-C220-79E1-75DD-C573C302DA49}"/>
              </a:ext>
            </a:extLst>
          </p:cNvPr>
          <p:cNvSpPr>
            <a:spLocks noGrp="1"/>
          </p:cNvSpPr>
          <p:nvPr>
            <p:ph sz="half" idx="1"/>
          </p:nvPr>
        </p:nvSpPr>
        <p:spPr>
          <a:xfrm>
            <a:off x="895525" y="917331"/>
            <a:ext cx="4762326" cy="4056085"/>
          </a:xfrm>
        </p:spPr>
        <p:txBody>
          <a:bodyPr vert="horz" lIns="91440" tIns="45720" rIns="91440" bIns="45720" rtlCol="0" anchor="t">
            <a:normAutofit fontScale="85000" lnSpcReduction="20000"/>
          </a:bodyPr>
          <a:lstStyle/>
          <a:p>
            <a:pPr marL="0" indent="0">
              <a:buNone/>
            </a:pPr>
            <a:r>
              <a:rPr lang="es-US" sz="5400" b="1" dirty="0">
                <a:latin typeface="Century Schoolbook"/>
                <a:ea typeface="Cambria"/>
              </a:rPr>
              <a:t>Póngase a prueba usted mismo: </a:t>
            </a:r>
            <a:endParaRPr lang="en-US" dirty="0">
              <a:latin typeface="Century Schoolbook"/>
              <a:ea typeface="Cambria"/>
            </a:endParaRPr>
          </a:p>
          <a:p>
            <a:pPr marL="0" indent="0">
              <a:buNone/>
            </a:pPr>
            <a:r>
              <a:rPr lang="es-US" sz="5400" b="1" dirty="0"/>
              <a:t/>
            </a:r>
            <a:br>
              <a:rPr lang="es-US" sz="5400" b="1" dirty="0"/>
            </a:br>
            <a:r>
              <a:rPr lang="es-US" sz="4800" dirty="0">
                <a:latin typeface="Century Schoolbook"/>
                <a:ea typeface="Cambria"/>
              </a:rPr>
              <a:t>¿Es en un programa o actividad?</a:t>
            </a:r>
            <a:endParaRPr lang="es-US" dirty="0">
              <a:latin typeface="Century Schoolbook"/>
              <a:ea typeface="Cambria"/>
            </a:endParaRPr>
          </a:p>
        </p:txBody>
      </p:sp>
      <p:pic>
        <p:nvPicPr>
          <p:cNvPr id="9" name="Content Placeholder 8" descr="Bubble sheet test paper and pencil">
            <a:extLst>
              <a:ext uri="{FF2B5EF4-FFF2-40B4-BE49-F238E27FC236}">
                <a16:creationId xmlns:a16="http://schemas.microsoft.com/office/drawing/2014/main" id="{6B4982A8-BED9-764A-57D5-AD51E68C5ECB}"/>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096000" y="1632634"/>
            <a:ext cx="4819650" cy="3127595"/>
          </a:xfrm>
        </p:spPr>
      </p:pic>
      <p:sp>
        <p:nvSpPr>
          <p:cNvPr id="4" name="Slide Number Placeholder 3">
            <a:extLst>
              <a:ext uri="{FF2B5EF4-FFF2-40B4-BE49-F238E27FC236}">
                <a16:creationId xmlns:a16="http://schemas.microsoft.com/office/drawing/2014/main" id="{09064870-31E6-4F2A-CFAA-5F463E5DF70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057029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a:xfrm>
            <a:off x="1135381" y="2316535"/>
            <a:ext cx="4762326" cy="3544606"/>
          </a:xfrm>
        </p:spPr>
        <p:txBody>
          <a:bodyPr>
            <a:normAutofit fontScale="70000" lnSpcReduction="20000"/>
          </a:bodyPr>
          <a:lstStyle/>
          <a:p>
            <a:pPr marL="0" indent="0">
              <a:buNone/>
            </a:pPr>
            <a:r>
              <a:rPr lang="es-US" sz="6000" dirty="0" err="1"/>
              <a:t>Robin</a:t>
            </a:r>
            <a:r>
              <a:rPr lang="es-US" sz="6000" dirty="0"/>
              <a:t> supuestamente agredió sexualmente a Carson en el baño de la escuela.  </a:t>
            </a:r>
          </a:p>
        </p:txBody>
      </p:sp>
      <p:pic>
        <p:nvPicPr>
          <p:cNvPr id="7" name="Content Placeholder 6" descr="An open bathroom door">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453207" y="2316535"/>
            <a:ext cx="4543384" cy="3023441"/>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1" y="452718"/>
            <a:ext cx="11134724" cy="1400530"/>
          </a:xfrm>
        </p:spPr>
        <p:txBody>
          <a:bodyPr>
            <a:noAutofit/>
          </a:bodyPr>
          <a:lstStyle/>
          <a:p>
            <a:r>
              <a:rPr lang="es-US" sz="5900" dirty="0"/>
              <a:t>Póngase a prueba usted mismo</a:t>
            </a:r>
          </a:p>
        </p:txBody>
      </p:sp>
    </p:spTree>
    <p:extLst>
      <p:ext uri="{BB962C8B-B14F-4D97-AF65-F5344CB8AC3E}">
        <p14:creationId xmlns:p14="http://schemas.microsoft.com/office/powerpoint/2010/main" val="34327537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B85918-F372-718F-09A0-E2EE2FD773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6A38347F-0171-91A6-B411-D4F57133E4B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0284241"/>
      </p:ext>
    </p:extLst>
  </p:cSld>
  <p:clrMapOvr>
    <a:masterClrMapping/>
  </p:clrMapOvr>
  <p:extLst>
    <p:ext uri="{6950BFC3-D8DA-4A85-94F7-54DA5524770B}">
      <p188:commentRel xmlns="" xmlns:p188="http://schemas.microsoft.com/office/powerpoint/2018/8/main" r:id="rId5"/>
    </p:ext>
  </p:extLs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a:xfrm>
            <a:off x="1114600" y="1810057"/>
            <a:ext cx="4762326" cy="3795126"/>
          </a:xfrm>
        </p:spPr>
        <p:txBody>
          <a:bodyPr vert="horz" lIns="91440" tIns="45720" rIns="91440" bIns="45720" rtlCol="0" anchor="t">
            <a:normAutofit/>
          </a:bodyPr>
          <a:lstStyle/>
          <a:p>
            <a:pPr marL="0" indent="0">
              <a:buNone/>
            </a:pPr>
            <a:r>
              <a:rPr lang="es-US" sz="3100" dirty="0">
                <a:latin typeface="Century Schoolbook"/>
                <a:ea typeface="Cambria"/>
              </a:rPr>
              <a:t>Robin supuestamente agredió sexualmente a Carson durante tiempo libre en el hotel, en un viaje de debate patrocinado por la escuela. </a:t>
            </a:r>
            <a:endParaRPr lang="es-US" sz="3100"/>
          </a:p>
        </p:txBody>
      </p:sp>
      <p:pic>
        <p:nvPicPr>
          <p:cNvPr id="7" name="Content Placeholder 6" descr="Close-up of housing building monochrome">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453207" y="2496393"/>
            <a:ext cx="4543384" cy="2663725"/>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1" y="452718"/>
            <a:ext cx="11134724" cy="1400530"/>
          </a:xfrm>
        </p:spPr>
        <p:txBody>
          <a:bodyPr>
            <a:noAutofit/>
          </a:bodyPr>
          <a:lstStyle/>
          <a:p>
            <a:r>
              <a:rPr lang="es-US" sz="5000" dirty="0">
                <a:latin typeface="Century Schoolbook"/>
                <a:ea typeface="Cambria"/>
              </a:rPr>
              <a:t>Póngase a prueba usted mismo</a:t>
            </a:r>
          </a:p>
        </p:txBody>
      </p:sp>
    </p:spTree>
    <p:extLst>
      <p:ext uri="{BB962C8B-B14F-4D97-AF65-F5344CB8AC3E}">
        <p14:creationId xmlns:p14="http://schemas.microsoft.com/office/powerpoint/2010/main" val="14607026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B9531E-1528-5B6B-3AD8-7E464EEEBA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DFAE5210-4A1A-FE6B-4542-16C2FAB2390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5525499"/>
      </p:ext>
    </p:extLst>
  </p:cSld>
  <p:clrMapOvr>
    <a:masterClrMapping/>
  </p:clrMapOvr>
  <p:extLst>
    <p:ext uri="{6950BFC3-D8DA-4A85-94F7-54DA5524770B}">
      <p188:commentRel xmlns="" xmlns:p188="http://schemas.microsoft.com/office/powerpoint/2018/8/main" r:id="rId5"/>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person, player, holding&#10;&#10;Description automatically generated">
            <a:extLst>
              <a:ext uri="{FF2B5EF4-FFF2-40B4-BE49-F238E27FC236}">
                <a16:creationId xmlns:a16="http://schemas.microsoft.com/office/drawing/2014/main" id="{6552928F-8C1B-4FD4-9728-334E30C0B8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53686" y="3595684"/>
            <a:ext cx="2951628" cy="3618854"/>
          </a:xfrm>
          <a:prstGeom prst="rect">
            <a:avLst/>
          </a:prstGeom>
        </p:spPr>
      </p:pic>
      <p:sp>
        <p:nvSpPr>
          <p:cNvPr id="5" name="Title 1">
            <a:extLst>
              <a:ext uri="{FF2B5EF4-FFF2-40B4-BE49-F238E27FC236}">
                <a16:creationId xmlns:a16="http://schemas.microsoft.com/office/drawing/2014/main" id="{B3B167AD-161A-4F21-A4EE-118F0271768B}"/>
              </a:ext>
            </a:extLst>
          </p:cNvPr>
          <p:cNvSpPr>
            <a:spLocks noGrp="1"/>
          </p:cNvSpPr>
          <p:nvPr>
            <p:ph type="title"/>
          </p:nvPr>
        </p:nvSpPr>
        <p:spPr>
          <a:xfrm>
            <a:off x="1076325" y="452718"/>
            <a:ext cx="10058399" cy="960446"/>
          </a:xfrm>
        </p:spPr>
        <p:txBody>
          <a:bodyPr>
            <a:noAutofit/>
          </a:bodyPr>
          <a:lstStyle/>
          <a:p>
            <a:r>
              <a:rPr lang="es-US" sz="4400" dirty="0">
                <a:latin typeface="Century Schoolbook"/>
                <a:ea typeface="Cambria"/>
              </a:rPr>
              <a:t>Programa o actividad educativa</a:t>
            </a:r>
          </a:p>
        </p:txBody>
      </p:sp>
      <p:sp>
        <p:nvSpPr>
          <p:cNvPr id="8" name="Content Placeholder 2">
            <a:extLst>
              <a:ext uri="{FF2B5EF4-FFF2-40B4-BE49-F238E27FC236}">
                <a16:creationId xmlns:a16="http://schemas.microsoft.com/office/drawing/2014/main" id="{611F8726-13B5-4D25-901B-C05B3F4BED8F}"/>
              </a:ext>
            </a:extLst>
          </p:cNvPr>
          <p:cNvSpPr>
            <a:spLocks noGrp="1"/>
          </p:cNvSpPr>
          <p:nvPr>
            <p:ph idx="1"/>
          </p:nvPr>
        </p:nvSpPr>
        <p:spPr>
          <a:xfrm>
            <a:off x="1076325" y="1413164"/>
            <a:ext cx="10058399" cy="4206239"/>
          </a:xfrm>
        </p:spPr>
        <p:txBody>
          <a:bodyPr vert="horz" lIns="91440" tIns="45720" rIns="91440" bIns="45720" rtlCol="0" anchor="t">
            <a:normAutofit/>
          </a:bodyPr>
          <a:lstStyle/>
          <a:p>
            <a:pPr marL="451485" lvl="1" indent="-228600">
              <a:spcAft>
                <a:spcPts val="600"/>
              </a:spcAft>
            </a:pPr>
            <a:r>
              <a:rPr lang="es-US" sz="3800" dirty="0">
                <a:latin typeface="Cambria"/>
                <a:ea typeface="Cambria"/>
                <a:cs typeface="Calibri"/>
              </a:rPr>
              <a:t>Excursiones</a:t>
            </a:r>
            <a:endParaRPr lang="es-US" sz="3800">
              <a:latin typeface="Cambria" panose="02040503050406030204" pitchFamily="18" charset="0"/>
              <a:ea typeface="Cambria" panose="02040503050406030204" pitchFamily="18" charset="0"/>
              <a:cs typeface="Calibri" panose="020F0502020204030204" pitchFamily="34" charset="0"/>
            </a:endParaRPr>
          </a:p>
          <a:p>
            <a:pPr marL="451485" lvl="1" indent="-228600">
              <a:spcAft>
                <a:spcPts val="600"/>
              </a:spcAft>
            </a:pPr>
            <a:r>
              <a:rPr lang="es-US" sz="3800" dirty="0">
                <a:latin typeface="Cambria"/>
                <a:ea typeface="Cambria"/>
                <a:cs typeface="Calibri"/>
              </a:rPr>
              <a:t>Deportes</a:t>
            </a:r>
          </a:p>
          <a:p>
            <a:pPr marL="451485" lvl="1" indent="-228600">
              <a:spcAft>
                <a:spcPts val="600"/>
              </a:spcAft>
            </a:pPr>
            <a:r>
              <a:rPr lang="es-US" sz="3800" dirty="0">
                <a:latin typeface="Cambria"/>
                <a:ea typeface="Cambria"/>
                <a:cs typeface="Calibri"/>
              </a:rPr>
              <a:t>Actividades extracurriculares </a:t>
            </a:r>
            <a:endParaRPr lang="es-US" sz="3800">
              <a:latin typeface="Cambria" panose="02040503050406030204" pitchFamily="18" charset="0"/>
              <a:ea typeface="Cambria" panose="02040503050406030204" pitchFamily="18" charset="0"/>
              <a:cs typeface="Calibri" panose="020F0502020204030204" pitchFamily="34" charset="0"/>
            </a:endParaRPr>
          </a:p>
          <a:p>
            <a:pPr marL="0" indent="0">
              <a:buNone/>
            </a:pPr>
            <a:endParaRPr lang="en-US" dirty="0"/>
          </a:p>
        </p:txBody>
      </p:sp>
      <p:pic>
        <p:nvPicPr>
          <p:cNvPr id="7" name="Picture 6" descr="A picture containing small, holding, sitting, dark&#10;&#10;Description automatically generated">
            <a:extLst>
              <a:ext uri="{FF2B5EF4-FFF2-40B4-BE49-F238E27FC236}">
                <a16:creationId xmlns:a16="http://schemas.microsoft.com/office/drawing/2014/main" id="{DF26B168-8E21-E4A4-BE99-AAE7B0452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500" y="1316740"/>
            <a:ext cx="4762500" cy="3829050"/>
          </a:xfrm>
          <a:prstGeom prst="rect">
            <a:avLst/>
          </a:prstGeom>
        </p:spPr>
      </p:pic>
    </p:spTree>
    <p:extLst>
      <p:ext uri="{BB962C8B-B14F-4D97-AF65-F5344CB8AC3E}">
        <p14:creationId xmlns:p14="http://schemas.microsoft.com/office/powerpoint/2010/main" val="28930975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2F12C-EAF1-846B-321D-13DE60DB87B8}"/>
              </a:ext>
            </a:extLst>
          </p:cNvPr>
          <p:cNvSpPr>
            <a:spLocks noGrp="1"/>
          </p:cNvSpPr>
          <p:nvPr>
            <p:ph sz="half" idx="1"/>
          </p:nvPr>
        </p:nvSpPr>
        <p:spPr/>
        <p:txBody>
          <a:bodyPr>
            <a:normAutofit/>
          </a:bodyPr>
          <a:lstStyle/>
          <a:p>
            <a:pPr marL="0" indent="0">
              <a:buNone/>
            </a:pPr>
            <a:r>
              <a:rPr lang="es-US" sz="3200"/>
              <a:t>Robin supuestamente agredió sexualmente a Carson durante las vacaciones de verano cuando se quedó a dormir en la casa de Carson.</a:t>
            </a:r>
          </a:p>
        </p:txBody>
      </p:sp>
      <p:pic>
        <p:nvPicPr>
          <p:cNvPr id="7" name="Content Placeholder 6" descr="Blue 3d house and several white 3d houses">
            <a:extLst>
              <a:ext uri="{FF2B5EF4-FFF2-40B4-BE49-F238E27FC236}">
                <a16:creationId xmlns:a16="http://schemas.microsoft.com/office/drawing/2014/main" id="{BDB85A6A-E03B-FF42-DE86-C456E17457A2}"/>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rcRect/>
          <a:stretch/>
        </p:blipFill>
        <p:spPr>
          <a:xfrm>
            <a:off x="6702197" y="2097137"/>
            <a:ext cx="3991615" cy="2663725"/>
          </a:xfrm>
        </p:spPr>
      </p:pic>
      <p:sp>
        <p:nvSpPr>
          <p:cNvPr id="4" name="Slide Number Placeholder 3">
            <a:extLst>
              <a:ext uri="{FF2B5EF4-FFF2-40B4-BE49-F238E27FC236}">
                <a16:creationId xmlns:a16="http://schemas.microsoft.com/office/drawing/2014/main" id="{79D21453-2F2D-4C89-532B-1586D92812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E9B4ECF-B933-440D-A1D1-F7922E592FE1}" type="slidenum">
              <a:rPr kumimoji="0" lang="en-US" sz="1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Title 4">
            <a:extLst>
              <a:ext uri="{FF2B5EF4-FFF2-40B4-BE49-F238E27FC236}">
                <a16:creationId xmlns:a16="http://schemas.microsoft.com/office/drawing/2014/main" id="{7E24A3E2-0C45-FE8D-D759-BC64BE50411A}"/>
              </a:ext>
            </a:extLst>
          </p:cNvPr>
          <p:cNvSpPr>
            <a:spLocks noGrp="1"/>
          </p:cNvSpPr>
          <p:nvPr>
            <p:ph type="title"/>
          </p:nvPr>
        </p:nvSpPr>
        <p:spPr>
          <a:xfrm>
            <a:off x="1" y="452718"/>
            <a:ext cx="11134724" cy="1400530"/>
          </a:xfrm>
        </p:spPr>
        <p:txBody>
          <a:bodyPr>
            <a:noAutofit/>
          </a:bodyPr>
          <a:lstStyle/>
          <a:p>
            <a:r>
              <a:rPr lang="es-US" sz="5000" dirty="0">
                <a:latin typeface="Century Schoolbook"/>
                <a:ea typeface="Cambria"/>
              </a:rPr>
              <a:t>Póngase a prueba usted mismo</a:t>
            </a:r>
          </a:p>
        </p:txBody>
      </p:sp>
    </p:spTree>
    <p:extLst>
      <p:ext uri="{BB962C8B-B14F-4D97-AF65-F5344CB8AC3E}">
        <p14:creationId xmlns:p14="http://schemas.microsoft.com/office/powerpoint/2010/main" val="20744440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3fcd2f70-ffc8-4d46-8f2d-3f2b1bf9817d"/>
</p:tagLst>
</file>

<file path=ppt/tags/tag10.xml><?xml version="1.0" encoding="utf-8"?>
<p:tagLst xmlns:a="http://schemas.openxmlformats.org/drawingml/2006/main" xmlns:r="http://schemas.openxmlformats.org/officeDocument/2006/relationships" xmlns:p="http://schemas.openxmlformats.org/presentationml/2006/main">
  <p:tag name="__PE_POLL_EMBED_ID" val="4b7a0923-0f87-4cbf-9ebf-11dad84da0a3"/>
</p:tagLst>
</file>

<file path=ppt/tags/tag11.xml><?xml version="1.0" encoding="utf-8"?>
<p:tagLst xmlns:a="http://schemas.openxmlformats.org/drawingml/2006/main" xmlns:r="http://schemas.openxmlformats.org/officeDocument/2006/relationships" xmlns:p="http://schemas.openxmlformats.org/presentationml/2006/main">
  <p:tag name="__PE_POLL_EMBED_ID" val="cb3fccc9-52ab-42c9-a71d-82c869b38a43"/>
</p:tagLst>
</file>

<file path=ppt/tags/tag12.xml><?xml version="1.0" encoding="utf-8"?>
<p:tagLst xmlns:a="http://schemas.openxmlformats.org/drawingml/2006/main" xmlns:r="http://schemas.openxmlformats.org/officeDocument/2006/relationships" xmlns:p="http://schemas.openxmlformats.org/presentationml/2006/main">
  <p:tag name="__PE_POLL_EMBED_ID" val="7d5d1ed6-4508-438e-9795-7b56d9a42359"/>
</p:tagLst>
</file>

<file path=ppt/tags/tag13.xml><?xml version="1.0" encoding="utf-8"?>
<p:tagLst xmlns:a="http://schemas.openxmlformats.org/drawingml/2006/main" xmlns:r="http://schemas.openxmlformats.org/officeDocument/2006/relationships" xmlns:p="http://schemas.openxmlformats.org/presentationml/2006/main">
  <p:tag name="__PE_POLL_EMBED_ID" val="f22679c1-25bd-49f5-87c8-b8800c6968c1"/>
</p:tagLst>
</file>

<file path=ppt/tags/tag14.xml><?xml version="1.0" encoding="utf-8"?>
<p:tagLst xmlns:a="http://schemas.openxmlformats.org/drawingml/2006/main" xmlns:r="http://schemas.openxmlformats.org/officeDocument/2006/relationships" xmlns:p="http://schemas.openxmlformats.org/presentationml/2006/main">
  <p:tag name="__PE_POLL_EMBED_ID" val="91fa5a50-7831-4932-bbb4-5c75c1b7891a"/>
</p:tagLst>
</file>

<file path=ppt/tags/tag15.xml><?xml version="1.0" encoding="utf-8"?>
<p:tagLst xmlns:a="http://schemas.openxmlformats.org/drawingml/2006/main" xmlns:r="http://schemas.openxmlformats.org/officeDocument/2006/relationships" xmlns:p="http://schemas.openxmlformats.org/presentationml/2006/main">
  <p:tag name="__PE_POLL_EMBED_ID" val="6438f379-2481-405e-8a9a-90ba733e2b04"/>
</p:tagLst>
</file>

<file path=ppt/tags/tag16.xml><?xml version="1.0" encoding="utf-8"?>
<p:tagLst xmlns:a="http://schemas.openxmlformats.org/drawingml/2006/main" xmlns:r="http://schemas.openxmlformats.org/officeDocument/2006/relationships" xmlns:p="http://schemas.openxmlformats.org/presentationml/2006/main">
  <p:tag name="__PE_POLL_EMBED_ID" val="9f1ba1e8-c37e-4a3b-a070-e502a6a3db31"/>
</p:tagLst>
</file>

<file path=ppt/tags/tag17.xml><?xml version="1.0" encoding="utf-8"?>
<p:tagLst xmlns:a="http://schemas.openxmlformats.org/drawingml/2006/main" xmlns:r="http://schemas.openxmlformats.org/officeDocument/2006/relationships" xmlns:p="http://schemas.openxmlformats.org/presentationml/2006/main">
  <p:tag name="__PE_POLL_EMBED_ID" val="69cd5ecb-adca-45bc-bef4-25dc1617aa71"/>
</p:tagLst>
</file>

<file path=ppt/tags/tag18.xml><?xml version="1.0" encoding="utf-8"?>
<p:tagLst xmlns:a="http://schemas.openxmlformats.org/drawingml/2006/main" xmlns:r="http://schemas.openxmlformats.org/officeDocument/2006/relationships" xmlns:p="http://schemas.openxmlformats.org/presentationml/2006/main">
  <p:tag name="__PE_POLL_EMBED_ID" val="2058e0a6-76b7-4041-8da6-dc7c63a19d5c"/>
</p:tagLst>
</file>

<file path=ppt/tags/tag19.xml><?xml version="1.0" encoding="utf-8"?>
<p:tagLst xmlns:a="http://schemas.openxmlformats.org/drawingml/2006/main" xmlns:r="http://schemas.openxmlformats.org/officeDocument/2006/relationships" xmlns:p="http://schemas.openxmlformats.org/presentationml/2006/main">
  <p:tag name="__PE_POLL_EMBED_ID" val="84256c8b-b055-4393-b7aa-86629f5d4529"/>
</p:tagLst>
</file>

<file path=ppt/tags/tag2.xml><?xml version="1.0" encoding="utf-8"?>
<p:tagLst xmlns:a="http://schemas.openxmlformats.org/drawingml/2006/main" xmlns:r="http://schemas.openxmlformats.org/officeDocument/2006/relationships" xmlns:p="http://schemas.openxmlformats.org/presentationml/2006/main">
  <p:tag name="__PE_POLL_EMBED_ID" val="f3b383c5-74fd-451d-a9a0-c2ece13863b9"/>
</p:tagLst>
</file>

<file path=ppt/tags/tag20.xml><?xml version="1.0" encoding="utf-8"?>
<p:tagLst xmlns:a="http://schemas.openxmlformats.org/drawingml/2006/main" xmlns:r="http://schemas.openxmlformats.org/officeDocument/2006/relationships" xmlns:p="http://schemas.openxmlformats.org/presentationml/2006/main">
  <p:tag name="__PE_POLL_EMBED_ID" val="374e6b17-1f95-47a9-899c-17ffce75e41d"/>
</p:tagLst>
</file>

<file path=ppt/tags/tag21.xml><?xml version="1.0" encoding="utf-8"?>
<p:tagLst xmlns:a="http://schemas.openxmlformats.org/drawingml/2006/main" xmlns:r="http://schemas.openxmlformats.org/officeDocument/2006/relationships" xmlns:p="http://schemas.openxmlformats.org/presentationml/2006/main">
  <p:tag name="__PE_POLL_EMBED_ID" val="5e94ddf2-60ba-4067-956c-56b33df69eee"/>
</p:tagLst>
</file>

<file path=ppt/tags/tag22.xml><?xml version="1.0" encoding="utf-8"?>
<p:tagLst xmlns:a="http://schemas.openxmlformats.org/drawingml/2006/main" xmlns:r="http://schemas.openxmlformats.org/officeDocument/2006/relationships" xmlns:p="http://schemas.openxmlformats.org/presentationml/2006/main">
  <p:tag name="__PE_POLL_EMBED_ID" val="704cbd03-9acc-44e2-b387-8a2b56c7876f"/>
</p:tagLst>
</file>

<file path=ppt/tags/tag23.xml><?xml version="1.0" encoding="utf-8"?>
<p:tagLst xmlns:a="http://schemas.openxmlformats.org/drawingml/2006/main" xmlns:r="http://schemas.openxmlformats.org/officeDocument/2006/relationships" xmlns:p="http://schemas.openxmlformats.org/presentationml/2006/main">
  <p:tag name="__PE_POLL_EMBED_ID" val="2d14cbf2-682f-444f-84c6-910c50973b77"/>
</p:tagLst>
</file>

<file path=ppt/tags/tag24.xml><?xml version="1.0" encoding="utf-8"?>
<p:tagLst xmlns:a="http://schemas.openxmlformats.org/drawingml/2006/main" xmlns:r="http://schemas.openxmlformats.org/officeDocument/2006/relationships" xmlns:p="http://schemas.openxmlformats.org/presentationml/2006/main">
  <p:tag name="__PE_POLL_EMBED_ID" val="bc56ef73-c6c9-4377-9e2b-0002c674465c"/>
</p:tagLst>
</file>

<file path=ppt/tags/tag25.xml><?xml version="1.0" encoding="utf-8"?>
<p:tagLst xmlns:a="http://schemas.openxmlformats.org/drawingml/2006/main" xmlns:r="http://schemas.openxmlformats.org/officeDocument/2006/relationships" xmlns:p="http://schemas.openxmlformats.org/presentationml/2006/main">
  <p:tag name="__PE_POLL_EMBED_ID" val="24e5cba9-dfcc-4a3d-9f45-004fe60b6fbb"/>
</p:tagLst>
</file>

<file path=ppt/tags/tag26.xml><?xml version="1.0" encoding="utf-8"?>
<p:tagLst xmlns:a="http://schemas.openxmlformats.org/drawingml/2006/main" xmlns:r="http://schemas.openxmlformats.org/officeDocument/2006/relationships" xmlns:p="http://schemas.openxmlformats.org/presentationml/2006/main">
  <p:tag name="__PE_POLL_EMBED_ID" val="daed2cb4-9be1-44f9-87f1-394d90171aab"/>
</p:tagLst>
</file>

<file path=ppt/tags/tag27.xml><?xml version="1.0" encoding="utf-8"?>
<p:tagLst xmlns:a="http://schemas.openxmlformats.org/drawingml/2006/main" xmlns:r="http://schemas.openxmlformats.org/officeDocument/2006/relationships" xmlns:p="http://schemas.openxmlformats.org/presentationml/2006/main">
  <p:tag name="__PE_POLL_EMBED_ID" val="eb9c6718-2df4-45c6-8791-c8d70cfd4812"/>
</p:tagLst>
</file>

<file path=ppt/tags/tag28.xml><?xml version="1.0" encoding="utf-8"?>
<p:tagLst xmlns:a="http://schemas.openxmlformats.org/drawingml/2006/main" xmlns:r="http://schemas.openxmlformats.org/officeDocument/2006/relationships" xmlns:p="http://schemas.openxmlformats.org/presentationml/2006/main">
  <p:tag name="__PE_POLL_EMBED_ID" val="6e35d944-20d9-42cd-860b-291aff7fad6c"/>
</p:tagLst>
</file>

<file path=ppt/tags/tag29.xml><?xml version="1.0" encoding="utf-8"?>
<p:tagLst xmlns:a="http://schemas.openxmlformats.org/drawingml/2006/main" xmlns:r="http://schemas.openxmlformats.org/officeDocument/2006/relationships" xmlns:p="http://schemas.openxmlformats.org/presentationml/2006/main">
  <p:tag name="__PE_POLL_EMBED_ID" val="e02c3574-33d0-4ec3-8f12-6299a446ed51"/>
</p:tagLst>
</file>

<file path=ppt/tags/tag3.xml><?xml version="1.0" encoding="utf-8"?>
<p:tagLst xmlns:a="http://schemas.openxmlformats.org/drawingml/2006/main" xmlns:r="http://schemas.openxmlformats.org/officeDocument/2006/relationships" xmlns:p="http://schemas.openxmlformats.org/presentationml/2006/main">
  <p:tag name="__PE_POLL_EMBED_ID" val="f7391271-2fd1-46dd-8018-5aa6e126b3ae"/>
</p:tagLst>
</file>

<file path=ppt/tags/tag30.xml><?xml version="1.0" encoding="utf-8"?>
<p:tagLst xmlns:a="http://schemas.openxmlformats.org/drawingml/2006/main" xmlns:r="http://schemas.openxmlformats.org/officeDocument/2006/relationships" xmlns:p="http://schemas.openxmlformats.org/presentationml/2006/main">
  <p:tag name="__PE_POLL_EMBED_ID" val="a8613140-ac80-4ffb-9e40-3766322af46b"/>
</p:tagLst>
</file>

<file path=ppt/tags/tag31.xml><?xml version="1.0" encoding="utf-8"?>
<p:tagLst xmlns:a="http://schemas.openxmlformats.org/drawingml/2006/main" xmlns:r="http://schemas.openxmlformats.org/officeDocument/2006/relationships" xmlns:p="http://schemas.openxmlformats.org/presentationml/2006/main">
  <p:tag name="__PE_POLL_EMBED_ID" val="7f80776c-b41f-4a5d-b662-7d017b9e9b85"/>
</p:tagLst>
</file>

<file path=ppt/tags/tag32.xml><?xml version="1.0" encoding="utf-8"?>
<p:tagLst xmlns:a="http://schemas.openxmlformats.org/drawingml/2006/main" xmlns:r="http://schemas.openxmlformats.org/officeDocument/2006/relationships" xmlns:p="http://schemas.openxmlformats.org/presentationml/2006/main">
  <p:tag name="__PE_POLL_EMBED_ID" val="88bb288c-00f9-42be-8fa1-a593637f5e8b"/>
</p:tagLst>
</file>

<file path=ppt/tags/tag33.xml><?xml version="1.0" encoding="utf-8"?>
<p:tagLst xmlns:a="http://schemas.openxmlformats.org/drawingml/2006/main" xmlns:r="http://schemas.openxmlformats.org/officeDocument/2006/relationships" xmlns:p="http://schemas.openxmlformats.org/presentationml/2006/main">
  <p:tag name="__PE_POLL_EMBED_ID" val="7ccd341a-deff-49b3-9ed9-a1a3d6e4a98f"/>
</p:tagLst>
</file>

<file path=ppt/tags/tag34.xml><?xml version="1.0" encoding="utf-8"?>
<p:tagLst xmlns:a="http://schemas.openxmlformats.org/drawingml/2006/main" xmlns:r="http://schemas.openxmlformats.org/officeDocument/2006/relationships" xmlns:p="http://schemas.openxmlformats.org/presentationml/2006/main">
  <p:tag name="__PE_POLL_EMBED_ID" val="8f04b93b-baba-468a-acf5-b4465911ff0c"/>
</p:tagLst>
</file>

<file path=ppt/tags/tag35.xml><?xml version="1.0" encoding="utf-8"?>
<p:tagLst xmlns:a="http://schemas.openxmlformats.org/drawingml/2006/main" xmlns:r="http://schemas.openxmlformats.org/officeDocument/2006/relationships" xmlns:p="http://schemas.openxmlformats.org/presentationml/2006/main">
  <p:tag name="__PE_POLL_EMBED_ID" val="8cf25040-939d-4aa1-af34-d9c3af15213e"/>
</p:tagLst>
</file>

<file path=ppt/tags/tag36.xml><?xml version="1.0" encoding="utf-8"?>
<p:tagLst xmlns:a="http://schemas.openxmlformats.org/drawingml/2006/main" xmlns:r="http://schemas.openxmlformats.org/officeDocument/2006/relationships" xmlns:p="http://schemas.openxmlformats.org/presentationml/2006/main">
  <p:tag name="__PE_POLL_EMBED_ID" val="acb8195f-552a-4502-8600-9fd1ff8a4b11"/>
</p:tagLst>
</file>

<file path=ppt/tags/tag37.xml><?xml version="1.0" encoding="utf-8"?>
<p:tagLst xmlns:a="http://schemas.openxmlformats.org/drawingml/2006/main" xmlns:r="http://schemas.openxmlformats.org/officeDocument/2006/relationships" xmlns:p="http://schemas.openxmlformats.org/presentationml/2006/main">
  <p:tag name="__PE_POLL_EMBED_ID" val="2e9758f6-4de8-4731-ab45-ec7173891357"/>
</p:tagLst>
</file>

<file path=ppt/tags/tag38.xml><?xml version="1.0" encoding="utf-8"?>
<p:tagLst xmlns:a="http://schemas.openxmlformats.org/drawingml/2006/main" xmlns:r="http://schemas.openxmlformats.org/officeDocument/2006/relationships" xmlns:p="http://schemas.openxmlformats.org/presentationml/2006/main">
  <p:tag name="__PE_POLL_EMBED_ID" val="d9f02253-ed7b-40f8-b511-a806875a672e"/>
</p:tagLst>
</file>

<file path=ppt/tags/tag39.xml><?xml version="1.0" encoding="utf-8"?>
<p:tagLst xmlns:a="http://schemas.openxmlformats.org/drawingml/2006/main" xmlns:r="http://schemas.openxmlformats.org/officeDocument/2006/relationships" xmlns:p="http://schemas.openxmlformats.org/presentationml/2006/main">
  <p:tag name="__PE_POLL_EMBED_ID" val="c2e8331a-d72f-424a-9315-9423e6b209b1"/>
</p:tagLst>
</file>

<file path=ppt/tags/tag4.xml><?xml version="1.0" encoding="utf-8"?>
<p:tagLst xmlns:a="http://schemas.openxmlformats.org/drawingml/2006/main" xmlns:r="http://schemas.openxmlformats.org/officeDocument/2006/relationships" xmlns:p="http://schemas.openxmlformats.org/presentationml/2006/main">
  <p:tag name="__PE_POLL_EMBED_ID" val="8b5192e5-c0b3-45b7-98fe-e6782c3449e0"/>
</p:tagLst>
</file>

<file path=ppt/tags/tag40.xml><?xml version="1.0" encoding="utf-8"?>
<p:tagLst xmlns:a="http://schemas.openxmlformats.org/drawingml/2006/main" xmlns:r="http://schemas.openxmlformats.org/officeDocument/2006/relationships" xmlns:p="http://schemas.openxmlformats.org/presentationml/2006/main">
  <p:tag name="__PE_POLL_EMBED_ID" val="8763042d-0e17-4ec3-9d94-fc923bd48c62"/>
</p:tagLst>
</file>

<file path=ppt/tags/tag41.xml><?xml version="1.0" encoding="utf-8"?>
<p:tagLst xmlns:a="http://schemas.openxmlformats.org/drawingml/2006/main" xmlns:r="http://schemas.openxmlformats.org/officeDocument/2006/relationships" xmlns:p="http://schemas.openxmlformats.org/presentationml/2006/main">
  <p:tag name="__PE_POLL_EMBED_ID" val="4c4b2580-1144-4980-968c-515d7793ba96"/>
</p:tagLst>
</file>

<file path=ppt/tags/tag42.xml><?xml version="1.0" encoding="utf-8"?>
<p:tagLst xmlns:a="http://schemas.openxmlformats.org/drawingml/2006/main" xmlns:r="http://schemas.openxmlformats.org/officeDocument/2006/relationships" xmlns:p="http://schemas.openxmlformats.org/presentationml/2006/main">
  <p:tag name="__PE_POLL_EMBED_ID" val="05a453c1-ea66-4f83-b739-ac1e5e9cc58e"/>
</p:tagLst>
</file>

<file path=ppt/tags/tag43.xml><?xml version="1.0" encoding="utf-8"?>
<p:tagLst xmlns:a="http://schemas.openxmlformats.org/drawingml/2006/main" xmlns:r="http://schemas.openxmlformats.org/officeDocument/2006/relationships" xmlns:p="http://schemas.openxmlformats.org/presentationml/2006/main">
  <p:tag name="__PE_POLL_EMBED_ID" val="d1f94df4-aaa8-4db1-a885-d3a08742ec42"/>
</p:tagLst>
</file>

<file path=ppt/tags/tag44.xml><?xml version="1.0" encoding="utf-8"?>
<p:tagLst xmlns:a="http://schemas.openxmlformats.org/drawingml/2006/main" xmlns:r="http://schemas.openxmlformats.org/officeDocument/2006/relationships" xmlns:p="http://schemas.openxmlformats.org/presentationml/2006/main">
  <p:tag name="__PE_POLL_EMBED_ID" val="bcd80201-7392-468e-aa27-b1b53c0a2252"/>
</p:tagLst>
</file>

<file path=ppt/tags/tag45.xml><?xml version="1.0" encoding="utf-8"?>
<p:tagLst xmlns:a="http://schemas.openxmlformats.org/drawingml/2006/main" xmlns:r="http://schemas.openxmlformats.org/officeDocument/2006/relationships" xmlns:p="http://schemas.openxmlformats.org/presentationml/2006/main">
  <p:tag name="__PE_POLL_EMBED_ID" val="b5bb7393-2079-4a8e-b0a7-085df0edc56a"/>
</p:tagLst>
</file>

<file path=ppt/tags/tag46.xml><?xml version="1.0" encoding="utf-8"?>
<p:tagLst xmlns:a="http://schemas.openxmlformats.org/drawingml/2006/main" xmlns:r="http://schemas.openxmlformats.org/officeDocument/2006/relationships" xmlns:p="http://schemas.openxmlformats.org/presentationml/2006/main">
  <p:tag name="__PE_POLL_EMBED_ID" val="580abc11-6979-43f6-aeb9-a4cb4a34d48a"/>
</p:tagLst>
</file>

<file path=ppt/tags/tag47.xml><?xml version="1.0" encoding="utf-8"?>
<p:tagLst xmlns:a="http://schemas.openxmlformats.org/drawingml/2006/main" xmlns:r="http://schemas.openxmlformats.org/officeDocument/2006/relationships" xmlns:p="http://schemas.openxmlformats.org/presentationml/2006/main">
  <p:tag name="__PE_POLL_EMBED_ID" val="b585e02e-f1af-4a48-bcd2-94eb512cea54"/>
</p:tagLst>
</file>

<file path=ppt/tags/tag48.xml><?xml version="1.0" encoding="utf-8"?>
<p:tagLst xmlns:a="http://schemas.openxmlformats.org/drawingml/2006/main" xmlns:r="http://schemas.openxmlformats.org/officeDocument/2006/relationships" xmlns:p="http://schemas.openxmlformats.org/presentationml/2006/main">
  <p:tag name="__PE_POLL_EMBED_ID" val="90b0e736-07d9-4055-8810-fcf66d9ba3ff"/>
</p:tagLst>
</file>

<file path=ppt/tags/tag5.xml><?xml version="1.0" encoding="utf-8"?>
<p:tagLst xmlns:a="http://schemas.openxmlformats.org/drawingml/2006/main" xmlns:r="http://schemas.openxmlformats.org/officeDocument/2006/relationships" xmlns:p="http://schemas.openxmlformats.org/presentationml/2006/main">
  <p:tag name="__PE_POLL_EMBED_ID" val="3682370d-456b-49e8-a6ab-54d6bfe574dd"/>
</p:tagLst>
</file>

<file path=ppt/tags/tag6.xml><?xml version="1.0" encoding="utf-8"?>
<p:tagLst xmlns:a="http://schemas.openxmlformats.org/drawingml/2006/main" xmlns:r="http://schemas.openxmlformats.org/officeDocument/2006/relationships" xmlns:p="http://schemas.openxmlformats.org/presentationml/2006/main">
  <p:tag name="__PE_POLL_EMBED_ID" val="f9012dfd-9816-4aed-8686-ce8f5addbc3b"/>
</p:tagLst>
</file>

<file path=ppt/tags/tag7.xml><?xml version="1.0" encoding="utf-8"?>
<p:tagLst xmlns:a="http://schemas.openxmlformats.org/drawingml/2006/main" xmlns:r="http://schemas.openxmlformats.org/officeDocument/2006/relationships" xmlns:p="http://schemas.openxmlformats.org/presentationml/2006/main">
  <p:tag name="__PE_POLL_EMBED_ID" val="a0d346d6-1268-4266-a5b9-68e9c6d19cc4"/>
</p:tagLst>
</file>

<file path=ppt/tags/tag8.xml><?xml version="1.0" encoding="utf-8"?>
<p:tagLst xmlns:a="http://schemas.openxmlformats.org/drawingml/2006/main" xmlns:r="http://schemas.openxmlformats.org/officeDocument/2006/relationships" xmlns:p="http://schemas.openxmlformats.org/presentationml/2006/main">
  <p:tag name="__PE_POLL_EMBED_ID" val="2df246b3-27cb-44d2-9083-0b4996c729a0"/>
</p:tagLst>
</file>

<file path=ppt/tags/tag9.xml><?xml version="1.0" encoding="utf-8"?>
<p:tagLst xmlns:a="http://schemas.openxmlformats.org/drawingml/2006/main" xmlns:r="http://schemas.openxmlformats.org/officeDocument/2006/relationships" xmlns:p="http://schemas.openxmlformats.org/presentationml/2006/main">
  <p:tag name="__PE_POLL_EMBED_ID" val="198d795b-944d-4c12-855f-9e46d464134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itle Slid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Io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Io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2_Title Slid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TotalTime>
  <Words>17277</Words>
  <Application>Microsoft Office PowerPoint</Application>
  <PresentationFormat>Widescreen</PresentationFormat>
  <Paragraphs>1581</Paragraphs>
  <Slides>229</Slides>
  <Notes>212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229</vt:i4>
      </vt:variant>
    </vt:vector>
  </HeadingPairs>
  <TitlesOfParts>
    <vt:vector size="244" baseType="lpstr">
      <vt:lpstr>Arial</vt:lpstr>
      <vt:lpstr>Calibri</vt:lpstr>
      <vt:lpstr>Calibri Light</vt:lpstr>
      <vt:lpstr>Cambria</vt:lpstr>
      <vt:lpstr>Century Gothic</vt:lpstr>
      <vt:lpstr>Century Schoolbook</vt:lpstr>
      <vt:lpstr>Helvetica Neue</vt:lpstr>
      <vt:lpstr>mr-eaves-xl-modern</vt:lpstr>
      <vt:lpstr>Papyrus</vt:lpstr>
      <vt:lpstr>Wingdings</vt:lpstr>
      <vt:lpstr>Wingdings 3</vt:lpstr>
      <vt:lpstr>1_Title Slide</vt:lpstr>
      <vt:lpstr>Ion</vt:lpstr>
      <vt:lpstr>1_Ion</vt:lpstr>
      <vt:lpstr>2_Title Slide</vt:lpstr>
      <vt:lpstr>Capacitación del coordinador sustituto del Título IX    del Austin ISD Otoño de 2022   </vt:lpstr>
      <vt:lpstr>Coordinador del Título IX</vt:lpstr>
      <vt:lpstr>Agenda</vt:lpstr>
      <vt:lpstr>PowerPoint Presentation</vt:lpstr>
      <vt:lpstr>Acceso al sondeo</vt:lpstr>
      <vt:lpstr>PowerPoint Presentation</vt:lpstr>
      <vt:lpstr>Título IX</vt:lpstr>
      <vt:lpstr>¿Qué es el Título IX?</vt:lpstr>
      <vt:lpstr>Hoy es Acoso sexual, pero…</vt:lpstr>
      <vt:lpstr>y Recuerden</vt:lpstr>
      <vt:lpstr>Hoy es Acoso sexual, pero…</vt:lpstr>
      <vt:lpstr>PowerPoint Presentation</vt:lpstr>
      <vt:lpstr>Reglas del Título IX de 2020 </vt:lpstr>
      <vt:lpstr>¿Qué requieren las reglas de 2020? </vt:lpstr>
      <vt:lpstr>¿Qué requieren las reglas de 2020? </vt:lpstr>
      <vt:lpstr>PowerPoint Presentation</vt:lpstr>
      <vt:lpstr>T9SH Proceso de reclamación: cuándo y qué se requiere</vt:lpstr>
      <vt:lpstr>PowerPoint Presentation</vt:lpstr>
      <vt:lpstr>Escuelas de kínder-12.o</vt:lpstr>
      <vt:lpstr>PowerPoint Presentation</vt:lpstr>
      <vt:lpstr>CUALQUIER Aviso o conocimiento </vt:lpstr>
      <vt:lpstr>Reportes y denuncias</vt:lpstr>
      <vt:lpstr>Póngase a prueba usted mismo</vt:lpstr>
      <vt:lpstr>PowerPoint Presentation</vt:lpstr>
      <vt:lpstr>Póngase a prueba usted mismo</vt:lpstr>
      <vt:lpstr>PowerPoint Presentation</vt:lpstr>
      <vt:lpstr>Póngase a prueba usted mismo</vt:lpstr>
      <vt:lpstr>PowerPoint Presentation</vt:lpstr>
      <vt:lpstr>PowerPoint Presentation</vt:lpstr>
      <vt:lpstr>El acoso sexual según el Título IX es...</vt:lpstr>
      <vt:lpstr>Conducta no deseada</vt:lpstr>
      <vt:lpstr>¿No deseada?</vt:lpstr>
      <vt:lpstr>PowerPoint Presentation</vt:lpstr>
      <vt:lpstr>¿No deseada?</vt:lpstr>
      <vt:lpstr>PowerPoint Presentation</vt:lpstr>
      <vt:lpstr>¿No deseada?</vt:lpstr>
      <vt:lpstr>PowerPoint Presentation</vt:lpstr>
      <vt:lpstr>Basada en el sexo</vt:lpstr>
      <vt:lpstr>Basada en el sexo</vt:lpstr>
      <vt:lpstr>"Acoso sexual según el Título IX"</vt:lpstr>
      <vt:lpstr>De kínder a12.o,  las Más grandes de las 5 grandes son:</vt:lpstr>
      <vt:lpstr>#1 de las “5 grandes” Empleado quid pro quo</vt:lpstr>
      <vt:lpstr>#2 de las “5 grandes” Agresión sexual (Definición según Clery )</vt:lpstr>
      <vt:lpstr>¿Qué es consentimiento?</vt:lpstr>
      <vt:lpstr>Qué es consentimiento</vt:lpstr>
      <vt:lpstr>#3 de las “5 grandes” Violencia doméstica (Definición de VAWA )</vt:lpstr>
      <vt:lpstr>#4 de las “5 grandes” Violencia en el noviazgo (Definición de VAWA )</vt:lpstr>
      <vt:lpstr>#5 de las “5 grandes” Acecho (Definición de VAWA )</vt:lpstr>
      <vt:lpstr>"Acoso sexual según el Título IX"</vt:lpstr>
      <vt:lpstr>PowerPoint Presentation</vt:lpstr>
      <vt:lpstr>PowerPoint Presentation</vt:lpstr>
      <vt:lpstr>PowerPoint Presentation</vt:lpstr>
      <vt:lpstr>Definiciones del diccionario: Grave</vt:lpstr>
      <vt:lpstr>Definiciones del caso: Grave</vt:lpstr>
      <vt:lpstr>Definiciones del caso: Grave</vt:lpstr>
      <vt:lpstr>PowerPoint Presentation</vt:lpstr>
      <vt:lpstr>PowerPoint Presentation</vt:lpstr>
      <vt:lpstr>Definiciones del diccionario: Persistente</vt:lpstr>
      <vt:lpstr>Definiciones del caso: Persistente</vt:lpstr>
      <vt:lpstr>PowerPoint Presentation</vt:lpstr>
      <vt:lpstr>PowerPoint Presentation</vt:lpstr>
      <vt:lpstr>PowerPoint Presentation</vt:lpstr>
      <vt:lpstr>Definiciones del caso: Objetivamente ofensivo</vt:lpstr>
      <vt:lpstr>PowerPoint Presentation</vt:lpstr>
      <vt:lpstr>Negación efectiva</vt:lpstr>
      <vt:lpstr>Negación efectiva</vt:lpstr>
      <vt:lpstr>Negación efectiva de acceso equitativo</vt:lpstr>
      <vt:lpstr>Negación efectiva de acceso equitativo</vt:lpstr>
      <vt:lpstr>PowerPoint Presentation</vt:lpstr>
      <vt:lpstr>Póngase a prueba usted mismo</vt:lpstr>
      <vt:lpstr>Póngase a prueba usted mismo</vt:lpstr>
      <vt:lpstr>PowerPoint Presentation</vt:lpstr>
      <vt:lpstr>Póngase a prueba usted mismo</vt:lpstr>
      <vt:lpstr>PowerPoint Presentation</vt:lpstr>
      <vt:lpstr>Póngase a prueba usted mismo</vt:lpstr>
      <vt:lpstr>PowerPoint Presentation</vt:lpstr>
      <vt:lpstr>Póngase a prueba usted mismo</vt:lpstr>
      <vt:lpstr>PowerPoint Presentation</vt:lpstr>
      <vt:lpstr>Póngase a prueba usted mismo</vt:lpstr>
      <vt:lpstr>PowerPoint Presentation</vt:lpstr>
      <vt:lpstr>Póngase a prueba usted mismo</vt:lpstr>
      <vt:lpstr>PowerPoint Presentation</vt:lpstr>
      <vt:lpstr>Póngase a prueba usted mismo</vt:lpstr>
      <vt:lpstr>PowerPoint Presentation</vt:lpstr>
      <vt:lpstr>Póngase a prueba usted mismo</vt:lpstr>
      <vt:lpstr>PowerPoint Presentation</vt:lpstr>
      <vt:lpstr>Póngase a prueba usted mismo</vt:lpstr>
      <vt:lpstr>PowerPoint Presentation</vt:lpstr>
      <vt:lpstr>PowerPoint Presentation</vt:lpstr>
      <vt:lpstr>Programa o actividad educativa</vt:lpstr>
      <vt:lpstr>Eventos y actividades fuera del plantel</vt:lpstr>
      <vt:lpstr>Aún si la conducta está fuera de EP/A</vt:lpstr>
      <vt:lpstr>PowerPoint Presentation</vt:lpstr>
      <vt:lpstr>Póngase a prueba usted mismo</vt:lpstr>
      <vt:lpstr>PowerPoint Presentation</vt:lpstr>
      <vt:lpstr>Póngase a prueba usted mismo</vt:lpstr>
      <vt:lpstr>PowerPoint Presentation</vt:lpstr>
      <vt:lpstr>Programa o actividad educativa</vt:lpstr>
      <vt:lpstr>Póngase a prueba usted mismo</vt:lpstr>
      <vt:lpstr>PowerPoint Presentation</vt:lpstr>
      <vt:lpstr>Póngase a prueba usted mismo</vt:lpstr>
      <vt:lpstr>PowerPoint Presentation</vt:lpstr>
      <vt:lpstr>Póngase a prueba usted mismo</vt:lpstr>
      <vt:lpstr>PowerPoint Presentation</vt:lpstr>
      <vt:lpstr>Póngase a prueba usted mismo</vt:lpstr>
      <vt:lpstr>PowerPoint Presentation</vt:lpstr>
      <vt:lpstr>Programa o actividad educativa</vt:lpstr>
      <vt:lpstr>Póngase a prueba usted mismo</vt:lpstr>
      <vt:lpstr>PowerPoint Presentation</vt:lpstr>
      <vt:lpstr>PowerPoint Presentation</vt:lpstr>
      <vt:lpstr>En los Estados Unidos</vt:lpstr>
      <vt:lpstr>En los Estados Unidos</vt:lpstr>
      <vt:lpstr>PowerPoint Presentation</vt:lpstr>
      <vt:lpstr>El equipo del Título IX</vt:lpstr>
      <vt:lpstr>Al recibir un aviso…</vt:lpstr>
      <vt:lpstr>Los puntos más importantes</vt:lpstr>
      <vt:lpstr>Los puntos más importantes</vt:lpstr>
      <vt:lpstr>Los puntos más importantes</vt:lpstr>
      <vt:lpstr>Así pues, ha recibido un informe y lo ha notificado al coordinador del Título IX... ¿Y ahora qué puede hacer?</vt:lpstr>
      <vt:lpstr>Así pues, ha recibido un reporte y lo ha notificado al coordinador del Título IX... ¿Y ahora qué puede hacer?</vt:lpstr>
      <vt:lpstr>PowerPoint Presentation</vt:lpstr>
      <vt:lpstr>PowerPoint Presentation</vt:lpstr>
      <vt:lpstr>¿Y si no está claro?</vt:lpstr>
      <vt:lpstr>¿Qué es la admisión?</vt:lpstr>
      <vt:lpstr>Alegato</vt:lpstr>
      <vt:lpstr>Evaluación</vt:lpstr>
      <vt:lpstr>¿Qué NO es la admisión?</vt:lpstr>
      <vt:lpstr>Lo diremos de nuevo...</vt:lpstr>
      <vt:lpstr>La conservación de las pruebas</vt:lpstr>
      <vt:lpstr>Preguntas de la admisión</vt:lpstr>
      <vt:lpstr>PowerPoint Presentation</vt:lpstr>
      <vt:lpstr>Preguntas de la admisión</vt:lpstr>
      <vt:lpstr>Preguntas de la admisión</vt:lpstr>
      <vt:lpstr>Documentación de la admisión</vt:lpstr>
      <vt:lpstr>PowerPoint Presentation</vt:lpstr>
      <vt:lpstr>Paso #1: Reunión sobre las medidas de apoyo</vt:lpstr>
      <vt:lpstr>Se deben tratar cuatro temas:</vt:lpstr>
      <vt:lpstr>Las medidas de apoyo</vt:lpstr>
      <vt:lpstr>Ejemplos</vt:lpstr>
      <vt:lpstr>PowerPoint Presentation</vt:lpstr>
      <vt:lpstr>Implicaciones de IDEA y la Sección 504</vt:lpstr>
      <vt:lpstr>RECUERDE</vt:lpstr>
      <vt:lpstr>Durante la reunión sobre medidas de apoyo …</vt:lpstr>
      <vt:lpstr>PowerPoint Presentation</vt:lpstr>
      <vt:lpstr>Paso #2: Remoción de emergencia</vt:lpstr>
      <vt:lpstr>Remoción de emergencia</vt:lpstr>
      <vt:lpstr>Remoción de emergencia</vt:lpstr>
      <vt:lpstr>Remoción de emergencia</vt:lpstr>
      <vt:lpstr>Licencia administrativa</vt:lpstr>
      <vt:lpstr>PowerPoint Presentation</vt:lpstr>
      <vt:lpstr>PowerPoint Presentation</vt:lpstr>
      <vt:lpstr>PowerPoint Presentation</vt:lpstr>
      <vt:lpstr>PowerPoint Presentation</vt:lpstr>
      <vt:lpstr>PowerPoint Presentation</vt:lpstr>
      <vt:lpstr>PowerPoint Presentation</vt:lpstr>
      <vt:lpstr>Denuncia formal</vt:lpstr>
      <vt:lpstr>Denuncia formal</vt:lpstr>
      <vt:lpstr>Denuncia formal</vt:lpstr>
      <vt:lpstr>PowerPoint Presentation</vt:lpstr>
      <vt:lpstr>Coordinadores sustitutos </vt:lpstr>
      <vt:lpstr>Paso #3: Notificación de alegatos </vt:lpstr>
      <vt:lpstr>Todos los detalles</vt:lpstr>
      <vt:lpstr>Se acabó la confidencialidad</vt:lpstr>
      <vt:lpstr>PowerPoint Presentation</vt:lpstr>
      <vt:lpstr>Coordinadores sustitutos </vt:lpstr>
      <vt:lpstr>Paso # 4: Considerar el desestimación</vt:lpstr>
      <vt:lpstr>Notificación por escrito y apelación</vt:lpstr>
      <vt:lpstr>PowerPoint Presentation</vt:lpstr>
      <vt:lpstr>Coordinadores sustitutos </vt:lpstr>
      <vt:lpstr>Paso # 5: Resolución informal</vt:lpstr>
      <vt:lpstr>Resolución informal</vt:lpstr>
      <vt:lpstr>PowerPoint Presentation</vt:lpstr>
      <vt:lpstr>El equipo del Título IX</vt:lpstr>
      <vt:lpstr>Recomendación del investigador</vt:lpstr>
      <vt:lpstr>PowerPoint Presentation</vt:lpstr>
      <vt:lpstr>La investigación
 (Paso n.º 6)</vt:lpstr>
      <vt:lpstr>Principios clave de la investigación</vt:lpstr>
      <vt:lpstr>Responsabilidades del investigador  </vt:lpstr>
      <vt:lpstr>Reglas de investigación</vt:lpstr>
      <vt:lpstr>9 para IX</vt:lpstr>
      <vt:lpstr>9 para IX</vt:lpstr>
      <vt:lpstr>9 para IX</vt:lpstr>
      <vt:lpstr>Interacción con las autoridades policiales</vt:lpstr>
      <vt:lpstr>Retraso por concurrencia de  investigación policial</vt:lpstr>
      <vt:lpstr>PowerPoint Presentation</vt:lpstr>
      <vt:lpstr>Notificación de retraso</vt:lpstr>
      <vt:lpstr>PowerPoint Presentation</vt:lpstr>
      <vt:lpstr>PowerPoint Presentation</vt:lpstr>
      <vt:lpstr>Plan de Investigación</vt:lpstr>
      <vt:lpstr>Pasos de la investigación</vt:lpstr>
      <vt:lpstr>Pruebas directamente relacionadas</vt:lpstr>
      <vt:lpstr>Informe de Investigación</vt:lpstr>
      <vt:lpstr>Relevancia</vt:lpstr>
      <vt:lpstr>Las pruebas pertinentes incluyen</vt:lpstr>
      <vt:lpstr>Nunca es pertinente sin consentimiento</vt:lpstr>
      <vt:lpstr>PowerPoint Presentation</vt:lpstr>
      <vt:lpstr>El equipo del Título IX</vt:lpstr>
      <vt:lpstr>Paso # 7: Proceso de toma de decisiones</vt:lpstr>
      <vt:lpstr>Recuerde las excepciones</vt:lpstr>
      <vt:lpstr>Situación hipotética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Requisitos de la decisión escrita</vt:lpstr>
      <vt:lpstr>Requisitos de la decisión escrita</vt:lpstr>
      <vt:lpstr>PowerPoint Presentation</vt:lpstr>
      <vt:lpstr>El equipo del Título IX</vt:lpstr>
      <vt:lpstr>Paso # 7: Apelación</vt:lpstr>
      <vt:lpstr>Responsable de la apelación</vt:lpstr>
      <vt:lpstr>Coordinadores delegados </vt:lpstr>
      <vt:lpstr>PowerPoint Presentation</vt:lpstr>
      <vt:lpstr>Conservación de registros</vt:lpstr>
      <vt:lpstr>PowerPoint Presentation</vt:lpstr>
      <vt:lpstr>Servir con imparcialidad</vt:lpstr>
      <vt:lpstr>Enfoque imparcial</vt:lpstr>
      <vt:lpstr>PowerPoint Presentation</vt:lpstr>
      <vt:lpstr>PowerPoint Presentation</vt:lpstr>
      <vt:lpstr>PowerPoint Presentation</vt:lpstr>
      <vt:lpstr>PowerPoint Presentation</vt:lpstr>
      <vt:lpstr>PowerPoint Presentation</vt:lpstr>
      <vt:lpstr>Qué hacer y qué no hacer con respecto a la imparcialidad</vt:lpstr>
      <vt:lpstr>Capacitación del Coordinador SUSTITUTo del Título IX
 Otoño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TRAINING SUMMER 2022    Angleton ISD July 28, 2022</dc:title>
  <dc:creator>Jackie Wernz</dc:creator>
  <cp:lastModifiedBy>Austin</cp:lastModifiedBy>
  <cp:revision>561</cp:revision>
  <dcterms:created xsi:type="dcterms:W3CDTF">2022-07-27T17:28:48Z</dcterms:created>
  <dcterms:modified xsi:type="dcterms:W3CDTF">2023-01-11T19:50:04Z</dcterms:modified>
</cp:coreProperties>
</file>