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9" r:id="rId1"/>
    <p:sldMasterId id="2147483700" r:id="rId2"/>
    <p:sldMasterId id="2147483701" r:id="rId3"/>
    <p:sldMasterId id="2147483702"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2192000" cy="6858000"/>
  <p:notesSz cx="7315200" cy="9601200"/>
  <p:embeddedFontLst>
    <p:embeddedFont>
      <p:font typeface="Roboto" panose="02000000000000000000" pitchFamily="2" charset="0"/>
      <p:regular r:id="rId37"/>
      <p:bold r:id="rId38"/>
      <p:italic r:id="rId39"/>
      <p:boldItalic r:id="rId40"/>
    </p:embeddedFont>
    <p:embeddedFont>
      <p:font typeface="Pontano Sans" panose="020B0604020202020204" charset="0"/>
      <p:regular r:id="rId41"/>
    </p:embeddedFont>
    <p:embeddedFont>
      <p:font typeface="Calibri" panose="020F0502020204030204" pitchFamily="34" charset="0"/>
      <p:regular r:id="rId42"/>
      <p:bold r:id="rId43"/>
      <p:italic r:id="rId44"/>
      <p:boldItalic r:id="rId45"/>
    </p:embeddedFont>
    <p:embeddedFont>
      <p:font typeface="Oxygen" panose="020B0604020202020204" charset="0"/>
      <p:regular r:id="rId46"/>
      <p:bold r:id="rId47"/>
    </p:embeddedFont>
    <p:embeddedFont>
      <p:font typeface="Roboto Slab" panose="020B0604020202020204" charset="0"/>
      <p:regular r:id="rId48"/>
      <p:bold r:id="rId49"/>
    </p:embeddedFont>
    <p:embeddedFont>
      <p:font typeface="Georgia" panose="02040502050405020303" pitchFamily="18" charset="0"/>
      <p:regular r:id="rId50"/>
      <p:bold r:id="rId51"/>
      <p:italic r:id="rId52"/>
      <p:boldItalic r:id="rId53"/>
    </p:embeddedFont>
    <p:embeddedFont>
      <p:font typeface="Dosis" panose="020B0604020202020204" charset="0"/>
      <p:regular r:id="rId54"/>
      <p:bold r:id="rId55"/>
    </p:embeddedFont>
    <p:embeddedFont>
      <p:font typeface="Dosis Light" panose="020B0604020202020204" charset="0"/>
      <p:regular r:id="rId56"/>
      <p:bold r:id="rId57"/>
    </p:embeddedFont>
    <p:embeddedFont>
      <p:font typeface="Open Sans" panose="020B060402020202020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12" autoAdjust="0"/>
  </p:normalViewPr>
  <p:slideViewPr>
    <p:cSldViewPr snapToGrid="0">
      <p:cViewPr varScale="1">
        <p:scale>
          <a:sx n="74" d="100"/>
          <a:sy n="74" d="100"/>
        </p:scale>
        <p:origin x="101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1.xml"/><Relationship Id="rId61" Type="http://schemas.openxmlformats.org/officeDocument/2006/relationships/font" Target="fonts/font2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4825" tIns="94825" rIns="94825" bIns="948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4825" tIns="94825" rIns="94825" bIns="948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4825" tIns="94825" rIns="94825" bIns="948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119475"/>
            <a:ext cx="3169920" cy="481726"/>
          </a:xfrm>
          <a:prstGeom prst="rect">
            <a:avLst/>
          </a:prstGeom>
          <a:noFill/>
          <a:ln>
            <a:noFill/>
          </a:ln>
        </p:spPr>
        <p:txBody>
          <a:bodyPr spcFirstLastPara="1" wrap="square" lIns="94825" tIns="94825" rIns="94825" bIns="948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3587" y="9119475"/>
            <a:ext cx="3169920" cy="481726"/>
          </a:xfrm>
          <a:prstGeom prst="rect">
            <a:avLst/>
          </a:prstGeom>
          <a:noFill/>
          <a:ln>
            <a:noFill/>
          </a:ln>
        </p:spPr>
        <p:txBody>
          <a:bodyPr spcFirstLastPara="1" wrap="square" lIns="96650" tIns="48300" rIns="96650" bIns="483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QR7jCoeqUb_7AauCKL5kmWaRWS5SO5Zx/edit?usp=sharing&amp;ouid=109586483044567612084&amp;rtpof=true&amp;sd=tru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austinisd.org/strategic-plan" TargetMode="External"/><Relationship Id="rId5" Type="http://schemas.openxmlformats.org/officeDocument/2006/relationships/hyperlink" Target="https://www.austinisd.org/advisory-bodies/cac" TargetMode="External"/><Relationship Id="rId4" Type="http://schemas.openxmlformats.org/officeDocument/2006/relationships/hyperlink" Target="https://www.austinisd.org/cda/campus-improvement-plan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document/d/1QR7jCoeqUb_7AauCKL5kmWaRWS5SO5Zx/edit?usp=sharing&amp;ouid=109586483044567612084&amp;rtpof=true&amp;sd=tru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austinisd.org/strategic-plan" TargetMode="External"/><Relationship Id="rId5" Type="http://schemas.openxmlformats.org/officeDocument/2006/relationships/hyperlink" Target="https://www.austinisd.org/advisory-bodies/cac" TargetMode="External"/><Relationship Id="rId4" Type="http://schemas.openxmlformats.org/officeDocument/2006/relationships/hyperlink" Target="https://www.austinisd.org/cda/campus-improvement-pla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google.com/document/d/1QR7jCoeqUb_7AauCKL5kmWaRWS5SO5Zx/edit?usp=sharing&amp;ouid=109586483044567612084&amp;rtpof=true&amp;sd=tru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austinisd.org/strategic-plan" TargetMode="External"/><Relationship Id="rId4" Type="http://schemas.openxmlformats.org/officeDocument/2006/relationships/hyperlink" Target="https://www.austinisd.org/advisory-bodies/cac"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google.com/document/d/1QR7jCoeqUb_7AauCKL5kmWaRWS5SO5Zx/edit?usp=sharing&amp;ouid=109586483044567612084&amp;rtpof=true&amp;sd=tru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orms.gle/paKMAFXdxJtAyFSdA"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nwf.org/-/media/Documents/PDFs/Eco-Schools/Handbook-October2017/Handbook-2017.ashx?la=en&amp;hash=D3CB384FE961170D433F224850D33A75E7EC0E3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pp.powerbi.com/view?r=eyJrIjoiMzgxOTU2NjgtMTg2ZS00YTk4LWE2NmYtOTI3YzNkYjBmNDc4IiwidCI6ImFkMmQzMWQzLTk3YjYtNGQ4MS1iNGU5LWU4MTJkNDNlMjE1YyIsImMiOjN9&amp;pageName=ReportSec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watt-watchers.com/" TargetMode="External"/><Relationship Id="rId5" Type="http://schemas.openxmlformats.org/officeDocument/2006/relationships/hyperlink" Target="https://drive.google.com/file/d/1aPK8xo_rVG6YiPeAj925YRAGIO3kbnFZ/view?usp=sharing" TargetMode="External"/><Relationship Id="rId4" Type="http://schemas.openxmlformats.org/officeDocument/2006/relationships/hyperlink" Target="https://www.nwf.org/-/media/Documents/PDFs/Eco-Schools/Handbook-October2017/Handbook-2017.ashx?la=en&amp;hash=D3CB384FE961170D433F224850D33A75E7EC0E3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pp.powerbi.com/view?r=eyJrIjoiMzgxOTU2NjgtMTg2ZS00YTk4LWE2NmYtOTI3YzNkYjBmNDc4IiwidCI6ImFkMmQzMWQzLTk3YjYtNGQ4MS1iNGU5LWU4MTJkNDNlMjE1YyIsImMiOjN9&amp;pageName=ReportSec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watt-watchers.com/" TargetMode="External"/><Relationship Id="rId5" Type="http://schemas.openxmlformats.org/officeDocument/2006/relationships/hyperlink" Target="https://drive.google.com/file/d/1aPK8xo_rVG6YiPeAj925YRAGIO3kbnFZ/view?usp=sharing" TargetMode="External"/><Relationship Id="rId4" Type="http://schemas.openxmlformats.org/officeDocument/2006/relationships/hyperlink" Target="https://www.nwf.org/-/media/Documents/PDFs/Eco-Schools/Handbook-October2017/Handbook-2017.ashx?la=en&amp;hash=D3CB384FE961170D433F224850D33A75E7EC0E3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pp.powerbi.com/view?r=eyJrIjoiMzgxOTU2NjgtMTg2ZS00YTk4LWE2NmYtOTI3YzNkYjBmNDc4IiwidCI6ImFkMmQzMWQzLTk3YjYtNGQ4MS1iNGU5LWU4MTJkNDNlMjE1YyIsImMiOjN9&amp;pageName=ReportSection"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watt-watchers.com/" TargetMode="External"/><Relationship Id="rId5" Type="http://schemas.openxmlformats.org/officeDocument/2006/relationships/hyperlink" Target="https://drive.google.com/file/d/1aPK8xo_rVG6YiPeAj925YRAGIO3kbnFZ/view?usp=sharing" TargetMode="External"/><Relationship Id="rId4" Type="http://schemas.openxmlformats.org/officeDocument/2006/relationships/hyperlink" Target="https://www.nwf.org/-/media/Documents/PDFs/Eco-Schools/Handbook-October2017/Handbook-2017.ashx?la=en&amp;hash=D3CB384FE961170D433F224850D33A75E7EC0E3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isdblend.instructure.com/enroll/DH9R6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cs.google.com/document/d/e/2PACX-1vSz3V3rGXyln_4qQt_1NUm-chuy7ASq_MryggfxbNalNterrhjiMa12z7xmwekzJQ/pub"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ustinisd.org/schoolyard-improvements-project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matthew.mears@austinisd.org" TargetMode="External"/><Relationship Id="rId5" Type="http://schemas.openxmlformats.org/officeDocument/2006/relationships/hyperlink" Target="https://drive.google.com/drive/folders/1THJdK-663Yse_TtYa4aize0-1MwVOnq-?usp=sharing" TargetMode="External"/><Relationship Id="rId4" Type="http://schemas.openxmlformats.org/officeDocument/2006/relationships/hyperlink" Target="https://www.austinisd.org/sustainability/urban-fores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ustinisd.org/schoolyard-improvements-project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mailto:matthew.mears@austinisd.org" TargetMode="External"/><Relationship Id="rId5" Type="http://schemas.openxmlformats.org/officeDocument/2006/relationships/hyperlink" Target="https://drive.google.com/drive/folders/1THJdK-663Yse_TtYa4aize0-1MwVOnq-?usp=sharing" TargetMode="External"/><Relationship Id="rId4" Type="http://schemas.openxmlformats.org/officeDocument/2006/relationships/hyperlink" Target="https://www.austinisd.org/sustainability/urban-fores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ustinisd.org/nutrition-food-services/initiatives#:~:text=The%20AISD%20Garden%20to%20Caf%C3%A9,the%20garden%20meets%20health%20regulation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stinisd.org/nutrition-food-services/initiatives#:~:text=The%20AISD%20Garden%20to%20Caf%C3%A9,the%20garden%20meets%20health%20regulation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rive.google.com/file/d/1vyfaaqtnnL15y-IZ_XB2rmtVqxioRUWw/view?usp=sharing"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drive.google.com/file/d/1ulyp_wTlOlJ2zmLtLlIBRhkDZvELFPsO/view?usp=sharing" TargetMode="External"/><Relationship Id="rId5" Type="http://schemas.openxmlformats.org/officeDocument/2006/relationships/hyperlink" Target="https://aircentraltexas.org/en/resources/air-quality-and-kids" TargetMode="External"/><Relationship Id="rId4" Type="http://schemas.openxmlformats.org/officeDocument/2006/relationships/hyperlink" Target="https://www.epa.gov/schools/idle-free-schools-toolkit-healthy-school-environment"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ustintexas.gov/saferoute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austintexas.gov/page/safe-routes-community-engagement" TargetMode="External"/><Relationship Id="rId4" Type="http://schemas.openxmlformats.org/officeDocument/2006/relationships/hyperlink" Target="https://ghisallo.org/programs/cycle-academ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ropbox.com/s/khd47m1ndb7eqai/Sustainable%20Intelligence%20Program%20One%20Pager%20AISD.pdf?dl=0"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centerforgreenschools.org/sites/default/files/resource-files/McGrawHill_ImpactOnHealth.pdf" TargetMode="External"/><Relationship Id="rId5" Type="http://schemas.openxmlformats.org/officeDocument/2006/relationships/hyperlink" Target="https://aisdblend.instructure.com/enroll/D4CY79" TargetMode="External"/><Relationship Id="rId4" Type="http://schemas.openxmlformats.org/officeDocument/2006/relationships/hyperlink" Target="https://www.usgbc.org/education/sessions/green-classroom-professional-certificate-11781677"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ocs.google.com/presentation/d/1KWI_OZoU8JP_TVRivFs76mY5DGlsyFUtxZgZvhP-euc/edit?usp=shar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document/d/1QR7jCoeqUb_7AauCKL5kmWaRWS5SO5Zx/edit?usp=sharing&amp;ouid=109586483044567612084&amp;rtpof=true&amp;sd=tru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austinisd.org/strategic-plan" TargetMode="External"/><Relationship Id="rId5" Type="http://schemas.openxmlformats.org/officeDocument/2006/relationships/hyperlink" Target="https://www.austinisd.org/advisory-bodies/cac" TargetMode="External"/><Relationship Id="rId4" Type="http://schemas.openxmlformats.org/officeDocument/2006/relationships/hyperlink" Target="https://www.austinisd.org/cda/campus-improvement-plan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wHg3enCCyC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ustinisd.org/sites/default/files/dept/sustainability/docs/ESAC_EnvironmentalSustainabilityPolicy_06292011.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eb5b75498b_0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eb5b75498b_0_0: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100"/>
              <a:buFont typeface="Arial"/>
              <a:buNone/>
            </a:pPr>
            <a:r>
              <a:rPr lang="en-US">
                <a:solidFill>
                  <a:srgbClr val="666666"/>
                </a:solidFill>
                <a:highlight>
                  <a:schemeClr val="lt1"/>
                </a:highlight>
                <a:latin typeface="Open Sans"/>
                <a:ea typeface="Open Sans"/>
                <a:cs typeface="Open Sans"/>
                <a:sym typeface="Open Sans"/>
              </a:rPr>
              <a:t>Link: </a:t>
            </a:r>
            <a:r>
              <a:rPr lang="en-US" u="sng">
                <a:solidFill>
                  <a:srgbClr val="689EE1"/>
                </a:solidFill>
                <a:highlight>
                  <a:schemeClr val="lt1"/>
                </a:highlight>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2021-2022 The Austin ISD Big Book of Recommended Strategies For Campus and Targeted Improvement Plans</a:t>
            </a:r>
            <a:r>
              <a:rPr lang="en-US">
                <a:solidFill>
                  <a:srgbClr val="666666"/>
                </a:solidFill>
                <a:highlight>
                  <a:schemeClr val="lt1"/>
                </a:highlight>
                <a:latin typeface="Open Sans"/>
                <a:ea typeface="Open Sans"/>
                <a:cs typeface="Open Sans"/>
                <a:sym typeface="Open Sans"/>
              </a:rPr>
              <a:t> - see p. 8 “physical Environment/Sustainability”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rgbClr val="689EE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https://www.austinisd.org/cda/campus-improvement-plans</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en-US">
                <a:solidFill>
                  <a:srgbClr val="666666"/>
                </a:solidFill>
                <a:highlight>
                  <a:srgbClr val="FFFFFF"/>
                </a:highlight>
                <a:latin typeface="Open Sans"/>
                <a:ea typeface="Open Sans"/>
                <a:cs typeface="Open Sans"/>
                <a:sym typeface="Open Sans"/>
              </a:rPr>
              <a:t>Each school year the principal of each campus, with the assistance of the </a:t>
            </a:r>
            <a:r>
              <a:rPr lang="en-US">
                <a:solidFill>
                  <a:srgbClr val="BF1722"/>
                </a:solidFill>
                <a:highlight>
                  <a:srgbClr val="FFFFFF"/>
                </a:highlight>
                <a:uFill>
                  <a:noFill/>
                </a:uFill>
                <a:latin typeface="Open Sans"/>
                <a:ea typeface="Open Sans"/>
                <a:cs typeface="Open Sans"/>
                <a:sym typeface="Open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Campus Advisory Council</a:t>
            </a:r>
            <a:r>
              <a:rPr lang="en-US">
                <a:solidFill>
                  <a:srgbClr val="666666"/>
                </a:solidFill>
                <a:highlight>
                  <a:srgbClr val="FFFFFF"/>
                </a:highlight>
                <a:latin typeface="Open Sans"/>
                <a:ea typeface="Open Sans"/>
                <a:cs typeface="Open Sans"/>
                <a:sym typeface="Open Sans"/>
              </a:rPr>
              <a:t>, must develop, review and revise the Campus Improvement Plan (CIP). The purpose of this plan is to improve student performance on the state’s student achievement indicators for all student populations, as well as improve performance on any other performance measures for special needs populations. The campus improvement plan is supportive of the objectives of the district's </a:t>
            </a:r>
            <a:r>
              <a:rPr lang="en-US">
                <a:solidFill>
                  <a:srgbClr val="BF1722"/>
                </a:solidFill>
                <a:highlight>
                  <a:srgbClr val="FFFFFF"/>
                </a:highlight>
                <a:uFill>
                  <a:noFill/>
                </a:uFill>
                <a:latin typeface="Open Sans"/>
                <a:ea typeface="Open Sans"/>
                <a:cs typeface="Open Sans"/>
                <a:sym typeface="Open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Strategic Plan</a:t>
            </a:r>
            <a:r>
              <a:rPr lang="en-US">
                <a:solidFill>
                  <a:srgbClr val="666666"/>
                </a:solidFill>
                <a:highlight>
                  <a:srgbClr val="FFFFFF"/>
                </a:highlight>
                <a:latin typeface="Open Sans"/>
                <a:ea typeface="Open Sans"/>
                <a:cs typeface="Open Sans"/>
                <a:sym typeface="Open Sans"/>
              </a:rPr>
              <a:t>.</a:t>
            </a:r>
            <a:endParaRPr>
              <a:solidFill>
                <a:srgbClr val="666666"/>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a:solidFill>
                <a:srgbClr val="666666"/>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a:solidFill>
                  <a:srgbClr val="666666"/>
                </a:solidFill>
                <a:highlight>
                  <a:srgbClr val="FFFFFF"/>
                </a:highlight>
                <a:latin typeface="Open Sans"/>
                <a:ea typeface="Open Sans"/>
                <a:cs typeface="Open Sans"/>
                <a:sym typeface="Open Sans"/>
              </a:rPr>
              <a:t>General timeline</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Principals and schools develop their plans in August and September. Some items in the CIP are mandatory for a school,, others are optional. </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In October, schools may receive feedback on their plan and may make some revisions. </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In November, plans are made available on the school’s website and the school works on targeted strategies throughout the year. </a:t>
            </a:r>
            <a:endParaRPr>
              <a:solidFill>
                <a:srgbClr val="666666"/>
              </a:solidFill>
              <a:highlight>
                <a:srgbClr val="FFFFFF"/>
              </a:highlight>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731520" y="4620577"/>
            <a:ext cx="5852160" cy="3780473"/>
          </a:xfrm>
          <a:prstGeom prst="rect">
            <a:avLst/>
          </a:prstGeom>
          <a:noFill/>
          <a:ln>
            <a:noFill/>
          </a:ln>
        </p:spPr>
        <p:txBody>
          <a:bodyPr spcFirstLastPara="1" wrap="square" lIns="94825" tIns="94825" rIns="94825" bIns="948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Meet the team! We are district-level staff committed to supporting campus sustainability. Please don’t hesitate to reach out to us as you continue to engage your school and students in sustainability. We are here to help.</a:t>
            </a:r>
            <a:endParaRPr/>
          </a:p>
          <a:p>
            <a:pPr marL="0" lvl="0" indent="0" algn="l" rtl="0">
              <a:lnSpc>
                <a:spcPct val="100000"/>
              </a:lnSpc>
              <a:spcBef>
                <a:spcPts val="0"/>
              </a:spcBef>
              <a:spcAft>
                <a:spcPts val="0"/>
              </a:spcAft>
              <a:buClr>
                <a:schemeClr val="dk1"/>
              </a:buClr>
              <a:buSzPts val="1100"/>
              <a:buFont typeface="Arial"/>
              <a:buNone/>
            </a:pPr>
            <a:endParaRPr b="1"/>
          </a:p>
          <a:p>
            <a:pPr marL="0" lvl="0" indent="0" algn="l" rtl="0">
              <a:lnSpc>
                <a:spcPct val="100000"/>
              </a:lnSpc>
              <a:spcBef>
                <a:spcPts val="0"/>
              </a:spcBef>
              <a:spcAft>
                <a:spcPts val="0"/>
              </a:spcAft>
              <a:buClr>
                <a:schemeClr val="dk1"/>
              </a:buClr>
              <a:buSzPts val="1100"/>
              <a:buFont typeface="Arial"/>
              <a:buNone/>
            </a:pPr>
            <a:endParaRPr/>
          </a:p>
        </p:txBody>
      </p:sp>
      <p:sp>
        <p:nvSpPr>
          <p:cNvPr id="478" name="Google Shape;478;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e67cf6e04c_0_239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e67cf6e04c_0_2390: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100"/>
              <a:buFont typeface="Arial"/>
              <a:buNone/>
            </a:pPr>
            <a:r>
              <a:rPr lang="en-US">
                <a:solidFill>
                  <a:srgbClr val="666666"/>
                </a:solidFill>
                <a:highlight>
                  <a:schemeClr val="lt1"/>
                </a:highlight>
                <a:latin typeface="Open Sans"/>
                <a:ea typeface="Open Sans"/>
                <a:cs typeface="Open Sans"/>
                <a:sym typeface="Open Sans"/>
              </a:rPr>
              <a:t>Link: </a:t>
            </a:r>
            <a:r>
              <a:rPr lang="en-US" u="sng">
                <a:solidFill>
                  <a:srgbClr val="689EE1"/>
                </a:solidFill>
                <a:highlight>
                  <a:schemeClr val="lt1"/>
                </a:highlight>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2021-2022 The Austin ISD Big Book of Recommended Strategies For Campus and Targeted Improvement Plans</a:t>
            </a:r>
            <a:r>
              <a:rPr lang="en-US">
                <a:solidFill>
                  <a:srgbClr val="666666"/>
                </a:solidFill>
                <a:highlight>
                  <a:schemeClr val="lt1"/>
                </a:highlight>
                <a:latin typeface="Open Sans"/>
                <a:ea typeface="Open Sans"/>
                <a:cs typeface="Open Sans"/>
                <a:sym typeface="Open Sans"/>
              </a:rPr>
              <a:t> - see p. 8 “physical Environment/Sustainability”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rgbClr val="689EE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https://www.austinisd.org/cda/campus-improvement-plans</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en-US">
                <a:solidFill>
                  <a:srgbClr val="666666"/>
                </a:solidFill>
                <a:highlight>
                  <a:srgbClr val="FFFFFF"/>
                </a:highlight>
                <a:latin typeface="Open Sans"/>
                <a:ea typeface="Open Sans"/>
                <a:cs typeface="Open Sans"/>
                <a:sym typeface="Open Sans"/>
              </a:rPr>
              <a:t>Each school year the principal of each campus, with the assistance of the </a:t>
            </a:r>
            <a:r>
              <a:rPr lang="en-US">
                <a:solidFill>
                  <a:srgbClr val="BF1722"/>
                </a:solidFill>
                <a:highlight>
                  <a:srgbClr val="FFFFFF"/>
                </a:highlight>
                <a:uFill>
                  <a:noFill/>
                </a:uFill>
                <a:latin typeface="Open Sans"/>
                <a:ea typeface="Open Sans"/>
                <a:cs typeface="Open Sans"/>
                <a:sym typeface="Open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Campus Advisory Council</a:t>
            </a:r>
            <a:r>
              <a:rPr lang="en-US">
                <a:solidFill>
                  <a:srgbClr val="666666"/>
                </a:solidFill>
                <a:highlight>
                  <a:srgbClr val="FFFFFF"/>
                </a:highlight>
                <a:latin typeface="Open Sans"/>
                <a:ea typeface="Open Sans"/>
                <a:cs typeface="Open Sans"/>
                <a:sym typeface="Open Sans"/>
              </a:rPr>
              <a:t>, must develop, review and revise the Campus Improvement Plan (CIP). The purpose of this plan is to improve student performance on the state’s student achievement indicators for all student populations, as well as improve performance on any other performance measures for special needs populations. The campus improvement plan is supportive of the objectives of the district's </a:t>
            </a:r>
            <a:r>
              <a:rPr lang="en-US">
                <a:solidFill>
                  <a:srgbClr val="BF1722"/>
                </a:solidFill>
                <a:highlight>
                  <a:srgbClr val="FFFFFF"/>
                </a:highlight>
                <a:uFill>
                  <a:noFill/>
                </a:uFill>
                <a:latin typeface="Open Sans"/>
                <a:ea typeface="Open Sans"/>
                <a:cs typeface="Open Sans"/>
                <a:sym typeface="Open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Strategic Plan</a:t>
            </a:r>
            <a:r>
              <a:rPr lang="en-US">
                <a:solidFill>
                  <a:srgbClr val="666666"/>
                </a:solidFill>
                <a:highlight>
                  <a:srgbClr val="FFFFFF"/>
                </a:highlight>
                <a:latin typeface="Open Sans"/>
                <a:ea typeface="Open Sans"/>
                <a:cs typeface="Open Sans"/>
                <a:sym typeface="Open Sans"/>
              </a:rPr>
              <a:t>.</a:t>
            </a:r>
            <a:endParaRPr>
              <a:solidFill>
                <a:srgbClr val="666666"/>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a:solidFill>
                <a:srgbClr val="666666"/>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a:solidFill>
                  <a:srgbClr val="666666"/>
                </a:solidFill>
                <a:highlight>
                  <a:srgbClr val="FFFFFF"/>
                </a:highlight>
                <a:latin typeface="Open Sans"/>
                <a:ea typeface="Open Sans"/>
                <a:cs typeface="Open Sans"/>
                <a:sym typeface="Open Sans"/>
              </a:rPr>
              <a:t>General timeline</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Principals and schools develop their plans in August and September. Some items in the CIP are mandatory for a school, others are optional. </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In October, schools may receive feedback on their plan and may make some revisions. </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In November, plans are made available on the school’s website and the school works on targeted strategies throughout the year. </a:t>
            </a:r>
            <a:endParaRPr>
              <a:solidFill>
                <a:srgbClr val="666666"/>
              </a:solidFill>
              <a:highlight>
                <a:srgbClr val="FFFFFF"/>
              </a:highlight>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e7c4ee0cd0_0_11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e7c4ee0cd0_0_111: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100"/>
              <a:buFont typeface="Arial"/>
              <a:buNone/>
            </a:pPr>
            <a:r>
              <a:rPr lang="en-US">
                <a:solidFill>
                  <a:srgbClr val="666666"/>
                </a:solidFill>
                <a:highlight>
                  <a:schemeClr val="lt1"/>
                </a:highlight>
                <a:latin typeface="Open Sans"/>
                <a:ea typeface="Open Sans"/>
                <a:cs typeface="Open Sans"/>
                <a:sym typeface="Open Sans"/>
              </a:rPr>
              <a:t>Link: </a:t>
            </a:r>
            <a:r>
              <a:rPr lang="en-US" u="sng">
                <a:solidFill>
                  <a:srgbClr val="689EE1"/>
                </a:solidFill>
                <a:highlight>
                  <a:schemeClr val="lt1"/>
                </a:highlight>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2021-2022 The Austin ISD Big Book of Recommended Strategies For Campus and Targeted Improvement Plans</a:t>
            </a:r>
            <a:r>
              <a:rPr lang="en-US">
                <a:solidFill>
                  <a:srgbClr val="666666"/>
                </a:solidFill>
                <a:highlight>
                  <a:schemeClr val="lt1"/>
                </a:highlight>
                <a:latin typeface="Open Sans"/>
                <a:ea typeface="Open Sans"/>
                <a:cs typeface="Open Sans"/>
                <a:sym typeface="Open Sans"/>
              </a:rPr>
              <a:t> - see p. 8 “physical Environment/Sustainability” </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b="1">
                <a:solidFill>
                  <a:srgbClr val="666666"/>
                </a:solidFill>
                <a:highlight>
                  <a:schemeClr val="lt1"/>
                </a:highlight>
                <a:latin typeface="Open Sans"/>
                <a:ea typeface="Open Sans"/>
                <a:cs typeface="Open Sans"/>
                <a:sym typeface="Open Sans"/>
              </a:rPr>
              <a:t>Campus Improvement Plans: </a:t>
            </a:r>
            <a:endParaRPr b="1">
              <a:solidFill>
                <a:srgbClr val="666666"/>
              </a:solidFill>
              <a:highlight>
                <a:schemeClr val="lt1"/>
              </a:highlight>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US">
                <a:highlight>
                  <a:srgbClr val="FFFFFF"/>
                </a:highlight>
                <a:latin typeface="Open Sans"/>
                <a:ea typeface="Open Sans"/>
                <a:cs typeface="Open Sans"/>
                <a:sym typeface="Open Sans"/>
              </a:rPr>
              <a:t>Each school year the principal of each campus, with the assistance of the </a:t>
            </a:r>
            <a:r>
              <a:rPr lang="en-US">
                <a:solidFill>
                  <a:srgbClr val="BF1722"/>
                </a:solidFill>
                <a:highlight>
                  <a:srgbClr val="FFFFFF"/>
                </a:highlight>
                <a:uFill>
                  <a:noFill/>
                </a:uFill>
                <a:latin typeface="Open Sans"/>
                <a:ea typeface="Open Sans"/>
                <a:cs typeface="Open Sans"/>
                <a:sym typeface="Open Sans"/>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Campus Advisory Council</a:t>
            </a:r>
            <a:r>
              <a:rPr lang="en-US">
                <a:highlight>
                  <a:srgbClr val="FFFFFF"/>
                </a:highlight>
                <a:latin typeface="Open Sans"/>
                <a:ea typeface="Open Sans"/>
                <a:cs typeface="Open Sans"/>
                <a:sym typeface="Open Sans"/>
              </a:rPr>
              <a:t>, must develop, review and revise the </a:t>
            </a:r>
            <a:r>
              <a:rPr lang="en-US" b="1">
                <a:highlight>
                  <a:srgbClr val="FFFFFF"/>
                </a:highlight>
                <a:latin typeface="Open Sans"/>
                <a:ea typeface="Open Sans"/>
                <a:cs typeface="Open Sans"/>
                <a:sym typeface="Open Sans"/>
              </a:rPr>
              <a:t>Campus Improvement Plan (CIP). </a:t>
            </a:r>
            <a:r>
              <a:rPr lang="en-US">
                <a:highlight>
                  <a:srgbClr val="FFFFFF"/>
                </a:highlight>
                <a:latin typeface="Open Sans"/>
                <a:ea typeface="Open Sans"/>
                <a:cs typeface="Open Sans"/>
                <a:sym typeface="Open Sans"/>
              </a:rPr>
              <a:t>The purpose of this plan is to </a:t>
            </a:r>
            <a:r>
              <a:rPr lang="en-US" b="1">
                <a:highlight>
                  <a:srgbClr val="FFFFFF"/>
                </a:highlight>
                <a:latin typeface="Open Sans"/>
                <a:ea typeface="Open Sans"/>
                <a:cs typeface="Open Sans"/>
                <a:sym typeface="Open Sans"/>
              </a:rPr>
              <a:t>improve student performance </a:t>
            </a:r>
            <a:r>
              <a:rPr lang="en-US">
                <a:highlight>
                  <a:srgbClr val="FFFFFF"/>
                </a:highlight>
                <a:latin typeface="Open Sans"/>
                <a:ea typeface="Open Sans"/>
                <a:cs typeface="Open Sans"/>
                <a:sym typeface="Open Sans"/>
              </a:rPr>
              <a:t>on the state’s student achievement indicators for all student populations, as well as improve performance on any other performance measures for special needs populations. The campus improvement plan is supportive of the objectives of the district's </a:t>
            </a:r>
            <a:r>
              <a:rPr lang="en-US">
                <a:solidFill>
                  <a:srgbClr val="BF1722"/>
                </a:solidFill>
                <a:highlight>
                  <a:srgbClr val="FFFFFF"/>
                </a:highlight>
                <a:uFill>
                  <a:noFill/>
                </a:uFill>
                <a:latin typeface="Open Sans"/>
                <a:ea typeface="Open Sans"/>
                <a:cs typeface="Open Sans"/>
                <a:sym typeface="Open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Strategic Plan</a:t>
            </a:r>
            <a:r>
              <a:rPr lang="en-US">
                <a:highlight>
                  <a:srgbClr val="FFFFFF"/>
                </a:highlight>
                <a:latin typeface="Open Sans"/>
                <a:ea typeface="Open Sans"/>
                <a:cs typeface="Open Sans"/>
                <a:sym typeface="Open Sans"/>
              </a:rPr>
              <a:t>.</a:t>
            </a:r>
            <a:endParaRPr b="1">
              <a:solidFill>
                <a:srgbClr val="BF1722"/>
              </a:solidFill>
              <a:highlight>
                <a:srgbClr val="FFFFFF"/>
              </a:highlight>
              <a:latin typeface="Open Sans"/>
              <a:ea typeface="Open Sans"/>
              <a:cs typeface="Open Sans"/>
              <a:sym typeface="Open Sans"/>
            </a:endParaRPr>
          </a:p>
          <a:p>
            <a:pPr marL="0" lvl="0" indent="0" algn="l" rtl="0">
              <a:lnSpc>
                <a:spcPct val="115000"/>
              </a:lnSpc>
              <a:spcBef>
                <a:spcPts val="800"/>
              </a:spcBef>
              <a:spcAft>
                <a:spcPts val="0"/>
              </a:spcAft>
              <a:buClr>
                <a:schemeClr val="dk1"/>
              </a:buClr>
              <a:buSzPts val="1100"/>
              <a:buFont typeface="Arial"/>
              <a:buNone/>
            </a:pPr>
            <a:r>
              <a:rPr lang="en-US">
                <a:highlight>
                  <a:srgbClr val="FFFFFF"/>
                </a:highlight>
                <a:latin typeface="Open Sans"/>
                <a:ea typeface="Open Sans"/>
                <a:cs typeface="Open Sans"/>
                <a:sym typeface="Open Sans"/>
              </a:rPr>
              <a:t>The Campus Improvement Plan:</a:t>
            </a:r>
            <a:endParaRPr>
              <a:highlight>
                <a:srgbClr val="FFFFFF"/>
              </a:highlight>
              <a:latin typeface="Open Sans"/>
              <a:ea typeface="Open Sans"/>
              <a:cs typeface="Open Sans"/>
              <a:sym typeface="Open Sans"/>
            </a:endParaRPr>
          </a:p>
          <a:p>
            <a:pPr marL="457200" lvl="0" indent="-304800" algn="l" rtl="0">
              <a:lnSpc>
                <a:spcPct val="115000"/>
              </a:lnSpc>
              <a:spcBef>
                <a:spcPts val="80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assesses the academic achievement of all students</a:t>
            </a:r>
            <a:endParaRPr>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sets the campus performance objectives</a:t>
            </a:r>
            <a:endParaRPr>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identifies how campus goals will be met</a:t>
            </a:r>
            <a:endParaRPr>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determines the resources and identifies the staff needed to implement the plan</a:t>
            </a:r>
            <a:endParaRPr>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sets time lines for reaching the goals</a:t>
            </a:r>
            <a:endParaRPr>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measures progress</a:t>
            </a:r>
            <a:endParaRPr>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provides for a program to encourage parental involvement</a:t>
            </a:r>
            <a:endParaRPr>
              <a:highlight>
                <a:srgbClr val="FFFFFF"/>
              </a:highlight>
              <a:latin typeface="Open Sans"/>
              <a:ea typeface="Open Sans"/>
              <a:cs typeface="Open Sans"/>
              <a:sym typeface="Open Sans"/>
            </a:endParaRPr>
          </a:p>
          <a:p>
            <a:pPr marL="457200" lvl="0" indent="-304800" algn="l" rtl="0">
              <a:lnSpc>
                <a:spcPct val="115000"/>
              </a:lnSpc>
              <a:spcBef>
                <a:spcPts val="0"/>
              </a:spcBef>
              <a:spcAft>
                <a:spcPts val="0"/>
              </a:spcAft>
              <a:buClr>
                <a:schemeClr val="dk1"/>
              </a:buClr>
              <a:buSzPts val="1200"/>
              <a:buFont typeface="Open Sans"/>
              <a:buChar char="●"/>
            </a:pPr>
            <a:r>
              <a:rPr lang="en-US">
                <a:highlight>
                  <a:srgbClr val="FFFFFF"/>
                </a:highlight>
                <a:latin typeface="Open Sans"/>
                <a:ea typeface="Open Sans"/>
                <a:cs typeface="Open Sans"/>
                <a:sym typeface="Open Sans"/>
              </a:rPr>
              <a:t>includes goals and methods for violence prevention and intervention on campus</a:t>
            </a:r>
            <a:endParaRPr>
              <a:highlight>
                <a:srgbClr val="FFFFFF"/>
              </a:highlight>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24524aade3_0_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124524aade3_0_1: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100"/>
              <a:buFont typeface="Arial"/>
              <a:buNone/>
            </a:pPr>
            <a:r>
              <a:rPr lang="en-US">
                <a:solidFill>
                  <a:srgbClr val="666666"/>
                </a:solidFill>
                <a:highlight>
                  <a:schemeClr val="lt1"/>
                </a:highlight>
                <a:latin typeface="Open Sans"/>
                <a:ea typeface="Open Sans"/>
                <a:cs typeface="Open Sans"/>
                <a:sym typeface="Open Sans"/>
              </a:rPr>
              <a:t>Link: </a:t>
            </a:r>
            <a:r>
              <a:rPr lang="en-US" u="sng">
                <a:solidFill>
                  <a:srgbClr val="689EE1"/>
                </a:solidFill>
                <a:highlight>
                  <a:schemeClr val="lt1"/>
                </a:highlight>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2021-2022 The Austin ISD Big Book of Recommended Strategies For Campus and Targeted Improvement Plans</a:t>
            </a:r>
            <a:r>
              <a:rPr lang="en-US">
                <a:solidFill>
                  <a:srgbClr val="666666"/>
                </a:solidFill>
                <a:highlight>
                  <a:schemeClr val="lt1"/>
                </a:highlight>
                <a:latin typeface="Open Sans"/>
                <a:ea typeface="Open Sans"/>
                <a:cs typeface="Open Sans"/>
                <a:sym typeface="Open Sans"/>
              </a:rPr>
              <a:t> - see p. 8 “physical Environment/Sustainability” </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US" b="1">
                <a:latin typeface="Calibri"/>
                <a:ea typeface="Calibri"/>
                <a:cs typeface="Calibri"/>
                <a:sym typeface="Calibri"/>
              </a:rPr>
              <a:t>Coordinated School Health- Physical Environment: </a:t>
            </a:r>
            <a:r>
              <a:rPr lang="en-US">
                <a:latin typeface="Calibri"/>
                <a:ea typeface="Calibri"/>
                <a:cs typeface="Calibri"/>
                <a:sym typeface="Calibri"/>
              </a:rPr>
              <a:t>A healthy and safe physical school environment promotes learning by ensuring the health and safety of students and staff. The physical school </a:t>
            </a:r>
            <a:r>
              <a:rPr lang="en-US" b="1">
                <a:latin typeface="Calibri"/>
                <a:ea typeface="Calibri"/>
                <a:cs typeface="Calibri"/>
                <a:sym typeface="Calibri"/>
              </a:rPr>
              <a:t>environment encompasses the school building and its contents, the land on which the school is located, and the area surrounding it</a:t>
            </a:r>
            <a:r>
              <a:rPr lang="en-US">
                <a:latin typeface="Calibri"/>
                <a:ea typeface="Calibri"/>
                <a:cs typeface="Calibri"/>
                <a:sym typeface="Calibri"/>
              </a:rPr>
              <a:t>. A healthy school environment will address a school’s physical condition (e.g., ventilation, moisture, temperature, noise, and natural and artificial lighting), and protects the health of occupants.  </a:t>
            </a:r>
            <a:endParaRPr>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e7c4ee0cd0_0_20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e7c4ee0cd0_0_203: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r>
              <a:rPr lang="en-US"/>
              <a:t>We’ll walk through these 10 categories and it may spark some ideas for ways you can dive in - or perhaps you already are and you can document your work in the CIP. (this process can support the work you are already doing)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e7c4ee0cd0_0_136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e7c4ee0cd0_0_1364: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lnSpc>
                <a:spcPct val="115000"/>
              </a:lnSpc>
              <a:spcBef>
                <a:spcPts val="0"/>
              </a:spcBef>
              <a:spcAft>
                <a:spcPts val="0"/>
              </a:spcAft>
              <a:buNone/>
            </a:pPr>
            <a:r>
              <a:rPr lang="en-US">
                <a:latin typeface="Calibri"/>
                <a:ea typeface="Calibri"/>
                <a:cs typeface="Calibri"/>
                <a:sym typeface="Calibri"/>
              </a:rPr>
              <a:t>It is especially exciting because it is where operations/construction/facilities meet student learning. We are all here for the purpose of student learning.</a:t>
            </a:r>
            <a:endParaRPr>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As we move through the 10 categories, contemplate opportunities to engage students across many content areas (arts, student government, science, humanities, STEAM) </a:t>
            </a:r>
            <a:endParaRPr>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e7c4ee0cd0_0_99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e7c4ee0cd0_0_993: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Clr>
                <a:schemeClr val="dk1"/>
              </a:buClr>
              <a:buSzPts val="1100"/>
              <a:buFont typeface="Arial"/>
              <a:buNone/>
            </a:pPr>
            <a:r>
              <a:rPr lang="en-US">
                <a:latin typeface="Calibri"/>
                <a:ea typeface="Calibri"/>
                <a:cs typeface="Calibri"/>
                <a:sym typeface="Calibri"/>
              </a:rPr>
              <a:t>Resources: Green Team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a:latin typeface="Calibri"/>
                <a:ea typeface="Calibri"/>
                <a:cs typeface="Calibri"/>
                <a:sym typeface="Calibri"/>
              </a:rPr>
              <a:t>In Q1, identify a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Green Team Lead or Campus Sustainability Champion</a:t>
            </a:r>
            <a:r>
              <a:rPr lang="en-US" sz="1100">
                <a:latin typeface="Calibri"/>
                <a:ea typeface="Calibri"/>
                <a:cs typeface="Calibri"/>
                <a:sym typeface="Calibri"/>
              </a:rPr>
              <a:t> to review artifacts in the CIP, identify recommended strategies, and organize any green team activities at the school. (resource: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Eco-School Handbook</a:t>
            </a:r>
            <a:r>
              <a:rPr lang="en-US" sz="1100">
                <a:latin typeface="Calibri"/>
                <a:ea typeface="Calibri"/>
                <a:cs typeface="Calibri"/>
                <a:sym typeface="Calibri"/>
              </a:rPr>
              <a:t>, evidence =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Green Team Lead sign up</a:t>
            </a:r>
            <a:r>
              <a:rPr lang="en-US" sz="1100">
                <a:latin typeface="Calibri"/>
                <a:ea typeface="Calibri"/>
                <a:cs typeface="Calibri"/>
                <a:sym typeface="Calibri"/>
              </a:rPr>
              <a:t>).</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Establish a </a:t>
            </a:r>
            <a:r>
              <a:rPr lang="en-US" sz="1100" b="1">
                <a:latin typeface="Calibri"/>
                <a:ea typeface="Calibri"/>
                <a:cs typeface="Calibri"/>
                <a:sym typeface="Calibri"/>
              </a:rPr>
              <a:t>Green Team in alignment with</a:t>
            </a:r>
            <a:r>
              <a:rPr lang="en-US" sz="1100">
                <a:latin typeface="Calibri"/>
                <a:ea typeface="Calibri"/>
                <a:cs typeface="Calibri"/>
                <a:sym typeface="Calibri"/>
              </a:rPr>
              <a:t>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Green Flag Eco-team guidelines</a:t>
            </a:r>
            <a:r>
              <a:rPr lang="en-US" sz="1100">
                <a:latin typeface="Calibri"/>
                <a:ea typeface="Calibri"/>
                <a:cs typeface="Calibri"/>
                <a:sym typeface="Calibri"/>
              </a:rPr>
              <a:t>: The Green Team consists of at least 50% students, and also includes, teachers, staff, and community members; The team meets at least 8 times a year; Students take significant responsibility for conducting the Green Team meetings and the team's decision-making process; Students share responsibility for keeping minutes for each meeting and communicating information to the whole school; Student representatives actively engage other students and collect suggestions from the greater student body. </a:t>
            </a:r>
            <a:endParaRPr sz="1100">
              <a:latin typeface="Calibri"/>
              <a:ea typeface="Calibri"/>
              <a:cs typeface="Calibri"/>
              <a:sym typeface="Calibri"/>
            </a:endParaRPr>
          </a:p>
          <a:p>
            <a:pPr marL="914400" lvl="0" indent="-298450" algn="just" rtl="0">
              <a:lnSpc>
                <a:spcPct val="107916"/>
              </a:lnSpc>
              <a:spcBef>
                <a:spcPts val="0"/>
              </a:spcBef>
              <a:spcAft>
                <a:spcPts val="800"/>
              </a:spcAft>
              <a:buClr>
                <a:schemeClr val="dk1"/>
              </a:buClr>
              <a:buSzPts val="1100"/>
              <a:buFont typeface="Calibri"/>
              <a:buAutoNum type="arabicPeriod"/>
            </a:pPr>
            <a:r>
              <a:rPr lang="en-US" sz="1100">
                <a:latin typeface="Calibri"/>
                <a:ea typeface="Calibri"/>
                <a:cs typeface="Calibri"/>
                <a:sym typeface="Calibri"/>
              </a:rPr>
              <a:t>Write an action plan based on the eco-audit, and monitor progress </a:t>
            </a:r>
            <a:endParaRPr sz="11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e7c4ee0cd0_0_104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e7c4ee0cd0_0_1046: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Clr>
                <a:schemeClr val="dk1"/>
              </a:buClr>
              <a:buSzPts val="1100"/>
              <a:buFont typeface="Arial"/>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Energy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b="1">
                <a:solidFill>
                  <a:srgbClr val="404040"/>
                </a:solidFill>
                <a:latin typeface="Avenir"/>
                <a:ea typeface="Avenir"/>
                <a:cs typeface="Avenir"/>
                <a:sym typeface="Avenir"/>
              </a:rPr>
              <a:t>Track </a:t>
            </a:r>
            <a:r>
              <a:rPr lang="en-US" sz="1100" b="1" u="sng">
                <a:solidFill>
                  <a:srgbClr val="1155CC"/>
                </a:solidFill>
                <a:latin typeface="Avenir"/>
                <a:ea typeface="Avenir"/>
                <a:cs typeface="Avenir"/>
                <a:sym typeface="Aveni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your building energy use</a:t>
            </a:r>
            <a:r>
              <a:rPr lang="en-US" sz="1100" b="1">
                <a:solidFill>
                  <a:srgbClr val="404040"/>
                </a:solidFill>
                <a:latin typeface="Avenir"/>
                <a:ea typeface="Avenir"/>
                <a:cs typeface="Avenir"/>
                <a:sym typeface="Avenir"/>
              </a:rPr>
              <a:t> and </a:t>
            </a:r>
            <a:r>
              <a:rPr lang="en-US" sz="1100">
                <a:latin typeface="Calibri"/>
                <a:ea typeface="Calibri"/>
                <a:cs typeface="Calibri"/>
                <a:sym typeface="Calibri"/>
              </a:rPr>
              <a:t>conduct an energy audit that fulfills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Eco-Schools Energy Pathway</a:t>
            </a:r>
            <a:r>
              <a:rPr lang="en-US" sz="1100">
                <a:latin typeface="Calibri"/>
                <a:ea typeface="Calibri"/>
                <a:cs typeface="Calibri"/>
                <a:sym typeface="Calibri"/>
              </a:rPr>
              <a:t>. </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Ensure the </a:t>
            </a:r>
            <a:r>
              <a:rPr lang="en-US" sz="1100" u="sng">
                <a:solidFill>
                  <a:srgbClr val="1155CC"/>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energy conservation poster</a:t>
            </a:r>
            <a:r>
              <a:rPr lang="en-US" sz="1100">
                <a:latin typeface="Calibri"/>
                <a:ea typeface="Calibri"/>
                <a:cs typeface="Calibri"/>
                <a:sym typeface="Calibri"/>
              </a:rPr>
              <a:t> is displayed in all rooms. </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Ensure the Green Team establishes a school patrol program to find energy waste utilizing the </a:t>
            </a:r>
            <a:r>
              <a:rPr lang="en-US" sz="1100" u="sng">
                <a:solidFill>
                  <a:srgbClr val="1155CC"/>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Watt Watchers of Texas</a:t>
            </a:r>
            <a:r>
              <a:rPr lang="en-US" sz="1100">
                <a:latin typeface="Calibri"/>
                <a:ea typeface="Calibri"/>
                <a:cs typeface="Calibri"/>
                <a:sym typeface="Calibri"/>
              </a:rPr>
              <a:t> guidance and resources. </a:t>
            </a:r>
            <a:endParaRPr sz="1100">
              <a:latin typeface="Calibri"/>
              <a:ea typeface="Calibri"/>
              <a:cs typeface="Calibri"/>
              <a:sym typeface="Calibri"/>
            </a:endParaRPr>
          </a:p>
          <a:p>
            <a:pPr marL="457200" lvl="0" indent="0" algn="just" rtl="0">
              <a:lnSpc>
                <a:spcPct val="107916"/>
              </a:lnSpc>
              <a:spcBef>
                <a:spcPts val="80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Water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b="1">
                <a:solidFill>
                  <a:srgbClr val="404040"/>
                </a:solidFill>
                <a:latin typeface="Avenir"/>
                <a:ea typeface="Avenir"/>
                <a:cs typeface="Avenir"/>
                <a:sym typeface="Avenir"/>
              </a:rPr>
              <a:t>Track </a:t>
            </a:r>
            <a:r>
              <a:rPr lang="en-US" sz="1100" b="1" u="sng">
                <a:solidFill>
                  <a:srgbClr val="1155CC"/>
                </a:solidFill>
                <a:latin typeface="Avenir"/>
                <a:ea typeface="Avenir"/>
                <a:cs typeface="Avenir"/>
                <a:sym typeface="Aveni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your building water use</a:t>
            </a:r>
            <a:r>
              <a:rPr lang="en-US" sz="1100" b="1">
                <a:solidFill>
                  <a:srgbClr val="404040"/>
                </a:solidFill>
                <a:latin typeface="Avenir"/>
                <a:ea typeface="Avenir"/>
                <a:cs typeface="Avenir"/>
                <a:sym typeface="Avenir"/>
              </a:rPr>
              <a:t> and </a:t>
            </a:r>
            <a:r>
              <a:rPr lang="en-US" sz="1100">
                <a:latin typeface="Calibri"/>
                <a:ea typeface="Calibri"/>
                <a:cs typeface="Calibri"/>
                <a:sym typeface="Calibri"/>
              </a:rPr>
              <a:t>conduct a water audit that fulfills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Eco-Schools Water Pathway</a:t>
            </a:r>
            <a:r>
              <a:rPr lang="en-US" sz="1100">
                <a:latin typeface="Calibri"/>
                <a:ea typeface="Calibri"/>
                <a:cs typeface="Calibri"/>
                <a:sym typeface="Calibri"/>
              </a:rPr>
              <a:t>.</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solidFill>
                  <a:srgbClr val="404040"/>
                </a:solidFill>
                <a:latin typeface="Calibri"/>
                <a:ea typeface="Calibri"/>
                <a:cs typeface="Calibri"/>
                <a:sym typeface="Calibri"/>
              </a:rPr>
              <a:t>Post Water Conservation Signs at every sink and water fountain</a:t>
            </a:r>
            <a:endParaRPr sz="11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e7c4ee0cd0_0_132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e7c4ee0cd0_0_1324: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Energy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b="1">
                <a:solidFill>
                  <a:srgbClr val="404040"/>
                </a:solidFill>
                <a:latin typeface="Avenir"/>
                <a:ea typeface="Avenir"/>
                <a:cs typeface="Avenir"/>
                <a:sym typeface="Avenir"/>
              </a:rPr>
              <a:t>Track </a:t>
            </a:r>
            <a:r>
              <a:rPr lang="en-US" sz="1100" b="1" u="sng">
                <a:solidFill>
                  <a:srgbClr val="1155CC"/>
                </a:solidFill>
                <a:latin typeface="Avenir"/>
                <a:ea typeface="Avenir"/>
                <a:cs typeface="Avenir"/>
                <a:sym typeface="Aveni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your building energy use</a:t>
            </a:r>
            <a:r>
              <a:rPr lang="en-US" sz="1100" b="1">
                <a:solidFill>
                  <a:srgbClr val="404040"/>
                </a:solidFill>
                <a:latin typeface="Avenir"/>
                <a:ea typeface="Avenir"/>
                <a:cs typeface="Avenir"/>
                <a:sym typeface="Avenir"/>
              </a:rPr>
              <a:t> and </a:t>
            </a:r>
            <a:r>
              <a:rPr lang="en-US" sz="1100">
                <a:latin typeface="Calibri"/>
                <a:ea typeface="Calibri"/>
                <a:cs typeface="Calibri"/>
                <a:sym typeface="Calibri"/>
              </a:rPr>
              <a:t>conduct an energy audit that fulfills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Eco-Schools Energy Pathway</a:t>
            </a:r>
            <a:r>
              <a:rPr lang="en-US" sz="1100">
                <a:latin typeface="Calibri"/>
                <a:ea typeface="Calibri"/>
                <a:cs typeface="Calibri"/>
                <a:sym typeface="Calibri"/>
              </a:rPr>
              <a:t>. </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Ensure the </a:t>
            </a:r>
            <a:r>
              <a:rPr lang="en-US" sz="1100" u="sng">
                <a:solidFill>
                  <a:srgbClr val="1155CC"/>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energy conservation poster</a:t>
            </a:r>
            <a:r>
              <a:rPr lang="en-US" sz="1100">
                <a:latin typeface="Calibri"/>
                <a:ea typeface="Calibri"/>
                <a:cs typeface="Calibri"/>
                <a:sym typeface="Calibri"/>
              </a:rPr>
              <a:t> is displayed in all rooms. </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Ensure the Green Team establishes a school patrol program to find energy waste utilizing the </a:t>
            </a:r>
            <a:r>
              <a:rPr lang="en-US" sz="1100" u="sng">
                <a:solidFill>
                  <a:srgbClr val="1155CC"/>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Watt Watchers of Texas</a:t>
            </a:r>
            <a:r>
              <a:rPr lang="en-US" sz="1100">
                <a:latin typeface="Calibri"/>
                <a:ea typeface="Calibri"/>
                <a:cs typeface="Calibri"/>
                <a:sym typeface="Calibri"/>
              </a:rPr>
              <a:t> guidance and resources. </a:t>
            </a:r>
            <a:endParaRPr sz="1100">
              <a:latin typeface="Calibri"/>
              <a:ea typeface="Calibri"/>
              <a:cs typeface="Calibri"/>
              <a:sym typeface="Calibri"/>
            </a:endParaRPr>
          </a:p>
          <a:p>
            <a:pPr marL="457200" lvl="0" indent="0" algn="just" rtl="0">
              <a:lnSpc>
                <a:spcPct val="107916"/>
              </a:lnSpc>
              <a:spcBef>
                <a:spcPts val="80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Water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b="1">
                <a:solidFill>
                  <a:srgbClr val="404040"/>
                </a:solidFill>
                <a:latin typeface="Avenir"/>
                <a:ea typeface="Avenir"/>
                <a:cs typeface="Avenir"/>
                <a:sym typeface="Avenir"/>
              </a:rPr>
              <a:t>Track </a:t>
            </a:r>
            <a:r>
              <a:rPr lang="en-US" sz="1100" b="1" u="sng">
                <a:solidFill>
                  <a:srgbClr val="1155CC"/>
                </a:solidFill>
                <a:latin typeface="Avenir"/>
                <a:ea typeface="Avenir"/>
                <a:cs typeface="Avenir"/>
                <a:sym typeface="Aveni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your building water use</a:t>
            </a:r>
            <a:r>
              <a:rPr lang="en-US" sz="1100" b="1">
                <a:solidFill>
                  <a:srgbClr val="404040"/>
                </a:solidFill>
                <a:latin typeface="Avenir"/>
                <a:ea typeface="Avenir"/>
                <a:cs typeface="Avenir"/>
                <a:sym typeface="Avenir"/>
              </a:rPr>
              <a:t> and </a:t>
            </a:r>
            <a:r>
              <a:rPr lang="en-US" sz="1100">
                <a:latin typeface="Calibri"/>
                <a:ea typeface="Calibri"/>
                <a:cs typeface="Calibri"/>
                <a:sym typeface="Calibri"/>
              </a:rPr>
              <a:t>conduct a water audit that fulfills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Eco-Schools Water Pathway</a:t>
            </a:r>
            <a:r>
              <a:rPr lang="en-US" sz="1100">
                <a:latin typeface="Calibri"/>
                <a:ea typeface="Calibri"/>
                <a:cs typeface="Calibri"/>
                <a:sym typeface="Calibri"/>
              </a:rPr>
              <a:t>.</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solidFill>
                  <a:srgbClr val="404040"/>
                </a:solidFill>
                <a:latin typeface="Calibri"/>
                <a:ea typeface="Calibri"/>
                <a:cs typeface="Calibri"/>
                <a:sym typeface="Calibri"/>
              </a:rPr>
              <a:t>Post Water Conservation Signs at every sink and water fountain</a:t>
            </a:r>
            <a:endParaRPr sz="11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e7c4ee0cd0_0_106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e7c4ee0cd0_0_1061: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Energy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b="1">
                <a:solidFill>
                  <a:srgbClr val="404040"/>
                </a:solidFill>
                <a:latin typeface="Avenir"/>
                <a:ea typeface="Avenir"/>
                <a:cs typeface="Avenir"/>
                <a:sym typeface="Avenir"/>
              </a:rPr>
              <a:t>Track </a:t>
            </a:r>
            <a:r>
              <a:rPr lang="en-US" sz="1100" b="1" u="sng">
                <a:solidFill>
                  <a:srgbClr val="1155CC"/>
                </a:solidFill>
                <a:latin typeface="Avenir"/>
                <a:ea typeface="Avenir"/>
                <a:cs typeface="Avenir"/>
                <a:sym typeface="Aveni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your building energy use</a:t>
            </a:r>
            <a:r>
              <a:rPr lang="en-US" sz="1100" b="1">
                <a:solidFill>
                  <a:srgbClr val="404040"/>
                </a:solidFill>
                <a:latin typeface="Avenir"/>
                <a:ea typeface="Avenir"/>
                <a:cs typeface="Avenir"/>
                <a:sym typeface="Avenir"/>
              </a:rPr>
              <a:t> and </a:t>
            </a:r>
            <a:r>
              <a:rPr lang="en-US" sz="1100">
                <a:latin typeface="Calibri"/>
                <a:ea typeface="Calibri"/>
                <a:cs typeface="Calibri"/>
                <a:sym typeface="Calibri"/>
              </a:rPr>
              <a:t>conduct an energy audit that fulfills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Eco-Schools Energy Pathway</a:t>
            </a:r>
            <a:r>
              <a:rPr lang="en-US" sz="1100">
                <a:latin typeface="Calibri"/>
                <a:ea typeface="Calibri"/>
                <a:cs typeface="Calibri"/>
                <a:sym typeface="Calibri"/>
              </a:rPr>
              <a:t>. </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Ensure the </a:t>
            </a:r>
            <a:r>
              <a:rPr lang="en-US" sz="1100" u="sng">
                <a:solidFill>
                  <a:srgbClr val="1155CC"/>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energy conservation poster</a:t>
            </a:r>
            <a:r>
              <a:rPr lang="en-US" sz="1100">
                <a:latin typeface="Calibri"/>
                <a:ea typeface="Calibri"/>
                <a:cs typeface="Calibri"/>
                <a:sym typeface="Calibri"/>
              </a:rPr>
              <a:t> is displayed in all rooms. https://tinyurl.com/SaveEnergyPoster</a:t>
            </a:r>
            <a:endParaRPr sz="1100">
              <a:latin typeface="Calibri"/>
              <a:ea typeface="Calibri"/>
              <a:cs typeface="Calibri"/>
              <a:sym typeface="Calibri"/>
            </a:endParaRPr>
          </a:p>
          <a:p>
            <a:pPr marL="0" lvl="0" indent="0" algn="just" rtl="0">
              <a:lnSpc>
                <a:spcPct val="107916"/>
              </a:lnSpc>
              <a:spcBef>
                <a:spcPts val="0"/>
              </a:spcBef>
              <a:spcAft>
                <a:spcPts val="0"/>
              </a:spcAft>
              <a:buNone/>
            </a:pP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Ensure the Green Team establishes a school patrol program to find energy waste utilizing the </a:t>
            </a:r>
            <a:r>
              <a:rPr lang="en-US" sz="1100" u="sng">
                <a:solidFill>
                  <a:srgbClr val="1155CC"/>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Watt Watchers of Texas</a:t>
            </a:r>
            <a:r>
              <a:rPr lang="en-US" sz="1100">
                <a:latin typeface="Calibri"/>
                <a:ea typeface="Calibri"/>
                <a:cs typeface="Calibri"/>
                <a:sym typeface="Calibri"/>
              </a:rPr>
              <a:t> guidance and resources. </a:t>
            </a:r>
            <a:endParaRPr sz="1100">
              <a:latin typeface="Calibri"/>
              <a:ea typeface="Calibri"/>
              <a:cs typeface="Calibri"/>
              <a:sym typeface="Calibri"/>
            </a:endParaRPr>
          </a:p>
          <a:p>
            <a:pPr marL="457200" lvl="0" indent="0" algn="just" rtl="0">
              <a:lnSpc>
                <a:spcPct val="107916"/>
              </a:lnSpc>
              <a:spcBef>
                <a:spcPts val="80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Water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b="1">
                <a:solidFill>
                  <a:srgbClr val="404040"/>
                </a:solidFill>
                <a:latin typeface="Avenir"/>
                <a:ea typeface="Avenir"/>
                <a:cs typeface="Avenir"/>
                <a:sym typeface="Avenir"/>
              </a:rPr>
              <a:t>Track </a:t>
            </a:r>
            <a:r>
              <a:rPr lang="en-US" sz="1100" b="1" u="sng">
                <a:solidFill>
                  <a:srgbClr val="1155CC"/>
                </a:solidFill>
                <a:latin typeface="Avenir"/>
                <a:ea typeface="Avenir"/>
                <a:cs typeface="Avenir"/>
                <a:sym typeface="Aveni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your building water use</a:t>
            </a:r>
            <a:r>
              <a:rPr lang="en-US" sz="1100" b="1">
                <a:solidFill>
                  <a:srgbClr val="404040"/>
                </a:solidFill>
                <a:latin typeface="Avenir"/>
                <a:ea typeface="Avenir"/>
                <a:cs typeface="Avenir"/>
                <a:sym typeface="Avenir"/>
              </a:rPr>
              <a:t> and </a:t>
            </a:r>
            <a:r>
              <a:rPr lang="en-US" sz="1100">
                <a:latin typeface="Calibri"/>
                <a:ea typeface="Calibri"/>
                <a:cs typeface="Calibri"/>
                <a:sym typeface="Calibri"/>
              </a:rPr>
              <a:t>conduct a water audit that fulfills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NWF Eco-Schools Water Pathway</a:t>
            </a:r>
            <a:r>
              <a:rPr lang="en-US" sz="1100">
                <a:latin typeface="Calibri"/>
                <a:ea typeface="Calibri"/>
                <a:cs typeface="Calibri"/>
                <a:sym typeface="Calibri"/>
              </a:rPr>
              <a:t>.</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solidFill>
                  <a:srgbClr val="404040"/>
                </a:solidFill>
                <a:latin typeface="Calibri"/>
                <a:ea typeface="Calibri"/>
                <a:cs typeface="Calibri"/>
                <a:sym typeface="Calibri"/>
              </a:rPr>
              <a:t>Post Water Conservation Signs at every sink and water fountain</a:t>
            </a:r>
            <a:endParaRPr sz="11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24524aade3_0_1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24524aade3_0_122:notes"/>
          <p:cNvSpPr txBox="1">
            <a:spLocks noGrp="1"/>
          </p:cNvSpPr>
          <p:nvPr>
            <p:ph type="body" idx="1"/>
          </p:nvPr>
        </p:nvSpPr>
        <p:spPr>
          <a:xfrm>
            <a:off x="731520" y="4620577"/>
            <a:ext cx="5852100" cy="378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endParaRPr/>
          </a:p>
          <a:p>
            <a:pPr marL="469900" lvl="0" indent="-304800" algn="l" rtl="0">
              <a:spcBef>
                <a:spcPts val="0"/>
              </a:spcBef>
              <a:spcAft>
                <a:spcPts val="0"/>
              </a:spcAft>
              <a:buClr>
                <a:srgbClr val="0E101A"/>
              </a:buClr>
              <a:buSzPts val="1200"/>
              <a:buFont typeface="Calibri"/>
              <a:buChar char="●"/>
            </a:pPr>
            <a:r>
              <a:rPr lang="en-US" b="1">
                <a:solidFill>
                  <a:srgbClr val="0E101A"/>
                </a:solidFill>
              </a:rPr>
              <a:t>How to become a National Wildlife Federation Eco-School</a:t>
            </a:r>
            <a:r>
              <a:rPr lang="en-US">
                <a:solidFill>
                  <a:srgbClr val="0E101A"/>
                </a:solidFill>
              </a:rPr>
              <a:t>: Students, teachers, and staff can</a:t>
            </a:r>
            <a:r>
              <a:rPr lang="en-US"/>
              <a:t> use the framework to make positive, lasting change in your school community and take steps towards your Green Flag certification! </a:t>
            </a:r>
            <a:endParaRPr>
              <a:solidFill>
                <a:srgbClr val="0E101A"/>
              </a:solidFill>
            </a:endParaRPr>
          </a:p>
          <a:p>
            <a:pPr marL="469900" lvl="0" indent="-304800" algn="l" rtl="0">
              <a:spcBef>
                <a:spcPts val="0"/>
              </a:spcBef>
              <a:spcAft>
                <a:spcPts val="0"/>
              </a:spcAft>
              <a:buClr>
                <a:srgbClr val="0E101A"/>
              </a:buClr>
              <a:buSzPts val="1200"/>
              <a:buFont typeface="Calibri"/>
              <a:buChar char="●"/>
            </a:pPr>
            <a:r>
              <a:rPr lang="en-US" b="1">
                <a:solidFill>
                  <a:srgbClr val="0E101A"/>
                </a:solidFill>
              </a:rPr>
              <a:t>Earth Day Bingo</a:t>
            </a:r>
            <a:r>
              <a:rPr lang="en-US">
                <a:solidFill>
                  <a:srgbClr val="0E101A"/>
                </a:solidFill>
              </a:rPr>
              <a:t>: Download the Earth Day Bingo Card, available in English and Spanish, to see how many eco-actions you can do from school, home, your backyard, and on a walk. </a:t>
            </a:r>
            <a:endParaRPr/>
          </a:p>
          <a:p>
            <a:pPr marL="469900" lvl="0" indent="-304800" algn="l" rtl="0">
              <a:spcBef>
                <a:spcPts val="0"/>
              </a:spcBef>
              <a:spcAft>
                <a:spcPts val="0"/>
              </a:spcAft>
              <a:buClr>
                <a:srgbClr val="0E101A"/>
              </a:buClr>
              <a:buSzPts val="1200"/>
              <a:buFont typeface="Calibri"/>
              <a:buChar char="●"/>
            </a:pPr>
            <a:r>
              <a:rPr lang="en-US" b="1">
                <a:solidFill>
                  <a:srgbClr val="0E101A"/>
                </a:solidFill>
              </a:rPr>
              <a:t>Earth Week Activities</a:t>
            </a:r>
            <a:r>
              <a:rPr lang="en-US">
                <a:solidFill>
                  <a:srgbClr val="0E101A"/>
                </a:solidFill>
              </a:rPr>
              <a:t>: Check out the activities and tips for families and students of all ages to take action in social &amp; environmental justice, energy and water conservation, zero waste, air quality and nature. These activities can also be used to complete your Earth Day bingo card!  </a:t>
            </a:r>
            <a:endParaRPr>
              <a:solidFill>
                <a:srgbClr val="0E101A"/>
              </a:solidFill>
            </a:endParaRPr>
          </a:p>
          <a:p>
            <a:pPr marL="469900" lvl="0" indent="-304800" algn="l" rtl="0">
              <a:spcBef>
                <a:spcPts val="0"/>
              </a:spcBef>
              <a:spcAft>
                <a:spcPts val="0"/>
              </a:spcAft>
              <a:buClr>
                <a:srgbClr val="0E101A"/>
              </a:buClr>
              <a:buSzPts val="1200"/>
              <a:buFont typeface="Calibri"/>
              <a:buChar char="●"/>
            </a:pPr>
            <a:r>
              <a:rPr lang="en-US" b="1">
                <a:solidFill>
                  <a:srgbClr val="0E101A"/>
                </a:solidFill>
              </a:rPr>
              <a:t>Want to celebrate all month?</a:t>
            </a:r>
            <a:r>
              <a:rPr lang="en-US">
                <a:solidFill>
                  <a:srgbClr val="0E101A"/>
                </a:solidFill>
              </a:rPr>
              <a:t> Check out the City of Austin’s Earth Month activity calendar.  </a:t>
            </a:r>
            <a:endParaRPr>
              <a:solidFill>
                <a:srgbClr val="0E101A"/>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6" name="Google Shape;376;g124524aade3_0_122:notes"/>
          <p:cNvSpPr txBox="1">
            <a:spLocks noGrp="1"/>
          </p:cNvSpPr>
          <p:nvPr>
            <p:ph type="sldNum" idx="12"/>
          </p:nvPr>
        </p:nvSpPr>
        <p:spPr>
          <a:xfrm>
            <a:off x="4143587" y="9119474"/>
            <a:ext cx="3169800" cy="481800"/>
          </a:xfrm>
          <a:prstGeom prst="rect">
            <a:avLst/>
          </a:prstGeom>
        </p:spPr>
        <p:txBody>
          <a:bodyPr spcFirstLastPara="1" wrap="square" lIns="96650" tIns="48300" rIns="96650" bIns="483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e7c4ee0cd0_0_107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e7c4ee0cd0_0_1078: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lnSpc>
                <a:spcPct val="115000"/>
              </a:lnSpc>
              <a:spcBef>
                <a:spcPts val="0"/>
              </a:spcBef>
              <a:spcAft>
                <a:spcPts val="0"/>
              </a:spcAft>
              <a:buNone/>
            </a:pPr>
            <a:r>
              <a:rPr lang="en-US">
                <a:solidFill>
                  <a:srgbClr val="484F56"/>
                </a:solidFill>
                <a:latin typeface="Calibri"/>
                <a:ea typeface="Calibri"/>
                <a:cs typeface="Calibri"/>
                <a:sym typeface="Calibri"/>
              </a:rPr>
              <a:t>Resources: </a:t>
            </a:r>
            <a:r>
              <a:rPr lang="en-US" sz="1100">
                <a:latin typeface="Calibri"/>
                <a:ea typeface="Calibri"/>
                <a:cs typeface="Calibri"/>
                <a:sym typeface="Calibri"/>
              </a:rPr>
              <a:t>Zero Waste Strategies </a:t>
            </a:r>
            <a:endParaRPr sz="1100">
              <a:latin typeface="Calibri"/>
              <a:ea typeface="Calibri"/>
              <a:cs typeface="Calibri"/>
              <a:sym typeface="Calibri"/>
            </a:endParaRPr>
          </a:p>
          <a:p>
            <a:pPr marL="457200" lvl="0" indent="-298450" algn="l" rtl="0">
              <a:lnSpc>
                <a:spcPct val="115000"/>
              </a:lnSpc>
              <a:spcBef>
                <a:spcPts val="0"/>
              </a:spcBef>
              <a:spcAft>
                <a:spcPts val="0"/>
              </a:spcAft>
              <a:buSzPts val="1100"/>
              <a:buFont typeface="Calibri"/>
              <a:buAutoNum type="arabicPeriod"/>
            </a:pPr>
            <a:r>
              <a:rPr lang="en-US" sz="1100">
                <a:latin typeface="Calibri"/>
                <a:ea typeface="Calibri"/>
                <a:cs typeface="Calibri"/>
                <a:sym typeface="Calibri"/>
              </a:rPr>
              <a:t>Co-located landfill, recycle, and compost bins in the cafeteria or dining area and paired landfill and recycle bins in all classrooms.  (see </a:t>
            </a:r>
            <a:r>
              <a:rPr lang="en-US" sz="1100" u="sng">
                <a:solidFill>
                  <a:schemeClr val="hlink"/>
                </a:solidFill>
                <a:latin typeface="Calibri"/>
                <a:ea typeface="Calibri"/>
                <a:cs typeface="Calibri"/>
                <a:sym typeface="Calibri"/>
                <a:hlinkClick r:id="rId3"/>
              </a:rPr>
              <a:t>Zero Waste Campus Best Practices BLEND Course</a:t>
            </a:r>
            <a:r>
              <a:rPr lang="en-US" sz="1100">
                <a:latin typeface="Calibri"/>
                <a:ea typeface="Calibri"/>
                <a:cs typeface="Calibri"/>
                <a:sym typeface="Calibri"/>
              </a:rPr>
              <a:t>, evidence =photos of waste station &amp;, best practices in place, documented on Campus Housekeeping Evaluation Report)</a:t>
            </a:r>
            <a:endParaRPr sz="1100">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AutoNum type="arabicPeriod"/>
            </a:pPr>
            <a:r>
              <a:rPr lang="en-US" sz="1100">
                <a:latin typeface="Calibri"/>
                <a:ea typeface="Calibri"/>
                <a:cs typeface="Calibri"/>
                <a:sym typeface="Calibri"/>
              </a:rPr>
              <a:t>Compost collection for Breakfast in the Classroom (see</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guide</a:t>
            </a:r>
            <a:r>
              <a:rPr lang="en-US" sz="1100">
                <a:latin typeface="Calibri"/>
                <a:ea typeface="Calibri"/>
                <a:cs typeface="Calibri"/>
                <a:sym typeface="Calibri"/>
              </a:rPr>
              <a:t>)</a:t>
            </a:r>
            <a:endParaRPr sz="1100">
              <a:latin typeface="Calibri"/>
              <a:ea typeface="Calibri"/>
              <a:cs typeface="Calibri"/>
              <a:sym typeface="Calibri"/>
            </a:endParaRPr>
          </a:p>
          <a:p>
            <a:pPr marL="457200" lvl="0" indent="-298450" algn="l" rtl="0">
              <a:spcBef>
                <a:spcPts val="0"/>
              </a:spcBef>
              <a:spcAft>
                <a:spcPts val="0"/>
              </a:spcAft>
              <a:buClr>
                <a:schemeClr val="dk1"/>
              </a:buClr>
              <a:buSzPts val="1100"/>
              <a:buAutoNum type="arabicPeriod"/>
            </a:pPr>
            <a:r>
              <a:rPr lang="en-US" sz="1100">
                <a:latin typeface="Calibri"/>
                <a:ea typeface="Calibri"/>
                <a:cs typeface="Calibri"/>
                <a:sym typeface="Calibri"/>
              </a:rPr>
              <a:t>All teachers and school administrators take the </a:t>
            </a:r>
            <a:r>
              <a:rPr lang="en-US" sz="1100" u="sng">
                <a:solidFill>
                  <a:schemeClr val="hlink"/>
                </a:solidFill>
                <a:latin typeface="Calibri"/>
                <a:ea typeface="Calibri"/>
                <a:cs typeface="Calibri"/>
                <a:sym typeface="Calibri"/>
                <a:hlinkClick r:id="rId3"/>
              </a:rPr>
              <a:t>Zero Waste Campus Best Practices course in BLEND</a:t>
            </a:r>
            <a:r>
              <a:rPr lang="en-US" sz="1100">
                <a:latin typeface="Calibri"/>
                <a:ea typeface="Calibri"/>
                <a:cs typeface="Calibri"/>
                <a:sym typeface="Calibri"/>
              </a:rPr>
              <a:t>  (also available in HCP) (approx 1 hour)  (evidence = number of teachers and school administrators that took the course.) </a:t>
            </a:r>
            <a:endParaRPr sz="1100">
              <a:latin typeface="Calibri"/>
              <a:ea typeface="Calibri"/>
              <a:cs typeface="Calibri"/>
              <a:sym typeface="Calibri"/>
            </a:endParaRPr>
          </a:p>
          <a:p>
            <a:pPr marL="4572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Ensure students take the </a:t>
            </a:r>
            <a:r>
              <a:rPr lang="en-US" sz="1100" u="sng">
                <a:solidFill>
                  <a:schemeClr val="hlink"/>
                </a:solidFill>
                <a:latin typeface="Calibri"/>
                <a:ea typeface="Calibri"/>
                <a:cs typeface="Calibri"/>
                <a:sym typeface="Calibri"/>
                <a:hlinkClick r:id="rId3"/>
              </a:rPr>
              <a:t>Zero Waste Blend Campus Best Practices course in BLEND </a:t>
            </a:r>
            <a:r>
              <a:rPr lang="en-US" sz="1100">
                <a:latin typeface="Calibri"/>
                <a:ea typeface="Calibri"/>
                <a:cs typeface="Calibri"/>
                <a:sym typeface="Calibri"/>
              </a:rPr>
              <a:t>as part of a class activity, Advisory period,  or FIT time. (evidence = number of students that took the course.)</a:t>
            </a:r>
            <a:endParaRPr sz="1100">
              <a:latin typeface="Calibri"/>
              <a:ea typeface="Calibri"/>
              <a:cs typeface="Calibri"/>
              <a:sym typeface="Calibri"/>
            </a:endParaRPr>
          </a:p>
          <a:p>
            <a:pPr marL="457200" lvl="0" indent="-298450" algn="just" rtl="0">
              <a:lnSpc>
                <a:spcPct val="107916"/>
              </a:lnSpc>
              <a:spcBef>
                <a:spcPts val="800"/>
              </a:spcBef>
              <a:spcAft>
                <a:spcPts val="0"/>
              </a:spcAft>
              <a:buClr>
                <a:schemeClr val="dk1"/>
              </a:buClr>
              <a:buSzPts val="1100"/>
              <a:buFont typeface="Calibri"/>
              <a:buAutoNum type="arabicPeriod"/>
            </a:pPr>
            <a:r>
              <a:rPr lang="en-US" sz="1100">
                <a:latin typeface="Calibri"/>
                <a:ea typeface="Calibri"/>
                <a:cs typeface="Calibri"/>
                <a:sym typeface="Calibri"/>
              </a:rPr>
              <a:t>The school has water bottle refill stations that meet the </a:t>
            </a:r>
            <a:r>
              <a:rPr lang="en-US" sz="1100">
                <a:highlight>
                  <a:srgbClr val="FFFFFF"/>
                </a:highlight>
                <a:latin typeface="Calibri"/>
                <a:ea typeface="Calibri"/>
                <a:cs typeface="Calibri"/>
                <a:sym typeface="Calibri"/>
              </a:rPr>
              <a:t>American Heart Association Recommendations: </a:t>
            </a:r>
            <a:endParaRPr sz="1100">
              <a:highlight>
                <a:srgbClr val="FFFFFF"/>
              </a:highlight>
              <a:latin typeface="Calibri"/>
              <a:ea typeface="Calibri"/>
              <a:cs typeface="Calibri"/>
              <a:sym typeface="Calibri"/>
            </a:endParaRPr>
          </a:p>
          <a:p>
            <a:pPr marL="1371600" lvl="2" indent="-184150" algn="l" rtl="0">
              <a:lnSpc>
                <a:spcPct val="115000"/>
              </a:lnSpc>
              <a:spcBef>
                <a:spcPts val="800"/>
              </a:spcBef>
              <a:spcAft>
                <a:spcPts val="0"/>
              </a:spcAft>
              <a:buClr>
                <a:schemeClr val="dk1"/>
              </a:buClr>
              <a:buSzPts val="1100"/>
              <a:buFont typeface="Calibri"/>
              <a:buAutoNum type="romanLcPeriod"/>
            </a:pPr>
            <a:r>
              <a:rPr lang="en-US" sz="1100">
                <a:highlight>
                  <a:srgbClr val="FFFFFF"/>
                </a:highlight>
                <a:latin typeface="Calibri"/>
                <a:ea typeface="Calibri"/>
                <a:cs typeface="Calibri"/>
                <a:sym typeface="Calibri"/>
              </a:rPr>
              <a:t>At least one bottle filling station per 100 students</a:t>
            </a:r>
            <a:endParaRPr sz="1100">
              <a:highlight>
                <a:srgbClr val="FFFFFF"/>
              </a:highlight>
              <a:latin typeface="Calibri"/>
              <a:ea typeface="Calibri"/>
              <a:cs typeface="Calibri"/>
              <a:sym typeface="Calibri"/>
            </a:endParaRPr>
          </a:p>
          <a:p>
            <a:pPr marL="1371600" lvl="2" indent="-184150" algn="l" rtl="0">
              <a:lnSpc>
                <a:spcPct val="115000"/>
              </a:lnSpc>
              <a:spcBef>
                <a:spcPts val="0"/>
              </a:spcBef>
              <a:spcAft>
                <a:spcPts val="0"/>
              </a:spcAft>
              <a:buClr>
                <a:schemeClr val="dk1"/>
              </a:buClr>
              <a:buSzPts val="1100"/>
              <a:buFont typeface="Calibri"/>
              <a:buAutoNum type="romanLcPeriod"/>
            </a:pPr>
            <a:r>
              <a:rPr lang="en-US" sz="1100">
                <a:highlight>
                  <a:srgbClr val="FFFFFF"/>
                </a:highlight>
                <a:latin typeface="Calibri"/>
                <a:ea typeface="Calibri"/>
                <a:cs typeface="Calibri"/>
                <a:sym typeface="Calibri"/>
              </a:rPr>
              <a:t>At least one bottle filling station on each floor, wing or other building section of a school building</a:t>
            </a:r>
            <a:endParaRPr sz="1100">
              <a:highlight>
                <a:srgbClr val="FFFFFF"/>
              </a:highlight>
              <a:latin typeface="Calibri"/>
              <a:ea typeface="Calibri"/>
              <a:cs typeface="Calibri"/>
              <a:sym typeface="Calibri"/>
            </a:endParaRPr>
          </a:p>
          <a:p>
            <a:pPr marL="1371600" lvl="2" indent="-184150" algn="l" rtl="0">
              <a:lnSpc>
                <a:spcPct val="115000"/>
              </a:lnSpc>
              <a:spcBef>
                <a:spcPts val="0"/>
              </a:spcBef>
              <a:spcAft>
                <a:spcPts val="0"/>
              </a:spcAft>
              <a:buClr>
                <a:schemeClr val="dk1"/>
              </a:buClr>
              <a:buSzPts val="1100"/>
              <a:buFont typeface="Calibri"/>
              <a:buAutoNum type="romanLcPeriod"/>
            </a:pPr>
            <a:r>
              <a:rPr lang="en-US" sz="1100">
                <a:highlight>
                  <a:srgbClr val="FFFFFF"/>
                </a:highlight>
                <a:latin typeface="Calibri"/>
                <a:ea typeface="Calibri"/>
                <a:cs typeface="Calibri"/>
                <a:sym typeface="Calibri"/>
              </a:rPr>
              <a:t>One bottle filling station in all school food service areas</a:t>
            </a:r>
            <a:endParaRPr sz="1100">
              <a:highlight>
                <a:srgbClr val="FFFFFF"/>
              </a:highlight>
              <a:latin typeface="Calibri"/>
              <a:ea typeface="Calibri"/>
              <a:cs typeface="Calibri"/>
              <a:sym typeface="Calibri"/>
            </a:endParaRPr>
          </a:p>
          <a:p>
            <a:pPr marL="1371600" lvl="2" indent="-184150" algn="l" rtl="0">
              <a:lnSpc>
                <a:spcPct val="115000"/>
              </a:lnSpc>
              <a:spcBef>
                <a:spcPts val="0"/>
              </a:spcBef>
              <a:spcAft>
                <a:spcPts val="0"/>
              </a:spcAft>
              <a:buClr>
                <a:schemeClr val="dk1"/>
              </a:buClr>
              <a:buSzPts val="1100"/>
              <a:buFont typeface="Calibri"/>
              <a:buAutoNum type="romanLcPeriod"/>
            </a:pPr>
            <a:r>
              <a:rPr lang="en-US" sz="1100">
                <a:highlight>
                  <a:srgbClr val="FFFFFF"/>
                </a:highlight>
                <a:latin typeface="Calibri"/>
                <a:ea typeface="Calibri"/>
                <a:cs typeface="Calibri"/>
                <a:sym typeface="Calibri"/>
              </a:rPr>
              <a:t>One bottle filling station near gymnasiums and outdoor learning and activity areas, including playgrounds and athletic facilities</a:t>
            </a:r>
            <a:endParaRPr>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e7c4ee0cd0_0_108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e7c4ee0cd0_0_1089: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Clr>
                <a:schemeClr val="dk1"/>
              </a:buClr>
              <a:buSzPts val="1100"/>
              <a:buFont typeface="Arial"/>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Nature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a:latin typeface="Calibri"/>
                <a:ea typeface="Calibri"/>
                <a:cs typeface="Calibri"/>
                <a:sym typeface="Calibri"/>
              </a:rPr>
              <a:t>Ensure teachers attend “Outdoor Learning PD” in HCP or other related professional learning opportunities. </a:t>
            </a:r>
            <a:endParaRPr sz="1100">
              <a:latin typeface="Calibri"/>
              <a:ea typeface="Calibri"/>
              <a:cs typeface="Calibri"/>
              <a:sym typeface="Calibri"/>
            </a:endParaRPr>
          </a:p>
          <a:p>
            <a:pPr marL="914400" lvl="0" indent="-298450" algn="l"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Schoolyards include gardens, (vegetable and/or habitat), outdoor classroom, and green infrastructure (rain garden, cistern, etc.). Option: Become a Green Schoolyard by having all of the previously mentioned schoolyard features plus  4 other features . (Nature trail, Animal husbandry, Nature play, Learning pond, etc) for a total of 8 features. Before installation, make sure to check with the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Schoolyard Improvement Committee</a:t>
            </a:r>
            <a:r>
              <a:rPr lang="en-US" sz="1100">
                <a:latin typeface="Calibri"/>
                <a:ea typeface="Calibri"/>
                <a:cs typeface="Calibri"/>
                <a:sym typeface="Calibri"/>
              </a:rPr>
              <a:t> to ensure your location does not conflict with planned construction, underground utilities, critical root zones of trees, etc. </a:t>
            </a:r>
            <a:endParaRPr sz="1100">
              <a:latin typeface="Calibri"/>
              <a:ea typeface="Calibri"/>
              <a:cs typeface="Calibri"/>
              <a:sym typeface="Calibri"/>
            </a:endParaRPr>
          </a:p>
          <a:p>
            <a:pPr marL="914400" lvl="0" indent="-298450" algn="l" rtl="0">
              <a:spcBef>
                <a:spcPts val="0"/>
              </a:spcBef>
              <a:spcAft>
                <a:spcPts val="0"/>
              </a:spcAft>
              <a:buClr>
                <a:schemeClr val="dk1"/>
              </a:buClr>
              <a:buSzPts val="1100"/>
              <a:buFont typeface="Calibri"/>
              <a:buAutoNum type="arabicPeriod"/>
            </a:pPr>
            <a:r>
              <a:rPr lang="en-US" sz="1100">
                <a:solidFill>
                  <a:srgbClr val="404040"/>
                </a:solidFill>
                <a:latin typeface="Calibri"/>
                <a:ea typeface="Calibri"/>
                <a:cs typeface="Calibri"/>
                <a:sym typeface="Calibri"/>
              </a:rPr>
              <a:t>Check out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AISD urban forest webpage</a:t>
            </a:r>
            <a:r>
              <a:rPr lang="en-US" sz="1100">
                <a:solidFill>
                  <a:srgbClr val="404040"/>
                </a:solidFill>
                <a:latin typeface="Calibri"/>
                <a:ea typeface="Calibri"/>
                <a:cs typeface="Calibri"/>
                <a:sym typeface="Calibri"/>
              </a:rPr>
              <a:t> and review your </a:t>
            </a:r>
            <a:r>
              <a:rPr lang="en-US" sz="1100" u="sng">
                <a:solidFill>
                  <a:srgbClr val="1155CC"/>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campus tree map</a:t>
            </a:r>
            <a:r>
              <a:rPr lang="en-US" sz="1100">
                <a:solidFill>
                  <a:srgbClr val="404040"/>
                </a:solidFill>
                <a:latin typeface="Calibri"/>
                <a:ea typeface="Calibri"/>
                <a:cs typeface="Calibri"/>
                <a:sym typeface="Calibri"/>
              </a:rPr>
              <a:t>, take tree walks, and include your trees in daily activities and lesson plans.</a:t>
            </a:r>
            <a:endParaRPr sz="1100">
              <a:solidFill>
                <a:srgbClr val="404040"/>
              </a:solidFill>
              <a:latin typeface="Calibri"/>
              <a:ea typeface="Calibri"/>
              <a:cs typeface="Calibri"/>
              <a:sym typeface="Calibri"/>
            </a:endParaRPr>
          </a:p>
          <a:p>
            <a:pPr marL="914400" lvl="0" indent="-298450" algn="l" rtl="0">
              <a:spcBef>
                <a:spcPts val="0"/>
              </a:spcBef>
              <a:spcAft>
                <a:spcPts val="0"/>
              </a:spcAft>
              <a:buClr>
                <a:srgbClr val="404040"/>
              </a:buClr>
              <a:buSzPts val="1100"/>
              <a:buFont typeface="Calibri"/>
              <a:buAutoNum type="arabicPeriod"/>
            </a:pPr>
            <a:r>
              <a:rPr lang="en-US" sz="1100">
                <a:solidFill>
                  <a:srgbClr val="404040"/>
                </a:solidFill>
                <a:latin typeface="Calibri"/>
                <a:ea typeface="Calibri"/>
                <a:cs typeface="Calibri"/>
                <a:sym typeface="Calibri"/>
              </a:rPr>
              <a:t>Plant native trees in the Fall or Spring (planting season is from October - March), and work with the AISD Urban Forester (</a:t>
            </a:r>
            <a:r>
              <a:rPr lang="en-US" sz="1100" u="sng">
                <a:solidFill>
                  <a:srgbClr val="1155CC"/>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matthew.mears@austinisd.org</a:t>
            </a:r>
            <a:r>
              <a:rPr lang="en-US" sz="1100">
                <a:solidFill>
                  <a:srgbClr val="404040"/>
                </a:solidFill>
                <a:latin typeface="Calibri"/>
                <a:ea typeface="Calibri"/>
                <a:cs typeface="Calibri"/>
                <a:sym typeface="Calibri"/>
              </a:rPr>
              <a:t>) on a planting plan and possible funding avenues.</a:t>
            </a:r>
            <a:endParaRPr>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e7c4ee0cd0_0_112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e7c4ee0cd0_0_1122: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Nature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a:latin typeface="Calibri"/>
                <a:ea typeface="Calibri"/>
                <a:cs typeface="Calibri"/>
                <a:sym typeface="Calibri"/>
              </a:rPr>
              <a:t>Ensure teachers attend “Outdoor Learning PD” in HCP or other related professional learning opportunities. </a:t>
            </a:r>
            <a:endParaRPr sz="1100">
              <a:latin typeface="Calibri"/>
              <a:ea typeface="Calibri"/>
              <a:cs typeface="Calibri"/>
              <a:sym typeface="Calibri"/>
            </a:endParaRPr>
          </a:p>
          <a:p>
            <a:pPr marL="914400" lvl="0" indent="-298450" algn="l"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Schoolyards include gardens, (vegetable and/or habitat), outdoor classroom, and green infrastructure (rain garden, cistern, etc.). Option: Become a Green Schoolyard by having all of the previously mentioned schoolyard features plus  4 other features . (Nature trail, Animal husbandry, Nature play, Learning pond, etc) for a total of 8 features. Before installation, make sure to check with the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Schoolyard Improvement Committee</a:t>
            </a:r>
            <a:r>
              <a:rPr lang="en-US" sz="1100">
                <a:latin typeface="Calibri"/>
                <a:ea typeface="Calibri"/>
                <a:cs typeface="Calibri"/>
                <a:sym typeface="Calibri"/>
              </a:rPr>
              <a:t> to ensure your location does not conflict with planned construction, underground utilities, critical root zones of trees, etc. </a:t>
            </a:r>
            <a:endParaRPr sz="1100">
              <a:latin typeface="Calibri"/>
              <a:ea typeface="Calibri"/>
              <a:cs typeface="Calibri"/>
              <a:sym typeface="Calibri"/>
            </a:endParaRPr>
          </a:p>
          <a:p>
            <a:pPr marL="914400" lvl="0" indent="-298450" algn="l" rtl="0">
              <a:spcBef>
                <a:spcPts val="0"/>
              </a:spcBef>
              <a:spcAft>
                <a:spcPts val="0"/>
              </a:spcAft>
              <a:buClr>
                <a:schemeClr val="dk1"/>
              </a:buClr>
              <a:buSzPts val="1100"/>
              <a:buFont typeface="Calibri"/>
              <a:buAutoNum type="arabicPeriod"/>
            </a:pPr>
            <a:r>
              <a:rPr lang="en-US" sz="1100">
                <a:solidFill>
                  <a:srgbClr val="404040"/>
                </a:solidFill>
                <a:latin typeface="Calibri"/>
                <a:ea typeface="Calibri"/>
                <a:cs typeface="Calibri"/>
                <a:sym typeface="Calibri"/>
              </a:rPr>
              <a:t>Check out the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AISD urban forest webpage</a:t>
            </a:r>
            <a:r>
              <a:rPr lang="en-US" sz="1100">
                <a:solidFill>
                  <a:srgbClr val="404040"/>
                </a:solidFill>
                <a:latin typeface="Calibri"/>
                <a:ea typeface="Calibri"/>
                <a:cs typeface="Calibri"/>
                <a:sym typeface="Calibri"/>
              </a:rPr>
              <a:t> and review your </a:t>
            </a:r>
            <a:r>
              <a:rPr lang="en-US" sz="1100" u="sng">
                <a:solidFill>
                  <a:srgbClr val="1155CC"/>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campus tree map</a:t>
            </a:r>
            <a:r>
              <a:rPr lang="en-US" sz="1100">
                <a:solidFill>
                  <a:srgbClr val="404040"/>
                </a:solidFill>
                <a:latin typeface="Calibri"/>
                <a:ea typeface="Calibri"/>
                <a:cs typeface="Calibri"/>
                <a:sym typeface="Calibri"/>
              </a:rPr>
              <a:t>, take tree walks, and include your trees in daily activities and lesson plans.</a:t>
            </a:r>
            <a:endParaRPr sz="1100">
              <a:solidFill>
                <a:srgbClr val="404040"/>
              </a:solidFill>
              <a:latin typeface="Calibri"/>
              <a:ea typeface="Calibri"/>
              <a:cs typeface="Calibri"/>
              <a:sym typeface="Calibri"/>
            </a:endParaRPr>
          </a:p>
          <a:p>
            <a:pPr marL="914400" lvl="0" indent="-298450" algn="l" rtl="0">
              <a:spcBef>
                <a:spcPts val="0"/>
              </a:spcBef>
              <a:spcAft>
                <a:spcPts val="0"/>
              </a:spcAft>
              <a:buClr>
                <a:srgbClr val="404040"/>
              </a:buClr>
              <a:buSzPts val="1100"/>
              <a:buFont typeface="Calibri"/>
              <a:buAutoNum type="arabicPeriod"/>
            </a:pPr>
            <a:r>
              <a:rPr lang="en-US" sz="1100">
                <a:solidFill>
                  <a:srgbClr val="404040"/>
                </a:solidFill>
                <a:latin typeface="Calibri"/>
                <a:ea typeface="Calibri"/>
                <a:cs typeface="Calibri"/>
                <a:sym typeface="Calibri"/>
              </a:rPr>
              <a:t>Plant native trees in the Fall or Spring (planting season is from October - March), and work with the AISD Urban Forester (</a:t>
            </a:r>
            <a:r>
              <a:rPr lang="en-US" sz="1100" u="sng">
                <a:solidFill>
                  <a:srgbClr val="1155CC"/>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matthew.mears@austinisd.org</a:t>
            </a:r>
            <a:r>
              <a:rPr lang="en-US" sz="1100">
                <a:solidFill>
                  <a:srgbClr val="404040"/>
                </a:solidFill>
                <a:latin typeface="Calibri"/>
                <a:ea typeface="Calibri"/>
                <a:cs typeface="Calibri"/>
                <a:sym typeface="Calibri"/>
              </a:rPr>
              <a:t>) on a planting plan and possible funding avenues.</a:t>
            </a:r>
            <a:endParaRPr>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e7c4ee0cd0_0_110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e7c4ee0cd0_0_1102: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Food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a:latin typeface="Calibri"/>
                <a:ea typeface="Calibri"/>
                <a:cs typeface="Calibri"/>
                <a:sym typeface="Calibri"/>
              </a:rPr>
              <a:t>Encourage students to get their breakfast and lunch from the cafeteria! Read the daily menu at morning announcements or assembly to show your support. Connect with parents to let them know the Cafes serve healthy, well-sourced, scratch made food and have vegetarian options daily.</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If you have a school garden and have a team that can support it, consider getting it certified to be part of the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"Garden to Cafe" program</a:t>
            </a:r>
            <a:r>
              <a:rPr lang="en-US" sz="1100">
                <a:latin typeface="Calibri"/>
                <a:ea typeface="Calibri"/>
                <a:cs typeface="Calibri"/>
                <a:sym typeface="Calibri"/>
              </a:rPr>
              <a:t>. This program allows for food grown in the garden to be served in the cafeteria.</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Include the Cafeteria team in your staff celebrations and activities. Introduce and encourage the relationship between the kitchen staff and the students and teachers they serve.</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If you feel your school could benefit from an in-person or virtual meet and greet at a school event or PTA meeting, reach out to our department to schedule a visit from our Chef, Area Supervisor, or our menu planner/Dietitian.</a:t>
            </a:r>
            <a:endParaRPr b="1">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e7c4ee0cd0_0_11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e7c4ee0cd0_0_1113: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Food Strategies</a:t>
            </a:r>
            <a:endParaRPr>
              <a:latin typeface="Calibri"/>
              <a:ea typeface="Calibri"/>
              <a:cs typeface="Calibri"/>
              <a:sym typeface="Calibri"/>
            </a:endParaRPr>
          </a:p>
          <a:p>
            <a:pPr marL="914400" lvl="0" indent="-298450" algn="just" rtl="0">
              <a:lnSpc>
                <a:spcPct val="107916"/>
              </a:lnSpc>
              <a:spcBef>
                <a:spcPts val="800"/>
              </a:spcBef>
              <a:spcAft>
                <a:spcPts val="0"/>
              </a:spcAft>
              <a:buClr>
                <a:schemeClr val="dk1"/>
              </a:buClr>
              <a:buSzPts val="1100"/>
              <a:buFont typeface="Calibri"/>
              <a:buAutoNum type="arabicPeriod"/>
            </a:pPr>
            <a:r>
              <a:rPr lang="en-US" sz="1100">
                <a:latin typeface="Calibri"/>
                <a:ea typeface="Calibri"/>
                <a:cs typeface="Calibri"/>
                <a:sym typeface="Calibri"/>
              </a:rPr>
              <a:t>Encourage students to get their breakfast and lunch from the cafeteria! Read the daily menu at morning announcements or assembly to show your support. Connect with parents to let them know the Cafes serve healthy, well-sourced, scratch made food and have vegetarian options daily.</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If you have a school garden and have a team that can support it, consider getting it certified to be part of the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"Garden to Cafe" program</a:t>
            </a:r>
            <a:r>
              <a:rPr lang="en-US" sz="1100">
                <a:latin typeface="Calibri"/>
                <a:ea typeface="Calibri"/>
                <a:cs typeface="Calibri"/>
                <a:sym typeface="Calibri"/>
              </a:rPr>
              <a:t>. This program allows for food grown in the garden to be served in the cafeteria.</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Include the Cafeteria team in your staff celebrations and activities. Introduce and encourage the relationship between the kitchen staff and the students and teachers they serve.</a:t>
            </a:r>
            <a:endParaRPr sz="1100">
              <a:latin typeface="Calibri"/>
              <a:ea typeface="Calibri"/>
              <a:cs typeface="Calibri"/>
              <a:sym typeface="Calibri"/>
            </a:endParaRPr>
          </a:p>
          <a:p>
            <a:pPr marL="914400" lvl="0" indent="-298450" algn="just" rtl="0">
              <a:lnSpc>
                <a:spcPct val="107916"/>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If you feel your school could benefit from an in-person or virtual meet and greet at a school event or PTA meeting, reach out to our department to schedule a visit from our Chef, Area Supervisor, or our menu planner/Dietitian.</a:t>
            </a:r>
            <a:endParaRPr b="1">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e7c4ee0cd0_0_113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e7c4ee0cd0_0_1139: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just" rtl="0">
              <a:lnSpc>
                <a:spcPct val="107916"/>
              </a:lnSpc>
              <a:spcBef>
                <a:spcPts val="0"/>
              </a:spcBef>
              <a:spcAft>
                <a:spcPts val="0"/>
              </a:spcAft>
              <a:buNone/>
            </a:pPr>
            <a:r>
              <a:rPr lang="en-US">
                <a:solidFill>
                  <a:srgbClr val="484F56"/>
                </a:solidFill>
                <a:latin typeface="Calibri"/>
                <a:ea typeface="Calibri"/>
                <a:cs typeface="Calibri"/>
                <a:sym typeface="Calibri"/>
              </a:rPr>
              <a:t>Resources:  </a:t>
            </a:r>
            <a:r>
              <a:rPr lang="en-US">
                <a:latin typeface="Calibri"/>
                <a:ea typeface="Calibri"/>
                <a:cs typeface="Calibri"/>
                <a:sym typeface="Calibri"/>
              </a:rPr>
              <a:t>https://www.austinisd.org/nutrition-food-services/initiatives</a:t>
            </a:r>
            <a:endParaRPr>
              <a:latin typeface="Calibri"/>
              <a:ea typeface="Calibri"/>
              <a:cs typeface="Calibri"/>
              <a:sym typeface="Calibri"/>
            </a:endParaRPr>
          </a:p>
          <a:p>
            <a:pPr marL="0" lvl="0" indent="0" algn="just" rtl="0">
              <a:lnSpc>
                <a:spcPct val="107916"/>
              </a:lnSpc>
              <a:spcBef>
                <a:spcPts val="0"/>
              </a:spcBef>
              <a:spcAft>
                <a:spcPts val="0"/>
              </a:spcAft>
              <a:buNone/>
            </a:pPr>
            <a:endParaRPr>
              <a:latin typeface="Calibri"/>
              <a:ea typeface="Calibri"/>
              <a:cs typeface="Calibri"/>
              <a:sym typeface="Calibri"/>
            </a:endParaRPr>
          </a:p>
          <a:p>
            <a:pPr marL="0" lvl="0" indent="0" algn="l" rtl="0">
              <a:lnSpc>
                <a:spcPct val="120000"/>
              </a:lnSpc>
              <a:spcBef>
                <a:spcPts val="0"/>
              </a:spcBef>
              <a:spcAft>
                <a:spcPts val="0"/>
              </a:spcAft>
              <a:buClr>
                <a:schemeClr val="dk1"/>
              </a:buClr>
              <a:buSzPts val="1100"/>
              <a:buFont typeface="Arial"/>
              <a:buNone/>
            </a:pPr>
            <a:r>
              <a:rPr lang="en-US" sz="1100" b="1">
                <a:highlight>
                  <a:srgbClr val="FFFFFF"/>
                </a:highlight>
                <a:latin typeface="Calibri"/>
                <a:ea typeface="Calibri"/>
                <a:cs typeface="Calibri"/>
                <a:sym typeface="Calibri"/>
              </a:rPr>
              <a:t>Garden to Café</a:t>
            </a:r>
            <a:endParaRPr sz="1100" b="1">
              <a:highlight>
                <a:srgbClr val="FFFFFF"/>
              </a:highlight>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100">
                <a:highlight>
                  <a:srgbClr val="FFFFFF"/>
                </a:highlight>
                <a:latin typeface="Calibri"/>
                <a:ea typeface="Calibri"/>
                <a:cs typeface="Calibri"/>
                <a:sym typeface="Calibri"/>
              </a:rPr>
              <a:t>AISD is taking an important leadership role in the school garden movement by partnering with students, community members, teachers and administrators to develop a Garden to Café program that extends the lessons learned in the garden to the school café. Garden to Café is about serving healthy, fresh, garden-grown foods to students through school meal programs.</a:t>
            </a:r>
            <a:endParaRPr sz="1100">
              <a:highlight>
                <a:srgbClr val="FFFFFF"/>
              </a:highlight>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100">
                <a:highlight>
                  <a:srgbClr val="FFFFFF"/>
                </a:highlight>
                <a:latin typeface="Calibri"/>
                <a:ea typeface="Calibri"/>
                <a:cs typeface="Calibri"/>
                <a:sym typeface="Calibri"/>
              </a:rPr>
              <a:t>The AISD Garden to Café Program provides guidelines for schools to help gain approval to serve produce that is grown on campus. Schools requesting this approval will be required to designate a Garden Leader, who will follow the necessary standards and protocols to ensure the garden meets health regulations.</a:t>
            </a:r>
            <a:endParaRPr sz="1100">
              <a:highlight>
                <a:srgbClr val="FFFFFF"/>
              </a:highlight>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100">
                <a:highlight>
                  <a:srgbClr val="FFFFFF"/>
                </a:highlight>
                <a:latin typeface="Calibri"/>
                <a:ea typeface="Calibri"/>
                <a:cs typeface="Calibri"/>
                <a:sym typeface="Calibri"/>
              </a:rPr>
              <a:t>Ensuring the safety of the food supply is critical to student health. School and retail food facilities regulated under the Texas Food Establishment Rules are required to obtain their food from an approved source. Schools requesting to serve food grown in their gardens in the café will be subject to evaluation as outlined in the AISD School Garden to Café Conditions for Use of Garden-Grown Produce in School Kitchens. </a:t>
            </a:r>
            <a:endParaRPr sz="1100">
              <a:highlight>
                <a:srgbClr val="FFFFFF"/>
              </a:highlight>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r>
              <a:rPr lang="en-US" sz="1100">
                <a:highlight>
                  <a:srgbClr val="FFFFFF"/>
                </a:highlight>
                <a:latin typeface="Calibri"/>
                <a:ea typeface="Calibri"/>
                <a:cs typeface="Calibri"/>
                <a:sym typeface="Calibri"/>
              </a:rPr>
              <a:t>Gardens will be reviewed on:</a:t>
            </a:r>
            <a:endParaRPr sz="1100">
              <a:highlight>
                <a:srgbClr val="FFFFFF"/>
              </a:highlight>
              <a:latin typeface="Calibri"/>
              <a:ea typeface="Calibri"/>
              <a:cs typeface="Calibri"/>
              <a:sym typeface="Calibri"/>
            </a:endParaRPr>
          </a:p>
          <a:p>
            <a:pPr marL="457200" lvl="0" indent="-298450" algn="l" rtl="0">
              <a:lnSpc>
                <a:spcPct val="115000"/>
              </a:lnSpc>
              <a:spcBef>
                <a:spcPts val="800"/>
              </a:spcBef>
              <a:spcAft>
                <a:spcPts val="0"/>
              </a:spcAft>
              <a:buClr>
                <a:schemeClr val="dk1"/>
              </a:buClr>
              <a:buSzPts val="1100"/>
              <a:buFont typeface="Calibri"/>
              <a:buChar char="●"/>
            </a:pPr>
            <a:r>
              <a:rPr lang="en-US" sz="1100">
                <a:highlight>
                  <a:srgbClr val="FFFFFF"/>
                </a:highlight>
                <a:latin typeface="Calibri"/>
                <a:ea typeface="Calibri"/>
                <a:cs typeface="Calibri"/>
                <a:sym typeface="Calibri"/>
              </a:rPr>
              <a:t>Water quality</a:t>
            </a:r>
            <a:endParaRPr sz="1100">
              <a:highlight>
                <a:srgbClr val="FFFFFF"/>
              </a:highlight>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highlight>
                  <a:srgbClr val="FFFFFF"/>
                </a:highlight>
                <a:latin typeface="Calibri"/>
                <a:ea typeface="Calibri"/>
                <a:cs typeface="Calibri"/>
                <a:sym typeface="Calibri"/>
              </a:rPr>
              <a:t>Protection from contamination</a:t>
            </a:r>
            <a:endParaRPr sz="1100">
              <a:highlight>
                <a:srgbClr val="FFFFFF"/>
              </a:highlight>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highlight>
                  <a:srgbClr val="FFFFFF"/>
                </a:highlight>
                <a:latin typeface="Calibri"/>
                <a:ea typeface="Calibri"/>
                <a:cs typeface="Calibri"/>
                <a:sym typeface="Calibri"/>
              </a:rPr>
              <a:t>Sanitary practices </a:t>
            </a:r>
            <a:endParaRPr sz="1100">
              <a:highlight>
                <a:srgbClr val="FFFFFF"/>
              </a:highlight>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US" sz="1100">
                <a:highlight>
                  <a:srgbClr val="FFFFFF"/>
                </a:highlight>
                <a:latin typeface="Calibri"/>
                <a:ea typeface="Calibri"/>
                <a:cs typeface="Calibri"/>
                <a:sym typeface="Calibri"/>
              </a:rPr>
              <a:t>Harvesting procedures </a:t>
            </a:r>
            <a:endParaRPr sz="1100">
              <a:highlight>
                <a:srgbClr val="FFFFFF"/>
              </a:highlight>
              <a:latin typeface="Calibri"/>
              <a:ea typeface="Calibri"/>
              <a:cs typeface="Calibri"/>
              <a:sym typeface="Calibri"/>
            </a:endParaRPr>
          </a:p>
          <a:p>
            <a:pPr marL="0" lvl="0" indent="0" algn="just" rtl="0">
              <a:lnSpc>
                <a:spcPct val="107916"/>
              </a:lnSpc>
              <a:spcBef>
                <a:spcPts val="800"/>
              </a:spcBef>
              <a:spcAft>
                <a:spcPts val="0"/>
              </a:spcAft>
              <a:buNone/>
            </a:pPr>
            <a:endParaRPr>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e7c4ee0cd0_0_11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e7c4ee0cd0_0_1158: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just" rtl="0">
              <a:lnSpc>
                <a:spcPct val="107916"/>
              </a:lnSpc>
              <a:spcBef>
                <a:spcPts val="0"/>
              </a:spcBef>
              <a:spcAft>
                <a:spcPts val="0"/>
              </a:spcAft>
              <a:buNone/>
            </a:pPr>
            <a:r>
              <a:rPr lang="en-US">
                <a:solidFill>
                  <a:srgbClr val="484F56"/>
                </a:solidFill>
                <a:latin typeface="Calibri"/>
                <a:ea typeface="Calibri"/>
                <a:cs typeface="Calibri"/>
                <a:sym typeface="Calibri"/>
              </a:rPr>
              <a:t>Resources: </a:t>
            </a:r>
            <a:r>
              <a:rPr lang="en-US" sz="1100">
                <a:latin typeface="Calibri"/>
                <a:ea typeface="Calibri"/>
                <a:cs typeface="Calibri"/>
                <a:sym typeface="Calibri"/>
              </a:rPr>
              <a:t>Healthy Air Quality Strategies to reduce or eliminate indoor and outdoor ground-level air contaminants</a:t>
            </a:r>
            <a:endParaRPr sz="1100">
              <a:latin typeface="Calibri"/>
              <a:ea typeface="Calibri"/>
              <a:cs typeface="Calibri"/>
              <a:sym typeface="Calibri"/>
            </a:endParaRPr>
          </a:p>
          <a:p>
            <a:pPr marL="914400" lvl="0" indent="-298450" algn="l" rtl="0">
              <a:lnSpc>
                <a:spcPct val="115000"/>
              </a:lnSpc>
              <a:spcBef>
                <a:spcPts val="800"/>
              </a:spcBef>
              <a:spcAft>
                <a:spcPts val="0"/>
              </a:spcAft>
              <a:buClr>
                <a:schemeClr val="dk1"/>
              </a:buClr>
              <a:buSzPts val="1100"/>
              <a:buFont typeface="Calibri"/>
              <a:buAutoNum type="arabicPeriod"/>
            </a:pPr>
            <a:r>
              <a:rPr lang="en-US" sz="1100">
                <a:latin typeface="Calibri"/>
                <a:ea typeface="Calibri"/>
                <a:cs typeface="Calibri"/>
                <a:sym typeface="Calibri"/>
              </a:rPr>
              <a:t>The campus has  </a:t>
            </a:r>
            <a:r>
              <a:rPr lang="en-US" sz="1100"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“Tobacco-Free Campus” signs </a:t>
            </a:r>
            <a:r>
              <a:rPr lang="en-US" sz="1100">
                <a:latin typeface="Calibri"/>
                <a:ea typeface="Calibri"/>
                <a:cs typeface="Calibri"/>
                <a:sym typeface="Calibri"/>
              </a:rPr>
              <a:t>prominently displayed. </a:t>
            </a:r>
            <a:endParaRPr sz="1100">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The campus has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No-idling</a:t>
            </a:r>
            <a:r>
              <a:rPr lang="en-US" sz="1100">
                <a:latin typeface="Calibri"/>
                <a:ea typeface="Calibri"/>
                <a:cs typeface="Calibri"/>
                <a:sym typeface="Calibri"/>
              </a:rPr>
              <a:t>” signs prominently displayed at parent drop-off areas. </a:t>
            </a:r>
            <a:endParaRPr sz="1100">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The school provides lessons/programming/reminders/events that support an idle-free and tobacco-free campus. </a:t>
            </a:r>
            <a:r>
              <a:rPr lang="en-US" sz="1100" u="sng">
                <a:solidFill>
                  <a:schemeClr val="hlink"/>
                </a:solidFill>
                <a:latin typeface="Calibri"/>
                <a:ea typeface="Calibri"/>
                <a:cs typeface="Calibri"/>
                <a:sym typeface="Calibri"/>
                <a:hlinkClick r:id="rId5"/>
              </a:rPr>
              <a:t>Air Central Texas</a:t>
            </a:r>
            <a:r>
              <a:rPr lang="en-US" sz="1100">
                <a:latin typeface="Calibri"/>
                <a:ea typeface="Calibri"/>
                <a:cs typeface="Calibri"/>
                <a:sym typeface="Calibri"/>
              </a:rPr>
              <a:t> is also a great resource. </a:t>
            </a:r>
            <a:endParaRPr sz="1100">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The school adheres to the </a:t>
            </a:r>
            <a:r>
              <a:rPr lang="en-US" sz="1100" u="sng">
                <a:solidFill>
                  <a:srgbClr val="1155CC"/>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District Green Cleaning</a:t>
            </a:r>
            <a:r>
              <a:rPr lang="en-US" sz="1100">
                <a:latin typeface="Calibri"/>
                <a:ea typeface="Calibri"/>
                <a:cs typeface="Calibri"/>
                <a:sym typeface="Calibri"/>
              </a:rPr>
              <a:t> program and does not use harmful or toxic cleaning agents. </a:t>
            </a:r>
            <a:endParaRPr sz="1100">
              <a:latin typeface="Calibri"/>
              <a:ea typeface="Calibri"/>
              <a:cs typeface="Calibri"/>
              <a:sym typeface="Calibri"/>
            </a:endParaRPr>
          </a:p>
          <a:p>
            <a:pPr marL="0" lvl="0" indent="0" algn="l" rtl="0">
              <a:lnSpc>
                <a:spcPct val="115000"/>
              </a:lnSpc>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e7c4ee0cd0_0_118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e7c4ee0cd0_0_1180: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US">
                <a:solidFill>
                  <a:srgbClr val="484F56"/>
                </a:solidFill>
                <a:latin typeface="Calibri"/>
                <a:ea typeface="Calibri"/>
                <a:cs typeface="Calibri"/>
                <a:sym typeface="Calibri"/>
              </a:rPr>
              <a:t>Resources: </a:t>
            </a:r>
            <a:r>
              <a:rPr lang="en-US" sz="1100">
                <a:latin typeface="Calibri"/>
                <a:ea typeface="Calibri"/>
                <a:cs typeface="Calibri"/>
                <a:sym typeface="Calibri"/>
              </a:rPr>
              <a:t>Transportation Strategies </a:t>
            </a:r>
            <a:endParaRPr sz="1100">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The campus has bike racks </a:t>
            </a:r>
            <a:endParaRPr sz="1100">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The school provides provide lessons/programming that support biking and walking (i.e. Bike Rodeo, </a:t>
            </a:r>
            <a:r>
              <a:rPr lang="en-US" sz="1100" u="sng">
                <a:latin typeface="Calibri"/>
                <a:ea typeface="Calibri"/>
                <a:cs typeface="Calibri"/>
                <a:sym typeface="Calibri"/>
                <a:hlinkClick r:id="rId3"/>
              </a:rPr>
              <a:t>Safe Routes to School</a:t>
            </a:r>
            <a:r>
              <a:rPr lang="en-US" sz="1100">
                <a:latin typeface="Calibri"/>
                <a:ea typeface="Calibri"/>
                <a:cs typeface="Calibri"/>
                <a:sym typeface="Calibri"/>
              </a:rPr>
              <a:t> programming, </a:t>
            </a:r>
            <a:r>
              <a:rPr lang="en-US" sz="11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Ghisallo Foundation</a:t>
            </a:r>
            <a:r>
              <a:rPr lang="en-US" sz="1100">
                <a:latin typeface="Calibri"/>
                <a:ea typeface="Calibri"/>
                <a:cs typeface="Calibri"/>
                <a:sym typeface="Calibri"/>
              </a:rPr>
              <a:t> partnership, etc.)</a:t>
            </a:r>
            <a:endParaRPr sz="1100">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The school provides regular reminders/events that support biking and walking (i.e. Bike/Walk to School Day, newsletter communications, </a:t>
            </a:r>
            <a:r>
              <a:rPr lang="en-US" sz="1100" u="sng">
                <a:latin typeface="Calibri"/>
                <a:ea typeface="Calibri"/>
                <a:cs typeface="Calibri"/>
                <a:sym typeface="Calibri"/>
                <a:hlinkClick r:id="rId5"/>
              </a:rPr>
              <a:t>Safe Routes to School</a:t>
            </a:r>
            <a:r>
              <a:rPr lang="en-US" sz="1100">
                <a:latin typeface="Calibri"/>
                <a:ea typeface="Calibri"/>
                <a:cs typeface="Calibri"/>
                <a:sym typeface="Calibri"/>
              </a:rPr>
              <a:t> community engagement, etc.)</a:t>
            </a:r>
            <a:endParaRPr sz="1100">
              <a:latin typeface="Calibri"/>
              <a:ea typeface="Calibri"/>
              <a:cs typeface="Calibri"/>
              <a:sym typeface="Calibri"/>
            </a:endParaRPr>
          </a:p>
          <a:p>
            <a:pPr marL="0" lvl="0" indent="0" algn="l" rtl="0">
              <a:lnSpc>
                <a:spcPct val="115000"/>
              </a:lnSpc>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e7c4ee0cd0_0_119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e7c4ee0cd0_0_1191: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457200" lvl="0" indent="0" algn="l" rtl="0">
              <a:lnSpc>
                <a:spcPct val="115000"/>
              </a:lnSpc>
              <a:spcBef>
                <a:spcPts val="0"/>
              </a:spcBef>
              <a:spcAft>
                <a:spcPts val="0"/>
              </a:spcAft>
              <a:buNone/>
            </a:pPr>
            <a:r>
              <a:rPr lang="en-US">
                <a:solidFill>
                  <a:srgbClr val="484F56"/>
                </a:solidFill>
                <a:latin typeface="Calibri"/>
                <a:ea typeface="Calibri"/>
                <a:cs typeface="Calibri"/>
                <a:sym typeface="Calibri"/>
              </a:rPr>
              <a:t>Resources: </a:t>
            </a:r>
            <a:r>
              <a:rPr lang="en-US" sz="1100">
                <a:latin typeface="Calibri"/>
                <a:ea typeface="Calibri"/>
                <a:cs typeface="Calibri"/>
                <a:sym typeface="Calibri"/>
              </a:rPr>
              <a:t>Professional Development Strategies </a:t>
            </a:r>
            <a:endParaRPr sz="1100">
              <a:latin typeface="Calibri"/>
              <a:ea typeface="Calibri"/>
              <a:cs typeface="Calibri"/>
              <a:sym typeface="Calibri"/>
            </a:endParaRPr>
          </a:p>
          <a:p>
            <a:pPr marL="914400" lvl="0" indent="-298450" algn="l" rtl="0">
              <a:lnSpc>
                <a:spcPct val="115000"/>
              </a:lnSpc>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The campus offers professional development to teachers in the areas of healthy  and sustainable schools (resources: </a:t>
            </a:r>
            <a:r>
              <a:rPr lang="en-US" sz="1100" u="sng">
                <a:latin typeface="Calibri"/>
                <a:ea typeface="Calibri"/>
                <a:cs typeface="Calibri"/>
                <a:sym typeface="Calibri"/>
                <a:hlinkClick r:id="rId3"/>
              </a:rPr>
              <a:t>EcoRise Sustainable Intelligence</a:t>
            </a:r>
            <a:r>
              <a:rPr lang="en-US" sz="1100">
                <a:latin typeface="Calibri"/>
                <a:ea typeface="Calibri"/>
                <a:cs typeface="Calibri"/>
                <a:sym typeface="Calibri"/>
              </a:rPr>
              <a:t> (free to AISD teachers),  </a:t>
            </a:r>
            <a:r>
              <a:rPr lang="en-US" sz="1100" u="sng">
                <a:latin typeface="Calibri"/>
                <a:ea typeface="Calibri"/>
                <a:cs typeface="Calibri"/>
                <a:sym typeface="Calibri"/>
                <a:hlinkClick r:id="rId4"/>
              </a:rPr>
              <a:t>Green Classroom Professional Training</a:t>
            </a:r>
            <a:r>
              <a:rPr lang="en-US" sz="1100">
                <a:latin typeface="Calibri"/>
                <a:ea typeface="Calibri"/>
                <a:cs typeface="Calibri"/>
                <a:sym typeface="Calibri"/>
              </a:rPr>
              <a:t>, </a:t>
            </a:r>
            <a:r>
              <a:rPr lang="en-US" sz="1100" u="sng">
                <a:solidFill>
                  <a:srgbClr val="1155CC"/>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AISD Zero Waste Best Practices BLEND course</a:t>
            </a:r>
            <a:r>
              <a:rPr lang="en-US" sz="1100">
                <a:latin typeface="Calibri"/>
                <a:ea typeface="Calibri"/>
                <a:cs typeface="Calibri"/>
                <a:sym typeface="Calibri"/>
              </a:rPr>
              <a:t>, “Outdoor Learning PD” in HCP, </a:t>
            </a:r>
            <a:r>
              <a:rPr lang="en-US" sz="1100" u="sng">
                <a:latin typeface="Calibri"/>
                <a:ea typeface="Calibri"/>
                <a:cs typeface="Calibri"/>
                <a:sym typeface="Calibri"/>
                <a:hlinkClick r:id="rId6"/>
              </a:rPr>
              <a:t>Article: The Impact on School buildings on Health &amp; Performance</a:t>
            </a:r>
            <a:r>
              <a:rPr lang="en-US" sz="1100">
                <a:latin typeface="Calibri"/>
                <a:ea typeface="Calibri"/>
                <a:cs typeface="Calibri"/>
                <a:sym typeface="Calibri"/>
              </a:rPr>
              <a:t>, etc.)</a:t>
            </a:r>
            <a:endParaRPr sz="1100">
              <a:latin typeface="Calibri"/>
              <a:ea typeface="Calibri"/>
              <a:cs typeface="Calibri"/>
              <a:sym typeface="Calibri"/>
            </a:endParaRPr>
          </a:p>
          <a:p>
            <a:pPr marL="0" lvl="0" indent="0" algn="l" rtl="0">
              <a:lnSpc>
                <a:spcPct val="115000"/>
              </a:lnSpc>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e7c4ee0cd0_0_117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e7c4ee0cd0_0_1171: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lnSpc>
                <a:spcPct val="115000"/>
              </a:lnSpc>
              <a:spcBef>
                <a:spcPts val="0"/>
              </a:spcBef>
              <a:spcAft>
                <a:spcPts val="0"/>
              </a:spcAft>
              <a:buNone/>
            </a:pPr>
            <a:r>
              <a:rPr lang="en-US" sz="1100">
                <a:latin typeface="Calibri"/>
                <a:ea typeface="Calibri"/>
                <a:cs typeface="Calibri"/>
                <a:sym typeface="Calibri"/>
              </a:rPr>
              <a:t>Energy Specific Resources </a:t>
            </a:r>
            <a:r>
              <a:rPr lang="en-US" sz="1100" u="sng">
                <a:solidFill>
                  <a:schemeClr val="hlink"/>
                </a:solidFill>
                <a:latin typeface="Calibri"/>
                <a:ea typeface="Calibri"/>
                <a:cs typeface="Calibri"/>
                <a:sym typeface="Calibri"/>
                <a:hlinkClick r:id="rId3"/>
              </a:rPr>
              <a:t>https://docs.google.com/presentation/d/1KWI_OZoU8JP_TVRivFs76mY5DGlsyFUtxZgZvhP-euc/edit?usp=sharing</a:t>
            </a:r>
            <a:endParaRPr sz="1100">
              <a:latin typeface="Calibri"/>
              <a:ea typeface="Calibri"/>
              <a:cs typeface="Calibri"/>
              <a:sym typeface="Calibri"/>
            </a:endParaRPr>
          </a:p>
          <a:p>
            <a:pPr marL="0" lvl="0" indent="0" algn="l" rtl="0">
              <a:lnSpc>
                <a:spcPct val="115000"/>
              </a:lnSpc>
              <a:spcBef>
                <a:spcPts val="0"/>
              </a:spcBef>
              <a:spcAft>
                <a:spcPts val="0"/>
              </a:spcAft>
              <a:buNone/>
            </a:pPr>
            <a:endParaRPr sz="1100">
              <a:latin typeface="Calibri"/>
              <a:ea typeface="Calibri"/>
              <a:cs typeface="Calibri"/>
              <a:sym typeface="Calibri"/>
            </a:endParaRPr>
          </a:p>
          <a:p>
            <a:pPr marL="914400" lvl="0" indent="0" algn="l" rtl="0">
              <a:lnSpc>
                <a:spcPct val="115000"/>
              </a:lnSpc>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24524aade3_0_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24524aade3_0_9: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100"/>
              <a:buFont typeface="Arial"/>
              <a:buNone/>
            </a:pPr>
            <a:r>
              <a:rPr lang="en-US">
                <a:solidFill>
                  <a:srgbClr val="666666"/>
                </a:solidFill>
                <a:highlight>
                  <a:schemeClr val="lt1"/>
                </a:highlight>
                <a:latin typeface="Open Sans"/>
                <a:ea typeface="Open Sans"/>
                <a:cs typeface="Open Sans"/>
                <a:sym typeface="Open Sans"/>
              </a:rPr>
              <a:t>Link: </a:t>
            </a:r>
            <a:r>
              <a:rPr lang="en-US" u="sng">
                <a:solidFill>
                  <a:srgbClr val="689EE1"/>
                </a:solidFill>
                <a:highlight>
                  <a:schemeClr val="lt1"/>
                </a:highlight>
                <a:latin typeface="Open Sans"/>
                <a:ea typeface="Open Sans"/>
                <a:cs typeface="Open Sans"/>
                <a:sym typeface="Open Sans"/>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2021-2022 The Austin ISD Big Book of Recommended Strategies For Campus and Targeted Improvement Plans</a:t>
            </a:r>
            <a:r>
              <a:rPr lang="en-US">
                <a:solidFill>
                  <a:srgbClr val="666666"/>
                </a:solidFill>
                <a:highlight>
                  <a:schemeClr val="lt1"/>
                </a:highlight>
                <a:latin typeface="Open Sans"/>
                <a:ea typeface="Open Sans"/>
                <a:cs typeface="Open Sans"/>
                <a:sym typeface="Open Sans"/>
              </a:rPr>
              <a:t> - see p. 8 “physical Environment/Sustainability”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rgbClr val="689EE1"/>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https://www.austinisd.org/cda/campus-improvement-plans</a:t>
            </a:r>
            <a:endParaRPr>
              <a:solidFill>
                <a:srgbClr val="666666"/>
              </a:solidFill>
            </a:endParaRPr>
          </a:p>
          <a:p>
            <a:pPr marL="0" lvl="0" indent="0" algn="l" rtl="0">
              <a:spcBef>
                <a:spcPts val="0"/>
              </a:spcBef>
              <a:spcAft>
                <a:spcPts val="0"/>
              </a:spcAft>
              <a:buNone/>
            </a:pPr>
            <a:endParaRPr>
              <a:solidFill>
                <a:srgbClr val="666666"/>
              </a:solidFill>
            </a:endParaRPr>
          </a:p>
          <a:p>
            <a:pPr marL="0" lvl="0" indent="0" algn="l" rtl="0">
              <a:spcBef>
                <a:spcPts val="0"/>
              </a:spcBef>
              <a:spcAft>
                <a:spcPts val="0"/>
              </a:spcAft>
              <a:buNone/>
            </a:pPr>
            <a:r>
              <a:rPr lang="en-US">
                <a:solidFill>
                  <a:srgbClr val="666666"/>
                </a:solidFill>
                <a:highlight>
                  <a:srgbClr val="FFFFFF"/>
                </a:highlight>
                <a:latin typeface="Open Sans"/>
                <a:ea typeface="Open Sans"/>
                <a:cs typeface="Open Sans"/>
                <a:sym typeface="Open Sans"/>
              </a:rPr>
              <a:t>Each school year the principal of each campus, with the assistance of the </a:t>
            </a:r>
            <a:r>
              <a:rPr lang="en-US">
                <a:solidFill>
                  <a:srgbClr val="BF1722"/>
                </a:solidFill>
                <a:highlight>
                  <a:srgbClr val="FFFFFF"/>
                </a:highlight>
                <a:uFill>
                  <a:noFill/>
                </a:uFill>
                <a:latin typeface="Open Sans"/>
                <a:ea typeface="Open Sans"/>
                <a:cs typeface="Open Sans"/>
                <a:sym typeface="Open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Campus Advisory Council</a:t>
            </a:r>
            <a:r>
              <a:rPr lang="en-US">
                <a:solidFill>
                  <a:srgbClr val="666666"/>
                </a:solidFill>
                <a:highlight>
                  <a:srgbClr val="FFFFFF"/>
                </a:highlight>
                <a:latin typeface="Open Sans"/>
                <a:ea typeface="Open Sans"/>
                <a:cs typeface="Open Sans"/>
                <a:sym typeface="Open Sans"/>
              </a:rPr>
              <a:t>, must develop, review and revise the Campus Improvement Plan (CIP). The purpose of this plan is to improve student performance on the state’s student achievement indicators for all student populations, as well as improve performance on any other performance measures for special needs populations. The campus improvement plan is supportive of the objectives of the district's </a:t>
            </a:r>
            <a:r>
              <a:rPr lang="en-US">
                <a:solidFill>
                  <a:srgbClr val="BF1722"/>
                </a:solidFill>
                <a:highlight>
                  <a:srgbClr val="FFFFFF"/>
                </a:highlight>
                <a:uFill>
                  <a:noFill/>
                </a:uFill>
                <a:latin typeface="Open Sans"/>
                <a:ea typeface="Open Sans"/>
                <a:cs typeface="Open Sans"/>
                <a:sym typeface="Open Sans"/>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Strategic Plan</a:t>
            </a:r>
            <a:r>
              <a:rPr lang="en-US">
                <a:solidFill>
                  <a:srgbClr val="666666"/>
                </a:solidFill>
                <a:highlight>
                  <a:srgbClr val="FFFFFF"/>
                </a:highlight>
                <a:latin typeface="Open Sans"/>
                <a:ea typeface="Open Sans"/>
                <a:cs typeface="Open Sans"/>
                <a:sym typeface="Open Sans"/>
              </a:rPr>
              <a:t>.</a:t>
            </a:r>
            <a:endParaRPr>
              <a:solidFill>
                <a:srgbClr val="666666"/>
              </a:solidFill>
              <a:highlight>
                <a:srgbClr val="FFFFFF"/>
              </a:highlight>
              <a:latin typeface="Open Sans"/>
              <a:ea typeface="Open Sans"/>
              <a:cs typeface="Open Sans"/>
              <a:sym typeface="Open Sans"/>
            </a:endParaRPr>
          </a:p>
          <a:p>
            <a:pPr marL="0" lvl="0" indent="0" algn="l" rtl="0">
              <a:spcBef>
                <a:spcPts val="0"/>
              </a:spcBef>
              <a:spcAft>
                <a:spcPts val="0"/>
              </a:spcAft>
              <a:buNone/>
            </a:pPr>
            <a:endParaRPr>
              <a:solidFill>
                <a:srgbClr val="666666"/>
              </a:solidFill>
              <a:highlight>
                <a:srgbClr val="FFFFFF"/>
              </a:highlight>
              <a:latin typeface="Open Sans"/>
              <a:ea typeface="Open Sans"/>
              <a:cs typeface="Open Sans"/>
              <a:sym typeface="Open Sans"/>
            </a:endParaRPr>
          </a:p>
          <a:p>
            <a:pPr marL="0" lvl="0" indent="0" algn="l" rtl="0">
              <a:spcBef>
                <a:spcPts val="0"/>
              </a:spcBef>
              <a:spcAft>
                <a:spcPts val="0"/>
              </a:spcAft>
              <a:buNone/>
            </a:pPr>
            <a:r>
              <a:rPr lang="en-US">
                <a:solidFill>
                  <a:srgbClr val="666666"/>
                </a:solidFill>
                <a:highlight>
                  <a:srgbClr val="FFFFFF"/>
                </a:highlight>
                <a:latin typeface="Open Sans"/>
                <a:ea typeface="Open Sans"/>
                <a:cs typeface="Open Sans"/>
                <a:sym typeface="Open Sans"/>
              </a:rPr>
              <a:t>General timeline</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Principals and schools develop their plans in August and September. Some items in the CIP are mandatory for a school,, others are optional. </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In October, schools may receive feedback on their plan and may make some revisions. </a:t>
            </a:r>
            <a:endParaRPr>
              <a:solidFill>
                <a:srgbClr val="666666"/>
              </a:solidFill>
              <a:highlight>
                <a:srgbClr val="FFFFFF"/>
              </a:highlight>
              <a:latin typeface="Open Sans"/>
              <a:ea typeface="Open Sans"/>
              <a:cs typeface="Open Sans"/>
              <a:sym typeface="Open Sans"/>
            </a:endParaRPr>
          </a:p>
          <a:p>
            <a:pPr marL="457200" lvl="0" indent="-317500" algn="l" rtl="0">
              <a:spcBef>
                <a:spcPts val="0"/>
              </a:spcBef>
              <a:spcAft>
                <a:spcPts val="0"/>
              </a:spcAft>
              <a:buClr>
                <a:schemeClr val="dk1"/>
              </a:buClr>
              <a:buSzPts val="1400"/>
              <a:buFont typeface="Open Sans"/>
              <a:buChar char="●"/>
            </a:pPr>
            <a:r>
              <a:rPr lang="en-US">
                <a:solidFill>
                  <a:srgbClr val="666666"/>
                </a:solidFill>
                <a:highlight>
                  <a:srgbClr val="FFFFFF"/>
                </a:highlight>
                <a:latin typeface="Open Sans"/>
                <a:ea typeface="Open Sans"/>
                <a:cs typeface="Open Sans"/>
                <a:sym typeface="Open Sans"/>
              </a:rPr>
              <a:t>In November, plans are made available on the school’s website and the school works on targeted strategies throughout the year. </a:t>
            </a:r>
            <a:endParaRPr>
              <a:solidFill>
                <a:srgbClr val="666666"/>
              </a:solidFill>
              <a:highlight>
                <a:srgbClr val="FFFFFF"/>
              </a:highlight>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e7c4ee0cd0_0_130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e7c4ee0cd0_0_1301: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e7c4ee0cd0_0_134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e7c4ee0cd0_0_1344: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eb5b75498b_0_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eb5b75498b_0_9: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endParaRPr>
              <a:solidFill>
                <a:srgbClr val="666666"/>
              </a:solidFill>
              <a:highlight>
                <a:srgbClr val="FFFFFF"/>
              </a:highlight>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e67cf6e04c_0_241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e67cf6e04c_0_2419: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e67cf6e04c_0_23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e67cf6e04c_0_2379: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67cf6e04c_0_593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e67cf6e04c_0_5931: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100"/>
              <a:buFont typeface="Arial"/>
              <a:buNone/>
            </a:pPr>
            <a:r>
              <a:rPr lang="en-US" sz="1100">
                <a:latin typeface="Calibri"/>
                <a:ea typeface="Calibri"/>
                <a:cs typeface="Calibri"/>
                <a:sym typeface="Calibri"/>
              </a:rPr>
              <a:t>Another way to view the concept of sustainability is through the Seven Generations Teaching which is an Iroquoius principle that states that we should make decisions about how we live today based on how our decisions will impact the future seven generations. As it relates to our natural environment, the principle urges us to consider how our choices and behaviors will impact the availability and quality of natural resources including the food we eat, the water we drink, energy that fuels our lives, and the air we breathe.</a:t>
            </a:r>
            <a:endParaRPr sz="11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100">
                <a:latin typeface="Calibri"/>
                <a:ea typeface="Calibri"/>
                <a:cs typeface="Calibri"/>
                <a:sym typeface="Calibri"/>
              </a:rPr>
              <a:t>Resource: </a:t>
            </a:r>
            <a:r>
              <a:rPr lang="en-US" sz="1100" b="1">
                <a:latin typeface="Calibri"/>
                <a:ea typeface="Calibri"/>
                <a:cs typeface="Calibri"/>
                <a:sym typeface="Calibri"/>
              </a:rPr>
              <a:t> </a:t>
            </a:r>
            <a:endParaRPr sz="1100">
              <a:latin typeface="Calibri"/>
              <a:ea typeface="Calibri"/>
              <a:cs typeface="Calibri"/>
              <a:sym typeface="Calibri"/>
            </a:endParaRPr>
          </a:p>
          <a:p>
            <a:pPr marL="457200" lvl="0" indent="-298450" algn="l" rtl="0">
              <a:spcBef>
                <a:spcPts val="0"/>
              </a:spcBef>
              <a:spcAft>
                <a:spcPts val="0"/>
              </a:spcAft>
              <a:buClr>
                <a:srgbClr val="666666"/>
              </a:buClr>
              <a:buSzPts val="1100"/>
              <a:buFont typeface="Avenir"/>
              <a:buChar char="★"/>
            </a:pPr>
            <a:r>
              <a:rPr lang="en-US" sz="1100">
                <a:latin typeface="Avenir"/>
                <a:ea typeface="Avenir"/>
                <a:cs typeface="Avenir"/>
                <a:sym typeface="Avenir"/>
              </a:rPr>
              <a:t>Watch</a:t>
            </a:r>
            <a:r>
              <a:rPr lang="en-US" sz="1100">
                <a:solidFill>
                  <a:srgbClr val="666666"/>
                </a:solidFill>
                <a:latin typeface="Avenir"/>
                <a:ea typeface="Avenir"/>
                <a:cs typeface="Avenir"/>
                <a:sym typeface="Avenir"/>
              </a:rPr>
              <a:t> </a:t>
            </a:r>
            <a:r>
              <a:rPr lang="en-US" sz="1100" u="sng">
                <a:solidFill>
                  <a:srgbClr val="1155CC"/>
                </a:solidFill>
                <a:latin typeface="Avenir"/>
                <a:ea typeface="Avenir"/>
                <a:cs typeface="Avenir"/>
                <a:sym typeface="Avenir"/>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this video</a:t>
            </a:r>
            <a:r>
              <a:rPr lang="en-US" sz="1100">
                <a:solidFill>
                  <a:srgbClr val="666666"/>
                </a:solidFill>
                <a:latin typeface="Avenir"/>
                <a:ea typeface="Avenir"/>
                <a:cs typeface="Avenir"/>
                <a:sym typeface="Avenir"/>
              </a:rPr>
              <a:t> </a:t>
            </a:r>
            <a:r>
              <a:rPr lang="en-US" sz="1100">
                <a:latin typeface="Avenir"/>
                <a:ea typeface="Avenir"/>
                <a:cs typeface="Avenir"/>
                <a:sym typeface="Avenir"/>
              </a:rPr>
              <a:t>on the Seventh Generation Principle with fellow staff or students to begin a conversation about sustainability.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b5b75498b_0_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eb5b75498b_0_18: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Clr>
                <a:schemeClr val="dk1"/>
              </a:buClr>
              <a:buSzPts val="1400"/>
              <a:buFont typeface="Arial"/>
              <a:buNone/>
            </a:pPr>
            <a:r>
              <a:rPr lang="en-US" sz="1100" b="1">
                <a:latin typeface="Calibri"/>
                <a:ea typeface="Calibri"/>
                <a:cs typeface="Calibri"/>
                <a:sym typeface="Calibri"/>
              </a:rPr>
              <a:t>Included in 2011 Environmental Sustainability Policy: </a:t>
            </a:r>
            <a:r>
              <a:rPr lang="en-US" sz="1100" b="1" u="sng">
                <a:solidFill>
                  <a:schemeClr val="hlink"/>
                </a:solidFill>
                <a:latin typeface="Calibri"/>
                <a:ea typeface="Calibri"/>
                <a:cs typeface="Calibri"/>
                <a:sym typeface="Calibri"/>
                <a:hlinkClick r:id="rId3"/>
              </a:rPr>
              <a:t>https://www.austinisd.org/sites/default/files/dept/sustainability/docs/ESAC_EnvironmentalSustainabilityPolicy_06292011.pdf</a:t>
            </a:r>
            <a:endParaRPr sz="1100" b="1">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AutoNum type="arabicPeriod"/>
            </a:pPr>
            <a:r>
              <a:rPr lang="en-US" sz="1100">
                <a:latin typeface="Calibri"/>
                <a:ea typeface="Calibri"/>
                <a:cs typeface="Calibri"/>
                <a:sym typeface="Calibri"/>
              </a:rPr>
              <a:t>Outlines Board of Trustees’  commitment to: </a:t>
            </a:r>
            <a:endParaRPr sz="1100">
              <a:latin typeface="Calibri"/>
              <a:ea typeface="Calibri"/>
              <a:cs typeface="Calibri"/>
              <a:sym typeface="Calibri"/>
            </a:endParaRPr>
          </a:p>
          <a:p>
            <a:pPr marL="1085850" lvl="0" indent="-165100" algn="l" rtl="0">
              <a:spcBef>
                <a:spcPts val="0"/>
              </a:spcBef>
              <a:spcAft>
                <a:spcPts val="0"/>
              </a:spcAft>
              <a:buClr>
                <a:schemeClr val="dk1"/>
              </a:buClr>
              <a:buSzPts val="1100"/>
              <a:buFont typeface="Calibri"/>
              <a:buChar char="•"/>
            </a:pPr>
            <a:r>
              <a:rPr lang="en-US" sz="1100">
                <a:latin typeface="Calibri"/>
                <a:ea typeface="Calibri"/>
                <a:cs typeface="Calibri"/>
                <a:sym typeface="Calibri"/>
              </a:rPr>
              <a:t>Responsible stewardship of energy, water, and other natural resources;</a:t>
            </a:r>
            <a:endParaRPr sz="1100">
              <a:latin typeface="Calibri"/>
              <a:ea typeface="Calibri"/>
              <a:cs typeface="Calibri"/>
              <a:sym typeface="Calibri"/>
            </a:endParaRPr>
          </a:p>
          <a:p>
            <a:pPr marL="1085850" lvl="0" indent="-165100" algn="l" rtl="0">
              <a:spcBef>
                <a:spcPts val="0"/>
              </a:spcBef>
              <a:spcAft>
                <a:spcPts val="0"/>
              </a:spcAft>
              <a:buClr>
                <a:schemeClr val="dk1"/>
              </a:buClr>
              <a:buSzPts val="1100"/>
              <a:buFont typeface="Calibri"/>
              <a:buChar char="•"/>
            </a:pPr>
            <a:r>
              <a:rPr lang="en-US" sz="1100">
                <a:latin typeface="Calibri"/>
                <a:ea typeface="Calibri"/>
                <a:cs typeface="Calibri"/>
                <a:sym typeface="Calibri"/>
              </a:rPr>
              <a:t>Create healthy environments for teaching and learning;</a:t>
            </a:r>
            <a:endParaRPr sz="1100">
              <a:latin typeface="Calibri"/>
              <a:ea typeface="Calibri"/>
              <a:cs typeface="Calibri"/>
              <a:sym typeface="Calibri"/>
            </a:endParaRPr>
          </a:p>
          <a:p>
            <a:pPr marL="1085850" lvl="0" indent="-165100" algn="l" rtl="0">
              <a:spcBef>
                <a:spcPts val="0"/>
              </a:spcBef>
              <a:spcAft>
                <a:spcPts val="0"/>
              </a:spcAft>
              <a:buClr>
                <a:schemeClr val="dk1"/>
              </a:buClr>
              <a:buSzPts val="1100"/>
              <a:buFont typeface="Calibri"/>
              <a:buChar char="•"/>
            </a:pPr>
            <a:r>
              <a:rPr lang="en-US" sz="1100">
                <a:latin typeface="Calibri"/>
                <a:ea typeface="Calibri"/>
                <a:cs typeface="Calibri"/>
                <a:sym typeface="Calibri"/>
              </a:rPr>
              <a:t>Support sustainability as an economic, environmental, and social priority to be taught and practiced throughout the District.</a:t>
            </a:r>
            <a:endParaRPr sz="1100">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100">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100">
                <a:latin typeface="Calibri"/>
                <a:ea typeface="Calibri"/>
                <a:cs typeface="Calibri"/>
                <a:sym typeface="Calibri"/>
              </a:rPr>
              <a:t>2. The District shall establish strategies and metrics to: </a:t>
            </a:r>
            <a:endParaRPr sz="1100">
              <a:latin typeface="Calibri"/>
              <a:ea typeface="Calibri"/>
              <a:cs typeface="Calibri"/>
              <a:sym typeface="Calibri"/>
            </a:endParaRPr>
          </a:p>
          <a:p>
            <a:pPr marL="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1. Encourage and support the efforts of students, teachers, and staff on individual campuses to implement environmental stewardship behaviors;</a:t>
            </a:r>
            <a:endParaRPr sz="1100">
              <a:latin typeface="Calibri"/>
              <a:ea typeface="Calibri"/>
              <a:cs typeface="Calibri"/>
              <a:sym typeface="Calibri"/>
            </a:endParaRPr>
          </a:p>
          <a:p>
            <a:pPr marL="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2. Further instruction of the environmental, social, and economic aspects of sustainability;</a:t>
            </a:r>
            <a:endParaRPr sz="1100">
              <a:latin typeface="Calibri"/>
              <a:ea typeface="Calibri"/>
              <a:cs typeface="Calibri"/>
              <a:sym typeface="Calibri"/>
            </a:endParaRPr>
          </a:p>
          <a:p>
            <a:pPr marL="457200" lvl="0" indent="0" algn="l" rtl="0">
              <a:spcBef>
                <a:spcPts val="0"/>
              </a:spcBef>
              <a:spcAft>
                <a:spcPts val="0"/>
              </a:spcAft>
              <a:buClr>
                <a:schemeClr val="dk1"/>
              </a:buClr>
              <a:buSzPts val="1400"/>
              <a:buFont typeface="Arial"/>
              <a:buNone/>
            </a:pPr>
            <a:r>
              <a:rPr lang="en-US" sz="1100">
                <a:latin typeface="Calibri"/>
                <a:ea typeface="Calibri"/>
                <a:cs typeface="Calibri"/>
                <a:sym typeface="Calibri"/>
              </a:rPr>
              <a:t>3. Design, construct, and operate high-performance schools and other facilities that are sensitive to natural resource use; conserve energy and water; reduce pollution and waste; promote </a:t>
            </a:r>
            <a:endParaRPr sz="1100">
              <a:latin typeface="Calibri"/>
              <a:ea typeface="Calibri"/>
              <a:cs typeface="Calibri"/>
              <a:sym typeface="Calibri"/>
            </a:endParaRPr>
          </a:p>
          <a:p>
            <a:pPr marL="45720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responsible land development; and deliver a high-quality indoor environment ensuring access to fresh air and daylight; </a:t>
            </a:r>
            <a:endParaRPr sz="1100">
              <a:latin typeface="Calibri"/>
              <a:ea typeface="Calibri"/>
              <a:cs typeface="Calibri"/>
              <a:sym typeface="Calibri"/>
            </a:endParaRPr>
          </a:p>
          <a:p>
            <a:pPr marL="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4. Optimize use of energy and water in performance of facilities and to adopt energy- and water-efficient operations and maintenance protocols; </a:t>
            </a:r>
            <a:endParaRPr sz="1100">
              <a:latin typeface="Calibri"/>
              <a:ea typeface="Calibri"/>
              <a:cs typeface="Calibri"/>
              <a:sym typeface="Calibri"/>
            </a:endParaRPr>
          </a:p>
          <a:p>
            <a:pPr marL="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5. Procure materials, products, and services in a manner that integrates fiscal responsibility and community and environmental stewardship; </a:t>
            </a:r>
            <a:endParaRPr sz="1100">
              <a:latin typeface="Calibri"/>
              <a:ea typeface="Calibri"/>
              <a:cs typeface="Calibri"/>
              <a:sym typeface="Calibri"/>
            </a:endParaRPr>
          </a:p>
          <a:p>
            <a:pPr marL="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6. Reduce waste disposal in landfills by means of source reduction, reuse, recycling, and composting; </a:t>
            </a:r>
            <a:endParaRPr sz="1100">
              <a:latin typeface="Calibri"/>
              <a:ea typeface="Calibri"/>
              <a:cs typeface="Calibri"/>
              <a:sym typeface="Calibri"/>
            </a:endParaRPr>
          </a:p>
          <a:p>
            <a:pPr marL="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7. Increase efficiency and reduce the environmental burden of staff, faculty, and student transportation; and</a:t>
            </a:r>
            <a:endParaRPr sz="1100">
              <a:latin typeface="Calibri"/>
              <a:ea typeface="Calibri"/>
              <a:cs typeface="Calibri"/>
              <a:sym typeface="Calibri"/>
            </a:endParaRPr>
          </a:p>
          <a:p>
            <a:pPr marL="0" lvl="0" indent="457200" algn="l" rtl="0">
              <a:spcBef>
                <a:spcPts val="0"/>
              </a:spcBef>
              <a:spcAft>
                <a:spcPts val="0"/>
              </a:spcAft>
              <a:buClr>
                <a:schemeClr val="dk1"/>
              </a:buClr>
              <a:buSzPts val="1400"/>
              <a:buFont typeface="Arial"/>
              <a:buNone/>
            </a:pPr>
            <a:r>
              <a:rPr lang="en-US" sz="1100">
                <a:latin typeface="Calibri"/>
                <a:ea typeface="Calibri"/>
                <a:cs typeface="Calibri"/>
                <a:sym typeface="Calibri"/>
              </a:rPr>
              <a:t>8. Support the development of benchmarks, time lines, metrics, third-party verification, and the expectation of evaluation in each of the above areas.</a:t>
            </a:r>
            <a:endParaRPr sz="11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67cf6e04c_0_593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e67cf6e04c_0_5937:notes"/>
          <p:cNvSpPr txBox="1">
            <a:spLocks noGrp="1"/>
          </p:cNvSpPr>
          <p:nvPr>
            <p:ph type="body" idx="1"/>
          </p:nvPr>
        </p:nvSpPr>
        <p:spPr>
          <a:xfrm>
            <a:off x="731520" y="4560570"/>
            <a:ext cx="5852100" cy="4320600"/>
          </a:xfrm>
          <a:prstGeom prst="rect">
            <a:avLst/>
          </a:prstGeom>
        </p:spPr>
        <p:txBody>
          <a:bodyPr spcFirstLastPara="1" wrap="square" lIns="94825" tIns="94825" rIns="94825" bIns="94825" anchor="t" anchorCtr="0">
            <a:noAutofit/>
          </a:bodyPr>
          <a:lstStyle/>
          <a:p>
            <a:pPr marL="0" lvl="0" indent="0" algn="l" rtl="0">
              <a:spcBef>
                <a:spcPts val="0"/>
              </a:spcBef>
              <a:spcAft>
                <a:spcPts val="0"/>
              </a:spcAft>
              <a:buNone/>
            </a:pPr>
            <a:r>
              <a:rPr lang="en-US" b="1">
                <a:latin typeface="Calibri"/>
                <a:ea typeface="Calibri"/>
                <a:cs typeface="Calibri"/>
                <a:sym typeface="Calibri"/>
              </a:rPr>
              <a:t>At AISD, sustainability takes shape in 8 Action Areas: </a:t>
            </a:r>
            <a:endParaRPr b="1">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Energy conservation and renewable energy</a:t>
            </a:r>
            <a:endParaRPr>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Water conservation and quality</a:t>
            </a:r>
            <a:endParaRPr>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Sustainable transportation</a:t>
            </a:r>
            <a:endParaRPr>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Outdoor air quality and climate change</a:t>
            </a:r>
            <a:endParaRPr>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Indoor air quality and environmental health</a:t>
            </a:r>
            <a:endParaRPr>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Environmentally responsible purchasing</a:t>
            </a:r>
            <a:endParaRPr>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Waste minimization, recycling, and composting</a:t>
            </a:r>
            <a:endParaRPr>
              <a:highlight>
                <a:srgbClr val="FFFFFF"/>
              </a:highlight>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a:highlight>
                  <a:srgbClr val="FFFFFF"/>
                </a:highlight>
                <a:latin typeface="Calibri"/>
                <a:ea typeface="Calibri"/>
                <a:cs typeface="Calibri"/>
                <a:sym typeface="Calibri"/>
              </a:rPr>
              <a:t>Sustainable food and outdoor spaces</a:t>
            </a:r>
            <a:endParaRPr>
              <a:highlight>
                <a:srgbClr val="FFFFFF"/>
              </a:highlight>
              <a:latin typeface="Calibri"/>
              <a:ea typeface="Calibri"/>
              <a:cs typeface="Calibri"/>
              <a:sym typeface="Calibri"/>
            </a:endParaRPr>
          </a:p>
          <a:p>
            <a:pPr marL="0" lvl="0" indent="0" algn="l" rtl="0">
              <a:spcBef>
                <a:spcPts val="800"/>
              </a:spcBef>
              <a:spcAft>
                <a:spcPts val="0"/>
              </a:spcAft>
              <a:buNone/>
            </a:pPr>
            <a:r>
              <a:rPr lang="en-US">
                <a:latin typeface="Calibri"/>
                <a:ea typeface="Calibri"/>
                <a:cs typeface="Calibri"/>
                <a:sym typeface="Calibri"/>
              </a:rPr>
              <a:t>These are carried out through Teaching and Learning, Infrastructure and Operations, and Community Engagement for a whole-District approach to Sustainability. </a:t>
            </a:r>
            <a:endParaRPr>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1097280" y="286604"/>
            <a:ext cx="10058400" cy="687000"/>
          </a:xfrm>
          <a:prstGeom prst="rect">
            <a:avLst/>
          </a:prstGeom>
          <a:noFill/>
          <a:ln>
            <a:noFill/>
          </a:ln>
        </p:spPr>
        <p:txBody>
          <a:bodyPr spcFirstLastPara="1" wrap="square" lIns="91425" tIns="91425" rIns="91425" bIns="91425" anchor="b" anchorCtr="0">
            <a:noAutofit/>
          </a:bodyPr>
          <a:lstStyle>
            <a:lvl1pPr marR="0" lvl="0" algn="ctr">
              <a:lnSpc>
                <a:spcPct val="85000"/>
              </a:lnSpc>
              <a:spcBef>
                <a:spcPts val="0"/>
              </a:spcBef>
              <a:spcAft>
                <a:spcPts val="0"/>
              </a:spcAft>
              <a:buClr>
                <a:srgbClr val="3F3F3F"/>
              </a:buClr>
              <a:buSzPts val="3200"/>
              <a:buFont typeface="Arial"/>
              <a:buNone/>
              <a:defRPr sz="3200" b="0" i="0" u="none" strike="noStrike" cap="none">
                <a:solidFill>
                  <a:srgbClr val="3F3F3F"/>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 name="Google Shape;20;p2"/>
          <p:cNvSpPr txBox="1">
            <a:spLocks noGrp="1"/>
          </p:cNvSpPr>
          <p:nvPr>
            <p:ph type="body" idx="1"/>
          </p:nvPr>
        </p:nvSpPr>
        <p:spPr>
          <a:xfrm>
            <a:off x="1097280" y="1320801"/>
            <a:ext cx="10058400" cy="4716000"/>
          </a:xfrm>
          <a:prstGeom prst="rect">
            <a:avLst/>
          </a:prstGeom>
          <a:noFill/>
          <a:ln>
            <a:noFill/>
          </a:ln>
        </p:spPr>
        <p:txBody>
          <a:bodyPr spcFirstLastPara="1" wrap="square" lIns="91425" tIns="91425" rIns="91425" bIns="91425" anchor="t" anchorCtr="0">
            <a:noAutofit/>
          </a:bodyPr>
          <a:lstStyle>
            <a:lvl1pPr marL="457200" marR="0" lvl="0" indent="-419100" algn="l">
              <a:lnSpc>
                <a:spcPct val="90000"/>
              </a:lnSpc>
              <a:spcBef>
                <a:spcPts val="900"/>
              </a:spcBef>
              <a:spcAft>
                <a:spcPts val="0"/>
              </a:spcAft>
              <a:buClr>
                <a:schemeClr val="accent1"/>
              </a:buClr>
              <a:buSzPts val="3000"/>
              <a:buFont typeface="Arial"/>
              <a:buChar char="•"/>
              <a:defRPr sz="2400" b="0" i="0" u="none" strike="noStrike" cap="none">
                <a:solidFill>
                  <a:srgbClr val="3F3F3F"/>
                </a:solidFill>
                <a:latin typeface="Arial"/>
                <a:ea typeface="Arial"/>
                <a:cs typeface="Arial"/>
                <a:sym typeface="Arial"/>
              </a:defRPr>
            </a:lvl1pPr>
            <a:lvl2pPr marL="914400" marR="0" lvl="1" indent="-355600" algn="l">
              <a:lnSpc>
                <a:spcPct val="90000"/>
              </a:lnSpc>
              <a:spcBef>
                <a:spcPts val="150"/>
              </a:spcBef>
              <a:spcAft>
                <a:spcPts val="0"/>
              </a:spcAft>
              <a:buClr>
                <a:schemeClr val="accent1"/>
              </a:buClr>
              <a:buSzPts val="2000"/>
              <a:buFont typeface="Arial"/>
              <a:buChar char="◦"/>
              <a:defRPr sz="2000" b="0" i="0" u="none" strike="noStrike" cap="none">
                <a:solidFill>
                  <a:srgbClr val="3F3F3F"/>
                </a:solidFill>
                <a:latin typeface="Arial"/>
                <a:ea typeface="Arial"/>
                <a:cs typeface="Arial"/>
                <a:sym typeface="Arial"/>
              </a:defRPr>
            </a:lvl2pPr>
            <a:lvl3pPr marL="1371600" marR="0" lvl="2" indent="-330200" algn="l">
              <a:lnSpc>
                <a:spcPct val="90000"/>
              </a:lnSpc>
              <a:spcBef>
                <a:spcPts val="300"/>
              </a:spcBef>
              <a:spcAft>
                <a:spcPts val="0"/>
              </a:spcAft>
              <a:buClr>
                <a:schemeClr val="accent1"/>
              </a:buClr>
              <a:buSzPts val="1600"/>
              <a:buFont typeface="Noto Sans Symbols"/>
              <a:buChar char="▪"/>
              <a:defRPr sz="1600" b="0" i="0" u="none" strike="noStrike" cap="none">
                <a:solidFill>
                  <a:srgbClr val="3F3F3F"/>
                </a:solidFill>
                <a:latin typeface="Arial"/>
                <a:ea typeface="Arial"/>
                <a:cs typeface="Arial"/>
                <a:sym typeface="Arial"/>
              </a:defRPr>
            </a:lvl3pPr>
            <a:lvl4pPr marL="1828800" marR="0" lvl="3" indent="-295275" algn="l">
              <a:lnSpc>
                <a:spcPct val="90000"/>
              </a:lnSpc>
              <a:spcBef>
                <a:spcPts val="300"/>
              </a:spcBef>
              <a:spcAft>
                <a:spcPts val="0"/>
              </a:spcAft>
              <a:buClr>
                <a:schemeClr val="accent1"/>
              </a:buClr>
              <a:buSzPts val="1050"/>
              <a:buFont typeface="Arial"/>
              <a:buChar char="─"/>
              <a:defRPr sz="1050" b="0" i="0" u="none" strike="noStrike" cap="none">
                <a:solidFill>
                  <a:srgbClr val="3F3F3F"/>
                </a:solidFill>
                <a:latin typeface="Arial"/>
                <a:ea typeface="Arial"/>
                <a:cs typeface="Arial"/>
                <a:sym typeface="Arial"/>
              </a:defRPr>
            </a:lvl4pPr>
            <a:lvl5pPr marL="2286000" marR="0" lvl="4" indent="-295275" algn="l">
              <a:lnSpc>
                <a:spcPct val="90000"/>
              </a:lnSpc>
              <a:spcBef>
                <a:spcPts val="300"/>
              </a:spcBef>
              <a:spcAft>
                <a:spcPts val="0"/>
              </a:spcAft>
              <a:buClr>
                <a:schemeClr val="accent1"/>
              </a:buClr>
              <a:buSzPts val="1050"/>
              <a:buFont typeface="Arial"/>
              <a:buChar char="◦"/>
              <a:defRPr sz="1050" b="0" i="0" u="none" strike="noStrike" cap="none">
                <a:solidFill>
                  <a:srgbClr val="3F3F3F"/>
                </a:solidFill>
                <a:latin typeface="Arial"/>
                <a:ea typeface="Arial"/>
                <a:cs typeface="Arial"/>
                <a:sym typeface="Arial"/>
              </a:defRPr>
            </a:lvl5pPr>
            <a:lvl6pPr marL="2743200" marR="0" lvl="5" indent="-295275" algn="l">
              <a:lnSpc>
                <a:spcPct val="90000"/>
              </a:lnSpc>
              <a:spcBef>
                <a:spcPts val="300"/>
              </a:spcBef>
              <a:spcAft>
                <a:spcPts val="0"/>
              </a:spcAft>
              <a:buClr>
                <a:schemeClr val="accent1"/>
              </a:buClr>
              <a:buSzPts val="1050"/>
              <a:buFont typeface="Arial"/>
              <a:buChar char="◦"/>
              <a:defRPr sz="1050" b="0" i="0" u="none" strike="noStrike" cap="none">
                <a:solidFill>
                  <a:srgbClr val="3F3F3F"/>
                </a:solidFill>
                <a:latin typeface="Arial"/>
                <a:ea typeface="Arial"/>
                <a:cs typeface="Arial"/>
                <a:sym typeface="Arial"/>
              </a:defRPr>
            </a:lvl6pPr>
            <a:lvl7pPr marL="3200400" marR="0" lvl="6" indent="-295275" algn="l">
              <a:lnSpc>
                <a:spcPct val="90000"/>
              </a:lnSpc>
              <a:spcBef>
                <a:spcPts val="300"/>
              </a:spcBef>
              <a:spcAft>
                <a:spcPts val="0"/>
              </a:spcAft>
              <a:buClr>
                <a:schemeClr val="accent1"/>
              </a:buClr>
              <a:buSzPts val="1050"/>
              <a:buFont typeface="Arial"/>
              <a:buChar char="◦"/>
              <a:defRPr sz="1050" b="0" i="0" u="none" strike="noStrike" cap="none">
                <a:solidFill>
                  <a:srgbClr val="3F3F3F"/>
                </a:solidFill>
                <a:latin typeface="Arial"/>
                <a:ea typeface="Arial"/>
                <a:cs typeface="Arial"/>
                <a:sym typeface="Arial"/>
              </a:defRPr>
            </a:lvl7pPr>
            <a:lvl8pPr marL="3657600" marR="0" lvl="7" indent="-295275" algn="l">
              <a:lnSpc>
                <a:spcPct val="90000"/>
              </a:lnSpc>
              <a:spcBef>
                <a:spcPts val="300"/>
              </a:spcBef>
              <a:spcAft>
                <a:spcPts val="0"/>
              </a:spcAft>
              <a:buClr>
                <a:schemeClr val="accent1"/>
              </a:buClr>
              <a:buSzPts val="1050"/>
              <a:buFont typeface="Arial"/>
              <a:buChar char="◦"/>
              <a:defRPr sz="1050" b="0" i="0" u="none" strike="noStrike" cap="none">
                <a:solidFill>
                  <a:srgbClr val="3F3F3F"/>
                </a:solidFill>
                <a:latin typeface="Arial"/>
                <a:ea typeface="Arial"/>
                <a:cs typeface="Arial"/>
                <a:sym typeface="Arial"/>
              </a:defRPr>
            </a:lvl8pPr>
            <a:lvl9pPr marL="4114800" marR="0" lvl="8" indent="-295275" algn="l">
              <a:lnSpc>
                <a:spcPct val="90000"/>
              </a:lnSpc>
              <a:spcBef>
                <a:spcPts val="300"/>
              </a:spcBef>
              <a:spcAft>
                <a:spcPts val="300"/>
              </a:spcAft>
              <a:buClr>
                <a:schemeClr val="accent1"/>
              </a:buClr>
              <a:buSzPts val="1050"/>
              <a:buFont typeface="Arial"/>
              <a:buChar char="◦"/>
              <a:defRPr sz="1050" b="0" i="0" u="none" strike="noStrike" cap="none">
                <a:solidFill>
                  <a:srgbClr val="3F3F3F"/>
                </a:solidFill>
                <a:latin typeface="Arial"/>
                <a:ea typeface="Arial"/>
                <a:cs typeface="Arial"/>
                <a:sym typeface="Arial"/>
              </a:defRPr>
            </a:lvl9pPr>
          </a:lstStyle>
          <a:p>
            <a:endParaRPr/>
          </a:p>
        </p:txBody>
      </p:sp>
      <p:sp>
        <p:nvSpPr>
          <p:cNvPr id="21" name="Google Shape;21;p2"/>
          <p:cNvSpPr txBox="1">
            <a:spLocks noGrp="1"/>
          </p:cNvSpPr>
          <p:nvPr>
            <p:ph type="sldNum" idx="12"/>
          </p:nvPr>
        </p:nvSpPr>
        <p:spPr>
          <a:xfrm>
            <a:off x="10839351" y="6455002"/>
            <a:ext cx="13120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788"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2"/>
          <p:cNvSpPr txBox="1">
            <a:spLocks noGrp="1"/>
          </p:cNvSpPr>
          <p:nvPr>
            <p:ph type="ftr" idx="11"/>
          </p:nvPr>
        </p:nvSpPr>
        <p:spPr>
          <a:xfrm>
            <a:off x="36751" y="6446838"/>
            <a:ext cx="4822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1400"/>
              <a:buNone/>
              <a:defRPr sz="675"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2"/>
          <p:cNvSpPr/>
          <p:nvPr/>
        </p:nvSpPr>
        <p:spPr>
          <a:xfrm>
            <a:off x="-10200" y="3501375"/>
            <a:ext cx="12192000" cy="2515500"/>
          </a:xfrm>
          <a:prstGeom prst="rect">
            <a:avLst/>
          </a:prstGeom>
          <a:solidFill>
            <a:srgbClr val="004430">
              <a:alpha val="5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p12"/>
          <p:cNvSpPr txBox="1">
            <a:spLocks noGrp="1"/>
          </p:cNvSpPr>
          <p:nvPr>
            <p:ph type="ctrTitle"/>
          </p:nvPr>
        </p:nvSpPr>
        <p:spPr>
          <a:xfrm>
            <a:off x="958900" y="3951150"/>
            <a:ext cx="8797500" cy="1546500"/>
          </a:xfrm>
          <a:prstGeom prst="rect">
            <a:avLst/>
          </a:prstGeom>
        </p:spPr>
        <p:txBody>
          <a:bodyPr spcFirstLastPara="1" wrap="square" lIns="121900" tIns="121900" rIns="121900" bIns="121900" anchor="ctr" anchorCtr="0">
            <a:noAutofit/>
          </a:bodyPr>
          <a:lstStyle>
            <a:lvl1pPr lvl="0" rtl="0">
              <a:spcBef>
                <a:spcPts val="0"/>
              </a:spcBef>
              <a:spcAft>
                <a:spcPts val="0"/>
              </a:spcAft>
              <a:buClr>
                <a:schemeClr val="lt1"/>
              </a:buClr>
              <a:buSzPts val="5900"/>
              <a:buNone/>
              <a:defRPr sz="5900">
                <a:solidFill>
                  <a:schemeClr val="lt1"/>
                </a:solidFill>
              </a:defRPr>
            </a:lvl1pPr>
            <a:lvl2pPr lvl="1" algn="ctr" rtl="0">
              <a:spcBef>
                <a:spcPts val="0"/>
              </a:spcBef>
              <a:spcAft>
                <a:spcPts val="0"/>
              </a:spcAft>
              <a:buClr>
                <a:schemeClr val="lt1"/>
              </a:buClr>
              <a:buSzPts val="5900"/>
              <a:buNone/>
              <a:defRPr sz="5900">
                <a:solidFill>
                  <a:schemeClr val="lt1"/>
                </a:solidFill>
              </a:defRPr>
            </a:lvl2pPr>
            <a:lvl3pPr lvl="2" algn="ctr" rtl="0">
              <a:spcBef>
                <a:spcPts val="0"/>
              </a:spcBef>
              <a:spcAft>
                <a:spcPts val="0"/>
              </a:spcAft>
              <a:buClr>
                <a:schemeClr val="lt1"/>
              </a:buClr>
              <a:buSzPts val="5900"/>
              <a:buNone/>
              <a:defRPr sz="5900">
                <a:solidFill>
                  <a:schemeClr val="lt1"/>
                </a:solidFill>
              </a:defRPr>
            </a:lvl3pPr>
            <a:lvl4pPr lvl="3" algn="ctr" rtl="0">
              <a:spcBef>
                <a:spcPts val="0"/>
              </a:spcBef>
              <a:spcAft>
                <a:spcPts val="0"/>
              </a:spcAft>
              <a:buClr>
                <a:schemeClr val="lt1"/>
              </a:buClr>
              <a:buSzPts val="5900"/>
              <a:buNone/>
              <a:defRPr sz="5900">
                <a:solidFill>
                  <a:schemeClr val="lt1"/>
                </a:solidFill>
              </a:defRPr>
            </a:lvl4pPr>
            <a:lvl5pPr lvl="4" algn="ctr" rtl="0">
              <a:spcBef>
                <a:spcPts val="0"/>
              </a:spcBef>
              <a:spcAft>
                <a:spcPts val="0"/>
              </a:spcAft>
              <a:buClr>
                <a:schemeClr val="lt1"/>
              </a:buClr>
              <a:buSzPts val="5900"/>
              <a:buNone/>
              <a:defRPr sz="5900">
                <a:solidFill>
                  <a:schemeClr val="lt1"/>
                </a:solidFill>
              </a:defRPr>
            </a:lvl5pPr>
            <a:lvl6pPr lvl="5" algn="ctr" rtl="0">
              <a:spcBef>
                <a:spcPts val="0"/>
              </a:spcBef>
              <a:spcAft>
                <a:spcPts val="0"/>
              </a:spcAft>
              <a:buClr>
                <a:schemeClr val="lt1"/>
              </a:buClr>
              <a:buSzPts val="5900"/>
              <a:buNone/>
              <a:defRPr sz="5900">
                <a:solidFill>
                  <a:schemeClr val="lt1"/>
                </a:solidFill>
              </a:defRPr>
            </a:lvl6pPr>
            <a:lvl7pPr lvl="6" algn="ctr" rtl="0">
              <a:spcBef>
                <a:spcPts val="0"/>
              </a:spcBef>
              <a:spcAft>
                <a:spcPts val="0"/>
              </a:spcAft>
              <a:buClr>
                <a:schemeClr val="lt1"/>
              </a:buClr>
              <a:buSzPts val="5900"/>
              <a:buNone/>
              <a:defRPr sz="5900">
                <a:solidFill>
                  <a:schemeClr val="lt1"/>
                </a:solidFill>
              </a:defRPr>
            </a:lvl7pPr>
            <a:lvl8pPr lvl="7" algn="ctr" rtl="0">
              <a:spcBef>
                <a:spcPts val="0"/>
              </a:spcBef>
              <a:spcAft>
                <a:spcPts val="0"/>
              </a:spcAft>
              <a:buClr>
                <a:schemeClr val="lt1"/>
              </a:buClr>
              <a:buSzPts val="5900"/>
              <a:buNone/>
              <a:defRPr sz="5900">
                <a:solidFill>
                  <a:schemeClr val="lt1"/>
                </a:solidFill>
              </a:defRPr>
            </a:lvl8pPr>
            <a:lvl9pPr lvl="8" algn="ctr" rtl="0">
              <a:spcBef>
                <a:spcPts val="0"/>
              </a:spcBef>
              <a:spcAft>
                <a:spcPts val="0"/>
              </a:spcAft>
              <a:buClr>
                <a:schemeClr val="lt1"/>
              </a:buClr>
              <a:buSzPts val="5900"/>
              <a:buNone/>
              <a:defRPr sz="5900">
                <a:solidFill>
                  <a:schemeClr val="lt1"/>
                </a:solidFill>
              </a:defRPr>
            </a:lvl9pPr>
          </a:lstStyle>
          <a:p>
            <a:endParaRPr/>
          </a:p>
        </p:txBody>
      </p:sp>
      <p:grpSp>
        <p:nvGrpSpPr>
          <p:cNvPr id="83" name="Google Shape;83;p12"/>
          <p:cNvGrpSpPr/>
          <p:nvPr/>
        </p:nvGrpSpPr>
        <p:grpSpPr>
          <a:xfrm>
            <a:off x="0" y="5687967"/>
            <a:ext cx="12262893" cy="1177908"/>
            <a:chOff x="0" y="5687967"/>
            <a:chExt cx="9197400" cy="1177908"/>
          </a:xfrm>
        </p:grpSpPr>
        <p:sp>
          <p:nvSpPr>
            <p:cNvPr id="84" name="Google Shape;84;p12"/>
            <p:cNvSpPr/>
            <p:nvPr/>
          </p:nvSpPr>
          <p:spPr>
            <a:xfrm>
              <a:off x="0" y="5948175"/>
              <a:ext cx="9197400" cy="917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p12"/>
            <p:cNvSpPr/>
            <p:nvPr/>
          </p:nvSpPr>
          <p:spPr>
            <a:xfrm>
              <a:off x="818800" y="5687967"/>
              <a:ext cx="457800" cy="336300"/>
            </a:xfrm>
            <a:prstGeom prst="triangle">
              <a:avLst>
                <a:gd name="adj" fmla="val 5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3"/>
          <p:cNvSpPr/>
          <p:nvPr/>
        </p:nvSpPr>
        <p:spPr>
          <a:xfrm>
            <a:off x="-10200" y="2323367"/>
            <a:ext cx="12212095" cy="4534520"/>
          </a:xfrm>
          <a:custGeom>
            <a:avLst/>
            <a:gdLst/>
            <a:ahLst/>
            <a:cxnLst/>
            <a:rect l="l" t="t" r="r" b="b"/>
            <a:pathLst>
              <a:path w="366372" h="136039" extrusionOk="0">
                <a:moveTo>
                  <a:pt x="0" y="255"/>
                </a:moveTo>
                <a:lnTo>
                  <a:pt x="0" y="136039"/>
                </a:lnTo>
                <a:lnTo>
                  <a:pt x="366372" y="136039"/>
                </a:lnTo>
                <a:lnTo>
                  <a:pt x="366372" y="255"/>
                </a:lnTo>
                <a:lnTo>
                  <a:pt x="54110" y="0"/>
                </a:lnTo>
                <a:lnTo>
                  <a:pt x="45720" y="10462"/>
                </a:lnTo>
                <a:lnTo>
                  <a:pt x="36991" y="611"/>
                </a:lnTo>
                <a:close/>
              </a:path>
            </a:pathLst>
          </a:custGeom>
          <a:solidFill>
            <a:schemeClr val="lt1"/>
          </a:solidFill>
          <a:ln>
            <a:noFill/>
          </a:ln>
        </p:spPr>
      </p:sp>
      <p:sp>
        <p:nvSpPr>
          <p:cNvPr id="88" name="Google Shape;88;p13"/>
          <p:cNvSpPr txBox="1">
            <a:spLocks noGrp="1"/>
          </p:cNvSpPr>
          <p:nvPr>
            <p:ph type="ctrTitle"/>
          </p:nvPr>
        </p:nvSpPr>
        <p:spPr>
          <a:xfrm>
            <a:off x="1178764" y="2888416"/>
            <a:ext cx="7546800" cy="1546500"/>
          </a:xfrm>
          <a:prstGeom prst="rect">
            <a:avLst/>
          </a:prstGeom>
        </p:spPr>
        <p:txBody>
          <a:bodyPr spcFirstLastPara="1" wrap="square" lIns="121900" tIns="121900" rIns="121900" bIns="121900" anchor="t" anchorCtr="0">
            <a:noAutofit/>
          </a:bodyPr>
          <a:lstStyle>
            <a:lvl1pPr lvl="0" rtl="0">
              <a:spcBef>
                <a:spcPts val="0"/>
              </a:spcBef>
              <a:spcAft>
                <a:spcPts val="0"/>
              </a:spcAft>
              <a:buSzPts val="5100"/>
              <a:buNone/>
              <a:defRPr sz="5100"/>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89" name="Google Shape;89;p13"/>
          <p:cNvSpPr txBox="1">
            <a:spLocks noGrp="1"/>
          </p:cNvSpPr>
          <p:nvPr>
            <p:ph type="subTitle" idx="1"/>
          </p:nvPr>
        </p:nvSpPr>
        <p:spPr>
          <a:xfrm>
            <a:off x="1178764" y="4548750"/>
            <a:ext cx="7546800" cy="10464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5"/>
              </a:buClr>
              <a:buSzPts val="3200"/>
              <a:buNone/>
              <a:defRPr sz="3200">
                <a:solidFill>
                  <a:schemeClr val="accent5"/>
                </a:solidFill>
              </a:defRPr>
            </a:lvl1pPr>
            <a:lvl2pPr lvl="1" rtl="0">
              <a:spcBef>
                <a:spcPts val="0"/>
              </a:spcBef>
              <a:spcAft>
                <a:spcPts val="0"/>
              </a:spcAft>
              <a:buClr>
                <a:schemeClr val="accent5"/>
              </a:buClr>
              <a:buSzPts val="3200"/>
              <a:buNone/>
              <a:defRPr>
                <a:solidFill>
                  <a:schemeClr val="accent5"/>
                </a:solidFill>
              </a:defRPr>
            </a:lvl2pPr>
            <a:lvl3pPr lvl="2" rtl="0">
              <a:spcBef>
                <a:spcPts val="0"/>
              </a:spcBef>
              <a:spcAft>
                <a:spcPts val="0"/>
              </a:spcAft>
              <a:buClr>
                <a:schemeClr val="accent5"/>
              </a:buClr>
              <a:buSzPts val="3200"/>
              <a:buNone/>
              <a:defRPr>
                <a:solidFill>
                  <a:schemeClr val="accent5"/>
                </a:solidFill>
              </a:defRPr>
            </a:lvl3pPr>
            <a:lvl4pPr lvl="3" rtl="0">
              <a:spcBef>
                <a:spcPts val="0"/>
              </a:spcBef>
              <a:spcAft>
                <a:spcPts val="0"/>
              </a:spcAft>
              <a:buClr>
                <a:schemeClr val="accent5"/>
              </a:buClr>
              <a:buSzPts val="3200"/>
              <a:buNone/>
              <a:defRPr sz="3200">
                <a:solidFill>
                  <a:schemeClr val="accent5"/>
                </a:solidFill>
              </a:defRPr>
            </a:lvl4pPr>
            <a:lvl5pPr lvl="4" rtl="0">
              <a:spcBef>
                <a:spcPts val="0"/>
              </a:spcBef>
              <a:spcAft>
                <a:spcPts val="0"/>
              </a:spcAft>
              <a:buClr>
                <a:schemeClr val="accent5"/>
              </a:buClr>
              <a:buSzPts val="3200"/>
              <a:buNone/>
              <a:defRPr sz="3200">
                <a:solidFill>
                  <a:schemeClr val="accent5"/>
                </a:solidFill>
              </a:defRPr>
            </a:lvl5pPr>
            <a:lvl6pPr lvl="5" rtl="0">
              <a:spcBef>
                <a:spcPts val="0"/>
              </a:spcBef>
              <a:spcAft>
                <a:spcPts val="0"/>
              </a:spcAft>
              <a:buClr>
                <a:schemeClr val="accent5"/>
              </a:buClr>
              <a:buSzPts val="3200"/>
              <a:buNone/>
              <a:defRPr sz="3200">
                <a:solidFill>
                  <a:schemeClr val="accent5"/>
                </a:solidFill>
              </a:defRPr>
            </a:lvl6pPr>
            <a:lvl7pPr lvl="6" rtl="0">
              <a:spcBef>
                <a:spcPts val="0"/>
              </a:spcBef>
              <a:spcAft>
                <a:spcPts val="0"/>
              </a:spcAft>
              <a:buClr>
                <a:schemeClr val="accent5"/>
              </a:buClr>
              <a:buSzPts val="3200"/>
              <a:buNone/>
              <a:defRPr sz="3200">
                <a:solidFill>
                  <a:schemeClr val="accent5"/>
                </a:solidFill>
              </a:defRPr>
            </a:lvl7pPr>
            <a:lvl8pPr lvl="7" rtl="0">
              <a:spcBef>
                <a:spcPts val="0"/>
              </a:spcBef>
              <a:spcAft>
                <a:spcPts val="0"/>
              </a:spcAft>
              <a:buClr>
                <a:schemeClr val="accent5"/>
              </a:buClr>
              <a:buSzPts val="3200"/>
              <a:buNone/>
              <a:defRPr sz="3200">
                <a:solidFill>
                  <a:schemeClr val="accent5"/>
                </a:solidFill>
              </a:defRPr>
            </a:lvl8pPr>
            <a:lvl9pPr lvl="8" rtl="0">
              <a:spcBef>
                <a:spcPts val="0"/>
              </a:spcBef>
              <a:spcAft>
                <a:spcPts val="0"/>
              </a:spcAft>
              <a:buClr>
                <a:schemeClr val="accent5"/>
              </a:buClr>
              <a:buSzPts val="3200"/>
              <a:buNone/>
              <a:defRPr sz="3200">
                <a:solidFill>
                  <a:schemeClr val="accent5"/>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FFFFFF"/>
        </a:solidFill>
        <a:effectLst/>
      </p:bgPr>
    </p:bg>
    <p:spTree>
      <p:nvGrpSpPr>
        <p:cNvPr id="1" name="Shape 90"/>
        <p:cNvGrpSpPr/>
        <p:nvPr/>
      </p:nvGrpSpPr>
      <p:grpSpPr>
        <a:xfrm>
          <a:off x="0" y="0"/>
          <a:ext cx="0" cy="0"/>
          <a:chOff x="0" y="0"/>
          <a:chExt cx="0" cy="0"/>
        </a:xfrm>
      </p:grpSpPr>
      <p:sp>
        <p:nvSpPr>
          <p:cNvPr id="91" name="Google Shape;91;p14"/>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92" name="Google Shape;92;p14"/>
          <p:cNvPicPr preferRelativeResize="0"/>
          <p:nvPr/>
        </p:nvPicPr>
        <p:blipFill rotWithShape="1">
          <a:blip r:embed="rId2">
            <a:alphaModFix/>
          </a:blip>
          <a:srcRect t="8313" b="8304"/>
          <a:stretch/>
        </p:blipFill>
        <p:spPr>
          <a:xfrm rot="-5400000">
            <a:off x="4738939" y="605394"/>
            <a:ext cx="2714166" cy="1503378"/>
          </a:xfrm>
          <a:prstGeom prst="rect">
            <a:avLst/>
          </a:prstGeom>
          <a:noFill/>
          <a:ln>
            <a:noFill/>
          </a:ln>
        </p:spPr>
      </p:pic>
      <p:sp>
        <p:nvSpPr>
          <p:cNvPr id="93" name="Google Shape;93;p14"/>
          <p:cNvSpPr/>
          <p:nvPr/>
        </p:nvSpPr>
        <p:spPr>
          <a:xfrm>
            <a:off x="5344333" y="1536759"/>
            <a:ext cx="1503600" cy="1177500"/>
          </a:xfrm>
          <a:prstGeom prst="rect">
            <a:avLst/>
          </a:prstGeom>
          <a:solidFill>
            <a:srgbClr val="004430">
              <a:alpha val="5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 name="Google Shape;94;p14"/>
          <p:cNvSpPr txBox="1">
            <a:spLocks noGrp="1"/>
          </p:cNvSpPr>
          <p:nvPr>
            <p:ph type="body" idx="1"/>
          </p:nvPr>
        </p:nvSpPr>
        <p:spPr>
          <a:xfrm>
            <a:off x="2166200" y="2882400"/>
            <a:ext cx="7859700" cy="1093200"/>
          </a:xfrm>
          <a:prstGeom prst="rect">
            <a:avLst/>
          </a:prstGeom>
        </p:spPr>
        <p:txBody>
          <a:bodyPr spcFirstLastPara="1" wrap="square" lIns="121900" tIns="121900" rIns="121900" bIns="121900" anchor="t" anchorCtr="0">
            <a:noAutofit/>
          </a:bodyPr>
          <a:lstStyle>
            <a:lvl1pPr marL="457200" lvl="0" indent="-482600" algn="ctr" rtl="0">
              <a:spcBef>
                <a:spcPts val="800"/>
              </a:spcBef>
              <a:spcAft>
                <a:spcPts val="0"/>
              </a:spcAft>
              <a:buClr>
                <a:schemeClr val="dk2"/>
              </a:buClr>
              <a:buSzPts val="4000"/>
              <a:buChar char="◍"/>
              <a:defRPr i="1">
                <a:solidFill>
                  <a:schemeClr val="dk2"/>
                </a:solidFill>
              </a:defRPr>
            </a:lvl1pPr>
            <a:lvl2pPr marL="914400" lvl="1" indent="-431800" algn="ctr" rtl="0">
              <a:spcBef>
                <a:spcPts val="0"/>
              </a:spcBef>
              <a:spcAft>
                <a:spcPts val="0"/>
              </a:spcAft>
              <a:buClr>
                <a:schemeClr val="dk2"/>
              </a:buClr>
              <a:buSzPts val="3200"/>
              <a:buChar char="○"/>
              <a:defRPr i="1">
                <a:solidFill>
                  <a:schemeClr val="dk2"/>
                </a:solidFill>
              </a:defRPr>
            </a:lvl2pPr>
            <a:lvl3pPr marL="1371600" lvl="2" indent="-431800" algn="ctr" rtl="0">
              <a:spcBef>
                <a:spcPts val="0"/>
              </a:spcBef>
              <a:spcAft>
                <a:spcPts val="0"/>
              </a:spcAft>
              <a:buClr>
                <a:schemeClr val="dk2"/>
              </a:buClr>
              <a:buSzPts val="3200"/>
              <a:buChar char="■"/>
              <a:defRPr i="1">
                <a:solidFill>
                  <a:schemeClr val="dk2"/>
                </a:solidFill>
              </a:defRPr>
            </a:lvl3pPr>
            <a:lvl4pPr marL="1828800" lvl="3" indent="-381000" algn="ctr" rtl="0">
              <a:spcBef>
                <a:spcPts val="0"/>
              </a:spcBef>
              <a:spcAft>
                <a:spcPts val="0"/>
              </a:spcAft>
              <a:buClr>
                <a:schemeClr val="dk2"/>
              </a:buClr>
              <a:buSzPts val="2400"/>
              <a:buChar char="●"/>
              <a:defRPr i="1">
                <a:solidFill>
                  <a:schemeClr val="dk2"/>
                </a:solidFill>
              </a:defRPr>
            </a:lvl4pPr>
            <a:lvl5pPr marL="2286000" lvl="4" indent="-381000" algn="ctr" rtl="0">
              <a:spcBef>
                <a:spcPts val="0"/>
              </a:spcBef>
              <a:spcAft>
                <a:spcPts val="0"/>
              </a:spcAft>
              <a:buClr>
                <a:schemeClr val="dk2"/>
              </a:buClr>
              <a:buSzPts val="2400"/>
              <a:buChar char="○"/>
              <a:defRPr i="1">
                <a:solidFill>
                  <a:schemeClr val="dk2"/>
                </a:solidFill>
              </a:defRPr>
            </a:lvl5pPr>
            <a:lvl6pPr marL="2743200" lvl="5" indent="-381000" algn="ctr" rtl="0">
              <a:spcBef>
                <a:spcPts val="0"/>
              </a:spcBef>
              <a:spcAft>
                <a:spcPts val="0"/>
              </a:spcAft>
              <a:buClr>
                <a:schemeClr val="dk2"/>
              </a:buClr>
              <a:buSzPts val="2400"/>
              <a:buChar char="■"/>
              <a:defRPr i="1">
                <a:solidFill>
                  <a:schemeClr val="dk2"/>
                </a:solidFill>
              </a:defRPr>
            </a:lvl6pPr>
            <a:lvl7pPr marL="3200400" lvl="6" indent="-381000" algn="ctr" rtl="0">
              <a:spcBef>
                <a:spcPts val="0"/>
              </a:spcBef>
              <a:spcAft>
                <a:spcPts val="0"/>
              </a:spcAft>
              <a:buClr>
                <a:schemeClr val="dk2"/>
              </a:buClr>
              <a:buSzPts val="2400"/>
              <a:buChar char="●"/>
              <a:defRPr i="1">
                <a:solidFill>
                  <a:schemeClr val="dk2"/>
                </a:solidFill>
              </a:defRPr>
            </a:lvl7pPr>
            <a:lvl8pPr marL="3657600" lvl="7" indent="-381000" algn="ctr" rtl="0">
              <a:spcBef>
                <a:spcPts val="0"/>
              </a:spcBef>
              <a:spcAft>
                <a:spcPts val="0"/>
              </a:spcAft>
              <a:buClr>
                <a:schemeClr val="dk2"/>
              </a:buClr>
              <a:buSzPts val="2400"/>
              <a:buChar char="○"/>
              <a:defRPr i="1">
                <a:solidFill>
                  <a:schemeClr val="dk2"/>
                </a:solidFill>
              </a:defRPr>
            </a:lvl8pPr>
            <a:lvl9pPr marL="4114800" lvl="8" indent="-381000" algn="ctr" rtl="0">
              <a:spcBef>
                <a:spcPts val="0"/>
              </a:spcBef>
              <a:spcAft>
                <a:spcPts val="0"/>
              </a:spcAft>
              <a:buClr>
                <a:schemeClr val="dk2"/>
              </a:buClr>
              <a:buSzPts val="2400"/>
              <a:buChar char="■"/>
              <a:defRPr i="1">
                <a:solidFill>
                  <a:schemeClr val="dk2"/>
                </a:solidFill>
              </a:defRPr>
            </a:lvl9pPr>
          </a:lstStyle>
          <a:p>
            <a:endParaRPr/>
          </a:p>
        </p:txBody>
      </p:sp>
      <p:sp>
        <p:nvSpPr>
          <p:cNvPr id="95" name="Google Shape;95;p14"/>
          <p:cNvSpPr txBox="1"/>
          <p:nvPr/>
        </p:nvSpPr>
        <p:spPr>
          <a:xfrm>
            <a:off x="4791200" y="1432864"/>
            <a:ext cx="2609700" cy="871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2800">
                <a:solidFill>
                  <a:schemeClr val="lt1"/>
                </a:solidFill>
                <a:latin typeface="Georgia"/>
                <a:ea typeface="Georgia"/>
                <a:cs typeface="Georgia"/>
                <a:sym typeface="Georgia"/>
              </a:rPr>
              <a:t>“</a:t>
            </a:r>
            <a:endParaRPr sz="12800">
              <a:solidFill>
                <a:schemeClr val="lt1"/>
              </a:solidFill>
              <a:latin typeface="Georgia"/>
              <a:ea typeface="Georgia"/>
              <a:cs typeface="Georgia"/>
              <a:sym typeface="Georgia"/>
            </a:endParaRPr>
          </a:p>
        </p:txBody>
      </p:sp>
      <p:sp>
        <p:nvSpPr>
          <p:cNvPr id="96" name="Google Shape;96;p14"/>
          <p:cNvSpPr txBox="1">
            <a:spLocks noGrp="1"/>
          </p:cNvSpPr>
          <p:nvPr>
            <p:ph type="sldNum" idx="12"/>
          </p:nvPr>
        </p:nvSpPr>
        <p:spPr>
          <a:xfrm>
            <a:off x="5794200" y="6231525"/>
            <a:ext cx="603600" cy="524700"/>
          </a:xfrm>
          <a:prstGeom prst="rect">
            <a:avLst/>
          </a:prstGeom>
        </p:spPr>
        <p:txBody>
          <a:bodyPr spcFirstLastPara="1" wrap="square" lIns="121900" tIns="121900" rIns="121900" bIns="121900"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leaf)" type="tx">
  <p:cSld name="TITLE_AND_BODY">
    <p:spTree>
      <p:nvGrpSpPr>
        <p:cNvPr id="1" name="Shape 97"/>
        <p:cNvGrpSpPr/>
        <p:nvPr/>
      </p:nvGrpSpPr>
      <p:grpSpPr>
        <a:xfrm>
          <a:off x="0" y="0"/>
          <a:ext cx="0" cy="0"/>
          <a:chOff x="0" y="0"/>
          <a:chExt cx="0" cy="0"/>
        </a:xfrm>
      </p:grpSpPr>
      <p:sp>
        <p:nvSpPr>
          <p:cNvPr id="98" name="Google Shape;98;p15"/>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 name="Google Shape;99;p15"/>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0" name="Google Shape;100;p15"/>
          <p:cNvSpPr txBox="1">
            <a:spLocks noGrp="1"/>
          </p:cNvSpPr>
          <p:nvPr>
            <p:ph type="body" idx="1"/>
          </p:nvPr>
        </p:nvSpPr>
        <p:spPr>
          <a:xfrm>
            <a:off x="3009900" y="2278854"/>
            <a:ext cx="8204400" cy="4212900"/>
          </a:xfrm>
          <a:prstGeom prst="rect">
            <a:avLst/>
          </a:prstGeom>
        </p:spPr>
        <p:txBody>
          <a:bodyPr spcFirstLastPara="1" wrap="square" lIns="121900" tIns="121900" rIns="121900" bIns="121900" anchor="t" anchorCtr="0">
            <a:noAutofit/>
          </a:bodyPr>
          <a:lstStyle>
            <a:lvl1pPr marL="457200" lvl="0" indent="-431800" rtl="0">
              <a:spcBef>
                <a:spcPts val="800"/>
              </a:spcBef>
              <a:spcAft>
                <a:spcPts val="0"/>
              </a:spcAft>
              <a:buSzPts val="3200"/>
              <a:buChar char="◍"/>
              <a:defRPr sz="32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pic>
        <p:nvPicPr>
          <p:cNvPr id="101" name="Google Shape;101;p15"/>
          <p:cNvPicPr preferRelativeResize="0"/>
          <p:nvPr/>
        </p:nvPicPr>
        <p:blipFill rotWithShape="1">
          <a:blip r:embed="rId2">
            <a:alphaModFix/>
          </a:blip>
          <a:srcRect l="5767" t="29553" b="29557"/>
          <a:stretch/>
        </p:blipFill>
        <p:spPr>
          <a:xfrm rot="10800000" flipH="1">
            <a:off x="0" y="859433"/>
            <a:ext cx="2590800" cy="1124134"/>
          </a:xfrm>
          <a:prstGeom prst="rect">
            <a:avLst/>
          </a:prstGeom>
          <a:noFill/>
          <a:ln>
            <a:noFill/>
          </a:ln>
        </p:spPr>
      </p:pic>
      <p:sp>
        <p:nvSpPr>
          <p:cNvPr id="102" name="Google Shape;102;p15"/>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sea)">
  <p:cSld name="TITLE_AND_BODY_1">
    <p:spTree>
      <p:nvGrpSpPr>
        <p:cNvPr id="1" name="Shape 103"/>
        <p:cNvGrpSpPr/>
        <p:nvPr/>
      </p:nvGrpSpPr>
      <p:grpSpPr>
        <a:xfrm>
          <a:off x="0" y="0"/>
          <a:ext cx="0" cy="0"/>
          <a:chOff x="0" y="0"/>
          <a:chExt cx="0" cy="0"/>
        </a:xfrm>
      </p:grpSpPr>
      <p:sp>
        <p:nvSpPr>
          <p:cNvPr id="104" name="Google Shape;104;p16"/>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 name="Google Shape;105;p16"/>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accent3"/>
              </a:buClr>
              <a:buSzPts val="3200"/>
              <a:buNone/>
              <a:defRPr>
                <a:solidFill>
                  <a:schemeClr val="accent3"/>
                </a:solidFill>
              </a:defRPr>
            </a:lvl1pPr>
            <a:lvl2pPr lvl="1" rtl="0">
              <a:spcBef>
                <a:spcPts val="0"/>
              </a:spcBef>
              <a:spcAft>
                <a:spcPts val="0"/>
              </a:spcAft>
              <a:buClr>
                <a:schemeClr val="accent3"/>
              </a:buClr>
              <a:buSzPts val="3200"/>
              <a:buNone/>
              <a:defRPr>
                <a:solidFill>
                  <a:schemeClr val="accent3"/>
                </a:solidFill>
              </a:defRPr>
            </a:lvl2pPr>
            <a:lvl3pPr lvl="2" rtl="0">
              <a:spcBef>
                <a:spcPts val="0"/>
              </a:spcBef>
              <a:spcAft>
                <a:spcPts val="0"/>
              </a:spcAft>
              <a:buClr>
                <a:schemeClr val="accent3"/>
              </a:buClr>
              <a:buSzPts val="3200"/>
              <a:buNone/>
              <a:defRPr>
                <a:solidFill>
                  <a:schemeClr val="accent3"/>
                </a:solidFill>
              </a:defRPr>
            </a:lvl3pPr>
            <a:lvl4pPr lvl="3" rtl="0">
              <a:spcBef>
                <a:spcPts val="0"/>
              </a:spcBef>
              <a:spcAft>
                <a:spcPts val="0"/>
              </a:spcAft>
              <a:buClr>
                <a:schemeClr val="accent3"/>
              </a:buClr>
              <a:buSzPts val="3200"/>
              <a:buNone/>
              <a:defRPr>
                <a:solidFill>
                  <a:schemeClr val="accent3"/>
                </a:solidFill>
              </a:defRPr>
            </a:lvl4pPr>
            <a:lvl5pPr lvl="4" rtl="0">
              <a:spcBef>
                <a:spcPts val="0"/>
              </a:spcBef>
              <a:spcAft>
                <a:spcPts val="0"/>
              </a:spcAft>
              <a:buClr>
                <a:schemeClr val="accent3"/>
              </a:buClr>
              <a:buSzPts val="3200"/>
              <a:buNone/>
              <a:defRPr>
                <a:solidFill>
                  <a:schemeClr val="accent3"/>
                </a:solidFill>
              </a:defRPr>
            </a:lvl5pPr>
            <a:lvl6pPr lvl="5" rtl="0">
              <a:spcBef>
                <a:spcPts val="0"/>
              </a:spcBef>
              <a:spcAft>
                <a:spcPts val="0"/>
              </a:spcAft>
              <a:buClr>
                <a:schemeClr val="accent3"/>
              </a:buClr>
              <a:buSzPts val="3200"/>
              <a:buNone/>
              <a:defRPr>
                <a:solidFill>
                  <a:schemeClr val="accent3"/>
                </a:solidFill>
              </a:defRPr>
            </a:lvl6pPr>
            <a:lvl7pPr lvl="6" rtl="0">
              <a:spcBef>
                <a:spcPts val="0"/>
              </a:spcBef>
              <a:spcAft>
                <a:spcPts val="0"/>
              </a:spcAft>
              <a:buClr>
                <a:schemeClr val="accent3"/>
              </a:buClr>
              <a:buSzPts val="3200"/>
              <a:buNone/>
              <a:defRPr>
                <a:solidFill>
                  <a:schemeClr val="accent3"/>
                </a:solidFill>
              </a:defRPr>
            </a:lvl7pPr>
            <a:lvl8pPr lvl="7" rtl="0">
              <a:spcBef>
                <a:spcPts val="0"/>
              </a:spcBef>
              <a:spcAft>
                <a:spcPts val="0"/>
              </a:spcAft>
              <a:buClr>
                <a:schemeClr val="accent3"/>
              </a:buClr>
              <a:buSzPts val="3200"/>
              <a:buNone/>
              <a:defRPr>
                <a:solidFill>
                  <a:schemeClr val="accent3"/>
                </a:solidFill>
              </a:defRPr>
            </a:lvl8pPr>
            <a:lvl9pPr lvl="8" rtl="0">
              <a:spcBef>
                <a:spcPts val="0"/>
              </a:spcBef>
              <a:spcAft>
                <a:spcPts val="0"/>
              </a:spcAft>
              <a:buClr>
                <a:schemeClr val="accent3"/>
              </a:buClr>
              <a:buSzPts val="3200"/>
              <a:buNone/>
              <a:defRPr>
                <a:solidFill>
                  <a:schemeClr val="accent3"/>
                </a:solidFill>
              </a:defRPr>
            </a:lvl9pPr>
          </a:lstStyle>
          <a:p>
            <a:endParaRPr/>
          </a:p>
        </p:txBody>
      </p:sp>
      <p:sp>
        <p:nvSpPr>
          <p:cNvPr id="106" name="Google Shape;106;p16"/>
          <p:cNvSpPr txBox="1">
            <a:spLocks noGrp="1"/>
          </p:cNvSpPr>
          <p:nvPr>
            <p:ph type="body" idx="1"/>
          </p:nvPr>
        </p:nvSpPr>
        <p:spPr>
          <a:xfrm>
            <a:off x="3009900" y="2278854"/>
            <a:ext cx="8204400" cy="4212900"/>
          </a:xfrm>
          <a:prstGeom prst="rect">
            <a:avLst/>
          </a:prstGeom>
        </p:spPr>
        <p:txBody>
          <a:bodyPr spcFirstLastPara="1" wrap="square" lIns="121900" tIns="121900" rIns="121900" bIns="121900" anchor="t" anchorCtr="0">
            <a:noAutofit/>
          </a:bodyPr>
          <a:lstStyle>
            <a:lvl1pPr marL="457200" lvl="0" indent="-431800" rtl="0">
              <a:spcBef>
                <a:spcPts val="800"/>
              </a:spcBef>
              <a:spcAft>
                <a:spcPts val="0"/>
              </a:spcAft>
              <a:buClr>
                <a:schemeClr val="accent3"/>
              </a:buClr>
              <a:buSzPts val="3200"/>
              <a:buChar char="◍"/>
              <a:defRPr sz="3200"/>
            </a:lvl1pPr>
            <a:lvl2pPr marL="914400" lvl="1" indent="-381000" rtl="0">
              <a:spcBef>
                <a:spcPts val="0"/>
              </a:spcBef>
              <a:spcAft>
                <a:spcPts val="0"/>
              </a:spcAft>
              <a:buClr>
                <a:schemeClr val="accent3"/>
              </a:buClr>
              <a:buSzPts val="2400"/>
              <a:buChar char="○"/>
              <a:defRPr sz="2400"/>
            </a:lvl2pPr>
            <a:lvl3pPr marL="1371600" lvl="2" indent="-381000" rtl="0">
              <a:spcBef>
                <a:spcPts val="0"/>
              </a:spcBef>
              <a:spcAft>
                <a:spcPts val="0"/>
              </a:spcAft>
              <a:buClr>
                <a:schemeClr val="accent3"/>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pic>
        <p:nvPicPr>
          <p:cNvPr id="107" name="Google Shape;107;p16" descr="Sea, Ocean, Infinity, Wide,"/>
          <p:cNvPicPr preferRelativeResize="0"/>
          <p:nvPr/>
        </p:nvPicPr>
        <p:blipFill rotWithShape="1">
          <a:blip r:embed="rId2">
            <a:alphaModFix/>
          </a:blip>
          <a:srcRect l="14499" t="41827" r="47082" b="28536"/>
          <a:stretch/>
        </p:blipFill>
        <p:spPr>
          <a:xfrm>
            <a:off x="0" y="859467"/>
            <a:ext cx="2590802" cy="1124099"/>
          </a:xfrm>
          <a:prstGeom prst="rect">
            <a:avLst/>
          </a:prstGeom>
          <a:noFill/>
          <a:ln>
            <a:noFill/>
          </a:ln>
        </p:spPr>
      </p:pic>
      <p:sp>
        <p:nvSpPr>
          <p:cNvPr id="108" name="Google Shape;108;p16"/>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sky)">
  <p:cSld name="TITLE_AND_BODY_1_1">
    <p:spTree>
      <p:nvGrpSpPr>
        <p:cNvPr id="1" name="Shape 109"/>
        <p:cNvGrpSpPr/>
        <p:nvPr/>
      </p:nvGrpSpPr>
      <p:grpSpPr>
        <a:xfrm>
          <a:off x="0" y="0"/>
          <a:ext cx="0" cy="0"/>
          <a:chOff x="0" y="0"/>
          <a:chExt cx="0" cy="0"/>
        </a:xfrm>
      </p:grpSpPr>
      <p:sp>
        <p:nvSpPr>
          <p:cNvPr id="110" name="Google Shape;110;p17"/>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 name="Google Shape;111;p17"/>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
        <p:nvSpPr>
          <p:cNvPr id="112" name="Google Shape;112;p17"/>
          <p:cNvSpPr txBox="1">
            <a:spLocks noGrp="1"/>
          </p:cNvSpPr>
          <p:nvPr>
            <p:ph type="body" idx="1"/>
          </p:nvPr>
        </p:nvSpPr>
        <p:spPr>
          <a:xfrm>
            <a:off x="3009900" y="2278854"/>
            <a:ext cx="8204400" cy="4212900"/>
          </a:xfrm>
          <a:prstGeom prst="rect">
            <a:avLst/>
          </a:prstGeom>
        </p:spPr>
        <p:txBody>
          <a:bodyPr spcFirstLastPara="1" wrap="square" lIns="121900" tIns="121900" rIns="121900" bIns="121900" anchor="t" anchorCtr="0">
            <a:noAutofit/>
          </a:bodyPr>
          <a:lstStyle>
            <a:lvl1pPr marL="457200" lvl="0" indent="-431800" rtl="0">
              <a:spcBef>
                <a:spcPts val="800"/>
              </a:spcBef>
              <a:spcAft>
                <a:spcPts val="0"/>
              </a:spcAft>
              <a:buClr>
                <a:schemeClr val="accent4"/>
              </a:buClr>
              <a:buSzPts val="3200"/>
              <a:buChar char="◍"/>
              <a:defRPr sz="3200"/>
            </a:lvl1pPr>
            <a:lvl2pPr marL="914400" lvl="1" indent="-381000" rtl="0">
              <a:spcBef>
                <a:spcPts val="0"/>
              </a:spcBef>
              <a:spcAft>
                <a:spcPts val="0"/>
              </a:spcAft>
              <a:buClr>
                <a:schemeClr val="accent4"/>
              </a:buClr>
              <a:buSzPts val="2400"/>
              <a:buChar char="○"/>
              <a:defRPr sz="2400"/>
            </a:lvl2pPr>
            <a:lvl3pPr marL="1371600" lvl="2" indent="-381000" rtl="0">
              <a:spcBef>
                <a:spcPts val="0"/>
              </a:spcBef>
              <a:spcAft>
                <a:spcPts val="0"/>
              </a:spcAft>
              <a:buClr>
                <a:schemeClr val="accent4"/>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pic>
        <p:nvPicPr>
          <p:cNvPr id="113" name="Google Shape;113;p17" descr="Flat land, big sky, Wicken Fen"/>
          <p:cNvPicPr preferRelativeResize="0"/>
          <p:nvPr/>
        </p:nvPicPr>
        <p:blipFill rotWithShape="1">
          <a:blip r:embed="rId2">
            <a:alphaModFix/>
          </a:blip>
          <a:srcRect l="20350" t="27743" r="33752" b="32459"/>
          <a:stretch/>
        </p:blipFill>
        <p:spPr>
          <a:xfrm>
            <a:off x="0" y="859467"/>
            <a:ext cx="2590802" cy="1124100"/>
          </a:xfrm>
          <a:prstGeom prst="rect">
            <a:avLst/>
          </a:prstGeom>
          <a:noFill/>
          <a:ln>
            <a:noFill/>
          </a:ln>
        </p:spPr>
      </p:pic>
      <p:sp>
        <p:nvSpPr>
          <p:cNvPr id="114" name="Google Shape;114;p17"/>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leaf)" type="twoColTx">
  <p:cSld name="TITLE_AND_TWO_COLUMNS">
    <p:spTree>
      <p:nvGrpSpPr>
        <p:cNvPr id="1" name="Shape 115"/>
        <p:cNvGrpSpPr/>
        <p:nvPr/>
      </p:nvGrpSpPr>
      <p:grpSpPr>
        <a:xfrm>
          <a:off x="0" y="0"/>
          <a:ext cx="0" cy="0"/>
          <a:chOff x="0" y="0"/>
          <a:chExt cx="0" cy="0"/>
        </a:xfrm>
      </p:grpSpPr>
      <p:sp>
        <p:nvSpPr>
          <p:cNvPr id="116" name="Google Shape;116;p18"/>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 name="Google Shape;117;p18"/>
          <p:cNvSpPr txBox="1">
            <a:spLocks noGrp="1"/>
          </p:cNvSpPr>
          <p:nvPr>
            <p:ph type="body" idx="1"/>
          </p:nvPr>
        </p:nvSpPr>
        <p:spPr>
          <a:xfrm>
            <a:off x="3009900" y="2352675"/>
            <a:ext cx="4161300" cy="42147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Clr>
                <a:schemeClr val="dk1"/>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18" name="Google Shape;118;p18"/>
          <p:cNvSpPr txBox="1">
            <a:spLocks noGrp="1"/>
          </p:cNvSpPr>
          <p:nvPr>
            <p:ph type="body" idx="2"/>
          </p:nvPr>
        </p:nvSpPr>
        <p:spPr>
          <a:xfrm>
            <a:off x="7421431" y="2352675"/>
            <a:ext cx="4161300" cy="42147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Clr>
                <a:schemeClr val="dk1"/>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19" name="Google Shape;119;p18"/>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0" name="Google Shape;120;p18"/>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21" name="Google Shape;121;p18"/>
          <p:cNvPicPr preferRelativeResize="0"/>
          <p:nvPr/>
        </p:nvPicPr>
        <p:blipFill rotWithShape="1">
          <a:blip r:embed="rId2">
            <a:alphaModFix/>
          </a:blip>
          <a:srcRect l="5767" t="29553" b="29557"/>
          <a:stretch/>
        </p:blipFill>
        <p:spPr>
          <a:xfrm rot="10800000" flipH="1">
            <a:off x="0" y="859433"/>
            <a:ext cx="2590800" cy="112413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sea)">
  <p:cSld name="TITLE_AND_TWO_COLUMNS_2">
    <p:spTree>
      <p:nvGrpSpPr>
        <p:cNvPr id="1" name="Shape 122"/>
        <p:cNvGrpSpPr/>
        <p:nvPr/>
      </p:nvGrpSpPr>
      <p:grpSpPr>
        <a:xfrm>
          <a:off x="0" y="0"/>
          <a:ext cx="0" cy="0"/>
          <a:chOff x="0" y="0"/>
          <a:chExt cx="0" cy="0"/>
        </a:xfrm>
      </p:grpSpPr>
      <p:sp>
        <p:nvSpPr>
          <p:cNvPr id="123" name="Google Shape;123;p19"/>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19"/>
          <p:cNvSpPr txBox="1">
            <a:spLocks noGrp="1"/>
          </p:cNvSpPr>
          <p:nvPr>
            <p:ph type="body" idx="1"/>
          </p:nvPr>
        </p:nvSpPr>
        <p:spPr>
          <a:xfrm>
            <a:off x="3009900" y="2352675"/>
            <a:ext cx="4161300" cy="42147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Clr>
                <a:schemeClr val="accent3"/>
              </a:buClr>
              <a:buSzPts val="2400"/>
              <a:buChar char="◍"/>
              <a:defRPr sz="2400"/>
            </a:lvl1pPr>
            <a:lvl2pPr marL="914400" lvl="1" indent="-381000" rtl="0">
              <a:spcBef>
                <a:spcPts val="0"/>
              </a:spcBef>
              <a:spcAft>
                <a:spcPts val="0"/>
              </a:spcAft>
              <a:buClr>
                <a:schemeClr val="accent3"/>
              </a:buClr>
              <a:buSzPts val="2400"/>
              <a:buChar char="○"/>
              <a:defRPr sz="2400"/>
            </a:lvl2pPr>
            <a:lvl3pPr marL="1371600" lvl="2" indent="-381000" rtl="0">
              <a:spcBef>
                <a:spcPts val="0"/>
              </a:spcBef>
              <a:spcAft>
                <a:spcPts val="0"/>
              </a:spcAft>
              <a:buClr>
                <a:schemeClr val="dk1"/>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25" name="Google Shape;125;p19"/>
          <p:cNvSpPr txBox="1">
            <a:spLocks noGrp="1"/>
          </p:cNvSpPr>
          <p:nvPr>
            <p:ph type="body" idx="2"/>
          </p:nvPr>
        </p:nvSpPr>
        <p:spPr>
          <a:xfrm>
            <a:off x="7421431" y="2352675"/>
            <a:ext cx="4161300" cy="42147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Clr>
                <a:schemeClr val="accent3"/>
              </a:buClr>
              <a:buSzPts val="2400"/>
              <a:buChar char="◍"/>
              <a:defRPr sz="2400"/>
            </a:lvl1pPr>
            <a:lvl2pPr marL="914400" lvl="1" indent="-381000" rtl="0">
              <a:spcBef>
                <a:spcPts val="0"/>
              </a:spcBef>
              <a:spcAft>
                <a:spcPts val="0"/>
              </a:spcAft>
              <a:buClr>
                <a:schemeClr val="accent3"/>
              </a:buClr>
              <a:buSzPts val="2400"/>
              <a:buChar char="○"/>
              <a:defRPr sz="2400"/>
            </a:lvl2pPr>
            <a:lvl3pPr marL="1371600" lvl="2" indent="-381000" rtl="0">
              <a:spcBef>
                <a:spcPts val="0"/>
              </a:spcBef>
              <a:spcAft>
                <a:spcPts val="0"/>
              </a:spcAft>
              <a:buClr>
                <a:schemeClr val="dk1"/>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26" name="Google Shape;126;p19"/>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accent3"/>
              </a:buClr>
              <a:buSzPts val="3200"/>
              <a:buNone/>
              <a:defRPr>
                <a:solidFill>
                  <a:schemeClr val="accent3"/>
                </a:solidFill>
              </a:defRPr>
            </a:lvl1pPr>
            <a:lvl2pPr lvl="1" rtl="0">
              <a:spcBef>
                <a:spcPts val="0"/>
              </a:spcBef>
              <a:spcAft>
                <a:spcPts val="0"/>
              </a:spcAft>
              <a:buClr>
                <a:schemeClr val="accent3"/>
              </a:buClr>
              <a:buSzPts val="3200"/>
              <a:buNone/>
              <a:defRPr>
                <a:solidFill>
                  <a:schemeClr val="accent3"/>
                </a:solidFill>
              </a:defRPr>
            </a:lvl2pPr>
            <a:lvl3pPr lvl="2" rtl="0">
              <a:spcBef>
                <a:spcPts val="0"/>
              </a:spcBef>
              <a:spcAft>
                <a:spcPts val="0"/>
              </a:spcAft>
              <a:buClr>
                <a:schemeClr val="accent3"/>
              </a:buClr>
              <a:buSzPts val="3200"/>
              <a:buNone/>
              <a:defRPr>
                <a:solidFill>
                  <a:schemeClr val="accent3"/>
                </a:solidFill>
              </a:defRPr>
            </a:lvl3pPr>
            <a:lvl4pPr lvl="3" rtl="0">
              <a:spcBef>
                <a:spcPts val="0"/>
              </a:spcBef>
              <a:spcAft>
                <a:spcPts val="0"/>
              </a:spcAft>
              <a:buClr>
                <a:schemeClr val="accent3"/>
              </a:buClr>
              <a:buSzPts val="3200"/>
              <a:buNone/>
              <a:defRPr>
                <a:solidFill>
                  <a:schemeClr val="accent3"/>
                </a:solidFill>
              </a:defRPr>
            </a:lvl4pPr>
            <a:lvl5pPr lvl="4" rtl="0">
              <a:spcBef>
                <a:spcPts val="0"/>
              </a:spcBef>
              <a:spcAft>
                <a:spcPts val="0"/>
              </a:spcAft>
              <a:buClr>
                <a:schemeClr val="accent3"/>
              </a:buClr>
              <a:buSzPts val="3200"/>
              <a:buNone/>
              <a:defRPr>
                <a:solidFill>
                  <a:schemeClr val="accent3"/>
                </a:solidFill>
              </a:defRPr>
            </a:lvl5pPr>
            <a:lvl6pPr lvl="5" rtl="0">
              <a:spcBef>
                <a:spcPts val="0"/>
              </a:spcBef>
              <a:spcAft>
                <a:spcPts val="0"/>
              </a:spcAft>
              <a:buClr>
                <a:schemeClr val="accent3"/>
              </a:buClr>
              <a:buSzPts val="3200"/>
              <a:buNone/>
              <a:defRPr>
                <a:solidFill>
                  <a:schemeClr val="accent3"/>
                </a:solidFill>
              </a:defRPr>
            </a:lvl6pPr>
            <a:lvl7pPr lvl="6" rtl="0">
              <a:spcBef>
                <a:spcPts val="0"/>
              </a:spcBef>
              <a:spcAft>
                <a:spcPts val="0"/>
              </a:spcAft>
              <a:buClr>
                <a:schemeClr val="accent3"/>
              </a:buClr>
              <a:buSzPts val="3200"/>
              <a:buNone/>
              <a:defRPr>
                <a:solidFill>
                  <a:schemeClr val="accent3"/>
                </a:solidFill>
              </a:defRPr>
            </a:lvl7pPr>
            <a:lvl8pPr lvl="7" rtl="0">
              <a:spcBef>
                <a:spcPts val="0"/>
              </a:spcBef>
              <a:spcAft>
                <a:spcPts val="0"/>
              </a:spcAft>
              <a:buClr>
                <a:schemeClr val="accent3"/>
              </a:buClr>
              <a:buSzPts val="3200"/>
              <a:buNone/>
              <a:defRPr>
                <a:solidFill>
                  <a:schemeClr val="accent3"/>
                </a:solidFill>
              </a:defRPr>
            </a:lvl8pPr>
            <a:lvl9pPr lvl="8" rtl="0">
              <a:spcBef>
                <a:spcPts val="0"/>
              </a:spcBef>
              <a:spcAft>
                <a:spcPts val="0"/>
              </a:spcAft>
              <a:buClr>
                <a:schemeClr val="accent3"/>
              </a:buClr>
              <a:buSzPts val="3200"/>
              <a:buNone/>
              <a:defRPr>
                <a:solidFill>
                  <a:schemeClr val="accent3"/>
                </a:solidFill>
              </a:defRPr>
            </a:lvl9pPr>
          </a:lstStyle>
          <a:p>
            <a:endParaRPr/>
          </a:p>
        </p:txBody>
      </p:sp>
      <p:sp>
        <p:nvSpPr>
          <p:cNvPr id="127" name="Google Shape;127;p19"/>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28" name="Google Shape;128;p19" descr="Sea, Ocean, Infinity, Wide,"/>
          <p:cNvPicPr preferRelativeResize="0"/>
          <p:nvPr/>
        </p:nvPicPr>
        <p:blipFill rotWithShape="1">
          <a:blip r:embed="rId2">
            <a:alphaModFix/>
          </a:blip>
          <a:srcRect l="14499" t="41827" r="47082" b="28536"/>
          <a:stretch/>
        </p:blipFill>
        <p:spPr>
          <a:xfrm>
            <a:off x="0" y="859467"/>
            <a:ext cx="2590802" cy="11240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sky)">
  <p:cSld name="TITLE_AND_TWO_COLUMNS_2_1">
    <p:spTree>
      <p:nvGrpSpPr>
        <p:cNvPr id="1" name="Shape 129"/>
        <p:cNvGrpSpPr/>
        <p:nvPr/>
      </p:nvGrpSpPr>
      <p:grpSpPr>
        <a:xfrm>
          <a:off x="0" y="0"/>
          <a:ext cx="0" cy="0"/>
          <a:chOff x="0" y="0"/>
          <a:chExt cx="0" cy="0"/>
        </a:xfrm>
      </p:grpSpPr>
      <p:sp>
        <p:nvSpPr>
          <p:cNvPr id="130" name="Google Shape;130;p20"/>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20"/>
          <p:cNvSpPr txBox="1">
            <a:spLocks noGrp="1"/>
          </p:cNvSpPr>
          <p:nvPr>
            <p:ph type="body" idx="1"/>
          </p:nvPr>
        </p:nvSpPr>
        <p:spPr>
          <a:xfrm>
            <a:off x="3009900" y="2352675"/>
            <a:ext cx="4161300" cy="42147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Clr>
                <a:schemeClr val="accent4"/>
              </a:buClr>
              <a:buSzPts val="2400"/>
              <a:buChar char="◍"/>
              <a:defRPr sz="2400"/>
            </a:lvl1pPr>
            <a:lvl2pPr marL="914400" lvl="1" indent="-381000" rtl="0">
              <a:spcBef>
                <a:spcPts val="0"/>
              </a:spcBef>
              <a:spcAft>
                <a:spcPts val="0"/>
              </a:spcAft>
              <a:buClr>
                <a:schemeClr val="accent4"/>
              </a:buClr>
              <a:buSzPts val="2400"/>
              <a:buChar char="○"/>
              <a:defRPr sz="2400"/>
            </a:lvl2pPr>
            <a:lvl3pPr marL="1371600" lvl="2" indent="-381000" rtl="0">
              <a:spcBef>
                <a:spcPts val="0"/>
              </a:spcBef>
              <a:spcAft>
                <a:spcPts val="0"/>
              </a:spcAft>
              <a:buClr>
                <a:schemeClr val="dk1"/>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32" name="Google Shape;132;p20"/>
          <p:cNvSpPr txBox="1">
            <a:spLocks noGrp="1"/>
          </p:cNvSpPr>
          <p:nvPr>
            <p:ph type="body" idx="2"/>
          </p:nvPr>
        </p:nvSpPr>
        <p:spPr>
          <a:xfrm>
            <a:off x="7421431" y="2352675"/>
            <a:ext cx="4161300" cy="42147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Clr>
                <a:schemeClr val="accent4"/>
              </a:buClr>
              <a:buSzPts val="2400"/>
              <a:buChar char="◍"/>
              <a:defRPr sz="2400"/>
            </a:lvl1pPr>
            <a:lvl2pPr marL="914400" lvl="1" indent="-381000" rtl="0">
              <a:spcBef>
                <a:spcPts val="0"/>
              </a:spcBef>
              <a:spcAft>
                <a:spcPts val="0"/>
              </a:spcAft>
              <a:buClr>
                <a:schemeClr val="accent4"/>
              </a:buClr>
              <a:buSzPts val="2400"/>
              <a:buChar char="○"/>
              <a:defRPr sz="2400"/>
            </a:lvl2pPr>
            <a:lvl3pPr marL="1371600" lvl="2" indent="-381000" rtl="0">
              <a:spcBef>
                <a:spcPts val="0"/>
              </a:spcBef>
              <a:spcAft>
                <a:spcPts val="0"/>
              </a:spcAft>
              <a:buClr>
                <a:schemeClr val="dk1"/>
              </a:buClr>
              <a:buSzPts val="2400"/>
              <a:buChar char="■"/>
              <a:defRPr sz="2400"/>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33" name="Google Shape;133;p20"/>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
        <p:nvSpPr>
          <p:cNvPr id="134" name="Google Shape;134;p20"/>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35" name="Google Shape;135;p20" descr="Flat land, big sky, Wicken Fen"/>
          <p:cNvPicPr preferRelativeResize="0"/>
          <p:nvPr/>
        </p:nvPicPr>
        <p:blipFill rotWithShape="1">
          <a:blip r:embed="rId2">
            <a:alphaModFix/>
          </a:blip>
          <a:srcRect l="20350" t="27743" r="33752" b="32459"/>
          <a:stretch/>
        </p:blipFill>
        <p:spPr>
          <a:xfrm>
            <a:off x="0" y="859467"/>
            <a:ext cx="2590802" cy="11241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3 columns (leaf)">
  <p:cSld name="TITLE_AND_TWO_COLUMNS_1">
    <p:spTree>
      <p:nvGrpSpPr>
        <p:cNvPr id="1" name="Shape 136"/>
        <p:cNvGrpSpPr/>
        <p:nvPr/>
      </p:nvGrpSpPr>
      <p:grpSpPr>
        <a:xfrm>
          <a:off x="0" y="0"/>
          <a:ext cx="0" cy="0"/>
          <a:chOff x="0" y="0"/>
          <a:chExt cx="0" cy="0"/>
        </a:xfrm>
      </p:grpSpPr>
      <p:sp>
        <p:nvSpPr>
          <p:cNvPr id="137" name="Google Shape;137;p21"/>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 name="Google Shape;138;p21"/>
          <p:cNvSpPr txBox="1">
            <a:spLocks noGrp="1"/>
          </p:cNvSpPr>
          <p:nvPr>
            <p:ph type="body" idx="1"/>
          </p:nvPr>
        </p:nvSpPr>
        <p:spPr>
          <a:xfrm>
            <a:off x="3009901"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39" name="Google Shape;139;p21"/>
          <p:cNvSpPr txBox="1">
            <a:spLocks noGrp="1"/>
          </p:cNvSpPr>
          <p:nvPr>
            <p:ph type="body" idx="2"/>
          </p:nvPr>
        </p:nvSpPr>
        <p:spPr>
          <a:xfrm>
            <a:off x="5885603"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40" name="Google Shape;140;p21"/>
          <p:cNvSpPr txBox="1">
            <a:spLocks noGrp="1"/>
          </p:cNvSpPr>
          <p:nvPr>
            <p:ph type="body" idx="3"/>
          </p:nvPr>
        </p:nvSpPr>
        <p:spPr>
          <a:xfrm>
            <a:off x="8761305"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41" name="Google Shape;141;p21"/>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2" name="Google Shape;142;p21"/>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43" name="Google Shape;143;p21"/>
          <p:cNvPicPr preferRelativeResize="0"/>
          <p:nvPr/>
        </p:nvPicPr>
        <p:blipFill rotWithShape="1">
          <a:blip r:embed="rId2">
            <a:alphaModFix/>
          </a:blip>
          <a:srcRect l="5767" t="29553" b="29557"/>
          <a:stretch/>
        </p:blipFill>
        <p:spPr>
          <a:xfrm rot="10800000" flipH="1">
            <a:off x="0" y="859433"/>
            <a:ext cx="2590800" cy="11241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434343"/>
              </a:buClr>
              <a:buSzPts val="1400"/>
              <a:buFont typeface="Arial"/>
              <a:buNone/>
              <a:defRPr sz="4400" b="0" i="0" u="none" strike="noStrike" cap="none">
                <a:solidFill>
                  <a:srgbClr val="434343"/>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3"/>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Arial"/>
                <a:ea typeface="Arial"/>
                <a:cs typeface="Arial"/>
                <a:sym typeface="Arial"/>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6" name="Google Shape;26;p3"/>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91440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43434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lumns (sea)">
  <p:cSld name="TITLE_AND_TWO_COLUMNS_1_1">
    <p:spTree>
      <p:nvGrpSpPr>
        <p:cNvPr id="1" name="Shape 144"/>
        <p:cNvGrpSpPr/>
        <p:nvPr/>
      </p:nvGrpSpPr>
      <p:grpSpPr>
        <a:xfrm>
          <a:off x="0" y="0"/>
          <a:ext cx="0" cy="0"/>
          <a:chOff x="0" y="0"/>
          <a:chExt cx="0" cy="0"/>
        </a:xfrm>
      </p:grpSpPr>
      <p:sp>
        <p:nvSpPr>
          <p:cNvPr id="145" name="Google Shape;145;p22"/>
          <p:cNvSpPr/>
          <p:nvPr/>
        </p:nvSpPr>
        <p:spPr>
          <a:xfrm>
            <a:off x="0" y="67"/>
            <a:ext cx="12192000" cy="6858000"/>
          </a:xfrm>
          <a:prstGeom prst="frame">
            <a:avLst>
              <a:gd name="adj1" fmla="val 221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 name="Google Shape;146;p22"/>
          <p:cNvSpPr txBox="1">
            <a:spLocks noGrp="1"/>
          </p:cNvSpPr>
          <p:nvPr>
            <p:ph type="body" idx="1"/>
          </p:nvPr>
        </p:nvSpPr>
        <p:spPr>
          <a:xfrm>
            <a:off x="3009901"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Clr>
                <a:schemeClr val="accent3"/>
              </a:buClr>
              <a:buSzPts val="1900"/>
              <a:buChar char="◍"/>
              <a:defRPr sz="1900"/>
            </a:lvl1pPr>
            <a:lvl2pPr marL="914400" lvl="1" indent="-349250" rtl="0">
              <a:spcBef>
                <a:spcPts val="0"/>
              </a:spcBef>
              <a:spcAft>
                <a:spcPts val="0"/>
              </a:spcAft>
              <a:buClr>
                <a:schemeClr val="accent3"/>
              </a:buClr>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47" name="Google Shape;147;p22"/>
          <p:cNvSpPr txBox="1">
            <a:spLocks noGrp="1"/>
          </p:cNvSpPr>
          <p:nvPr>
            <p:ph type="body" idx="2"/>
          </p:nvPr>
        </p:nvSpPr>
        <p:spPr>
          <a:xfrm>
            <a:off x="5885603"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Clr>
                <a:schemeClr val="accent3"/>
              </a:buClr>
              <a:buSzPts val="1900"/>
              <a:buChar char="◍"/>
              <a:defRPr sz="1900"/>
            </a:lvl1pPr>
            <a:lvl2pPr marL="914400" lvl="1" indent="-349250" rtl="0">
              <a:spcBef>
                <a:spcPts val="0"/>
              </a:spcBef>
              <a:spcAft>
                <a:spcPts val="0"/>
              </a:spcAft>
              <a:buClr>
                <a:schemeClr val="accent3"/>
              </a:buClr>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48" name="Google Shape;148;p22"/>
          <p:cNvSpPr txBox="1">
            <a:spLocks noGrp="1"/>
          </p:cNvSpPr>
          <p:nvPr>
            <p:ph type="body" idx="3"/>
          </p:nvPr>
        </p:nvSpPr>
        <p:spPr>
          <a:xfrm>
            <a:off x="8761305"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Clr>
                <a:schemeClr val="accent3"/>
              </a:buClr>
              <a:buSzPts val="1900"/>
              <a:buChar char="◍"/>
              <a:defRPr sz="1900"/>
            </a:lvl1pPr>
            <a:lvl2pPr marL="914400" lvl="1" indent="-349250" rtl="0">
              <a:spcBef>
                <a:spcPts val="0"/>
              </a:spcBef>
              <a:spcAft>
                <a:spcPts val="0"/>
              </a:spcAft>
              <a:buClr>
                <a:schemeClr val="accent3"/>
              </a:buClr>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49" name="Google Shape;149;p22"/>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accent3"/>
              </a:buClr>
              <a:buSzPts val="3200"/>
              <a:buNone/>
              <a:defRPr>
                <a:solidFill>
                  <a:schemeClr val="accent3"/>
                </a:solidFill>
              </a:defRPr>
            </a:lvl1pPr>
            <a:lvl2pPr lvl="1" rtl="0">
              <a:spcBef>
                <a:spcPts val="0"/>
              </a:spcBef>
              <a:spcAft>
                <a:spcPts val="0"/>
              </a:spcAft>
              <a:buClr>
                <a:schemeClr val="accent3"/>
              </a:buClr>
              <a:buSzPts val="3200"/>
              <a:buNone/>
              <a:defRPr>
                <a:solidFill>
                  <a:schemeClr val="accent3"/>
                </a:solidFill>
              </a:defRPr>
            </a:lvl2pPr>
            <a:lvl3pPr lvl="2" rtl="0">
              <a:spcBef>
                <a:spcPts val="0"/>
              </a:spcBef>
              <a:spcAft>
                <a:spcPts val="0"/>
              </a:spcAft>
              <a:buClr>
                <a:schemeClr val="accent3"/>
              </a:buClr>
              <a:buSzPts val="3200"/>
              <a:buNone/>
              <a:defRPr>
                <a:solidFill>
                  <a:schemeClr val="accent3"/>
                </a:solidFill>
              </a:defRPr>
            </a:lvl3pPr>
            <a:lvl4pPr lvl="3" rtl="0">
              <a:spcBef>
                <a:spcPts val="0"/>
              </a:spcBef>
              <a:spcAft>
                <a:spcPts val="0"/>
              </a:spcAft>
              <a:buClr>
                <a:schemeClr val="accent3"/>
              </a:buClr>
              <a:buSzPts val="3200"/>
              <a:buNone/>
              <a:defRPr>
                <a:solidFill>
                  <a:schemeClr val="accent3"/>
                </a:solidFill>
              </a:defRPr>
            </a:lvl4pPr>
            <a:lvl5pPr lvl="4" rtl="0">
              <a:spcBef>
                <a:spcPts val="0"/>
              </a:spcBef>
              <a:spcAft>
                <a:spcPts val="0"/>
              </a:spcAft>
              <a:buClr>
                <a:schemeClr val="accent3"/>
              </a:buClr>
              <a:buSzPts val="3200"/>
              <a:buNone/>
              <a:defRPr>
                <a:solidFill>
                  <a:schemeClr val="accent3"/>
                </a:solidFill>
              </a:defRPr>
            </a:lvl5pPr>
            <a:lvl6pPr lvl="5" rtl="0">
              <a:spcBef>
                <a:spcPts val="0"/>
              </a:spcBef>
              <a:spcAft>
                <a:spcPts val="0"/>
              </a:spcAft>
              <a:buClr>
                <a:schemeClr val="accent3"/>
              </a:buClr>
              <a:buSzPts val="3200"/>
              <a:buNone/>
              <a:defRPr>
                <a:solidFill>
                  <a:schemeClr val="accent3"/>
                </a:solidFill>
              </a:defRPr>
            </a:lvl6pPr>
            <a:lvl7pPr lvl="6" rtl="0">
              <a:spcBef>
                <a:spcPts val="0"/>
              </a:spcBef>
              <a:spcAft>
                <a:spcPts val="0"/>
              </a:spcAft>
              <a:buClr>
                <a:schemeClr val="accent3"/>
              </a:buClr>
              <a:buSzPts val="3200"/>
              <a:buNone/>
              <a:defRPr>
                <a:solidFill>
                  <a:schemeClr val="accent3"/>
                </a:solidFill>
              </a:defRPr>
            </a:lvl7pPr>
            <a:lvl8pPr lvl="7" rtl="0">
              <a:spcBef>
                <a:spcPts val="0"/>
              </a:spcBef>
              <a:spcAft>
                <a:spcPts val="0"/>
              </a:spcAft>
              <a:buClr>
                <a:schemeClr val="accent3"/>
              </a:buClr>
              <a:buSzPts val="3200"/>
              <a:buNone/>
              <a:defRPr>
                <a:solidFill>
                  <a:schemeClr val="accent3"/>
                </a:solidFill>
              </a:defRPr>
            </a:lvl8pPr>
            <a:lvl9pPr lvl="8" rtl="0">
              <a:spcBef>
                <a:spcPts val="0"/>
              </a:spcBef>
              <a:spcAft>
                <a:spcPts val="0"/>
              </a:spcAft>
              <a:buClr>
                <a:schemeClr val="accent3"/>
              </a:buClr>
              <a:buSzPts val="3200"/>
              <a:buNone/>
              <a:defRPr>
                <a:solidFill>
                  <a:schemeClr val="accent3"/>
                </a:solidFill>
              </a:defRPr>
            </a:lvl9pPr>
          </a:lstStyle>
          <a:p>
            <a:endParaRPr/>
          </a:p>
        </p:txBody>
      </p:sp>
      <p:sp>
        <p:nvSpPr>
          <p:cNvPr id="150" name="Google Shape;150;p22"/>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51" name="Google Shape;151;p22" descr="Sea, Ocean, Infinity, Wide,"/>
          <p:cNvPicPr preferRelativeResize="0"/>
          <p:nvPr/>
        </p:nvPicPr>
        <p:blipFill rotWithShape="1">
          <a:blip r:embed="rId2">
            <a:alphaModFix/>
          </a:blip>
          <a:srcRect l="14499" t="41827" r="47082" b="28536"/>
          <a:stretch/>
        </p:blipFill>
        <p:spPr>
          <a:xfrm>
            <a:off x="0" y="859467"/>
            <a:ext cx="2590802" cy="11240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3 columns (sky)">
  <p:cSld name="TITLE_AND_TWO_COLUMNS_1_1_1">
    <p:spTree>
      <p:nvGrpSpPr>
        <p:cNvPr id="1" name="Shape 152"/>
        <p:cNvGrpSpPr/>
        <p:nvPr/>
      </p:nvGrpSpPr>
      <p:grpSpPr>
        <a:xfrm>
          <a:off x="0" y="0"/>
          <a:ext cx="0" cy="0"/>
          <a:chOff x="0" y="0"/>
          <a:chExt cx="0" cy="0"/>
        </a:xfrm>
      </p:grpSpPr>
      <p:sp>
        <p:nvSpPr>
          <p:cNvPr id="153" name="Google Shape;153;p23"/>
          <p:cNvSpPr/>
          <p:nvPr/>
        </p:nvSpPr>
        <p:spPr>
          <a:xfrm>
            <a:off x="0" y="67"/>
            <a:ext cx="12192000" cy="6858000"/>
          </a:xfrm>
          <a:prstGeom prst="frame">
            <a:avLst>
              <a:gd name="adj1" fmla="val 2218"/>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p23"/>
          <p:cNvSpPr txBox="1">
            <a:spLocks noGrp="1"/>
          </p:cNvSpPr>
          <p:nvPr>
            <p:ph type="body" idx="1"/>
          </p:nvPr>
        </p:nvSpPr>
        <p:spPr>
          <a:xfrm>
            <a:off x="3009901"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Clr>
                <a:schemeClr val="accent4"/>
              </a:buClr>
              <a:buSzPts val="1900"/>
              <a:buChar char="◍"/>
              <a:defRPr sz="1900"/>
            </a:lvl1pPr>
            <a:lvl2pPr marL="914400" lvl="1" indent="-349250" rtl="0">
              <a:spcBef>
                <a:spcPts val="0"/>
              </a:spcBef>
              <a:spcAft>
                <a:spcPts val="0"/>
              </a:spcAft>
              <a:buClr>
                <a:schemeClr val="accent4"/>
              </a:buClr>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55" name="Google Shape;155;p23"/>
          <p:cNvSpPr txBox="1">
            <a:spLocks noGrp="1"/>
          </p:cNvSpPr>
          <p:nvPr>
            <p:ph type="body" idx="2"/>
          </p:nvPr>
        </p:nvSpPr>
        <p:spPr>
          <a:xfrm>
            <a:off x="5885603"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Clr>
                <a:schemeClr val="accent4"/>
              </a:buClr>
              <a:buSzPts val="1900"/>
              <a:buChar char="◍"/>
              <a:defRPr sz="1900"/>
            </a:lvl1pPr>
            <a:lvl2pPr marL="914400" lvl="1" indent="-349250" rtl="0">
              <a:spcBef>
                <a:spcPts val="0"/>
              </a:spcBef>
              <a:spcAft>
                <a:spcPts val="0"/>
              </a:spcAft>
              <a:buClr>
                <a:schemeClr val="accent4"/>
              </a:buClr>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56" name="Google Shape;156;p23"/>
          <p:cNvSpPr txBox="1">
            <a:spLocks noGrp="1"/>
          </p:cNvSpPr>
          <p:nvPr>
            <p:ph type="body" idx="3"/>
          </p:nvPr>
        </p:nvSpPr>
        <p:spPr>
          <a:xfrm>
            <a:off x="8761305" y="2486025"/>
            <a:ext cx="2735700" cy="40815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Clr>
                <a:schemeClr val="accent4"/>
              </a:buClr>
              <a:buSzPts val="1900"/>
              <a:buChar char="◍"/>
              <a:defRPr sz="1900"/>
            </a:lvl1pPr>
            <a:lvl2pPr marL="914400" lvl="1" indent="-349250" rtl="0">
              <a:spcBef>
                <a:spcPts val="0"/>
              </a:spcBef>
              <a:spcAft>
                <a:spcPts val="0"/>
              </a:spcAft>
              <a:buClr>
                <a:schemeClr val="accent4"/>
              </a:buClr>
              <a:buSzPts val="1900"/>
              <a:buChar char="○"/>
              <a:defRPr sz="1900"/>
            </a:lvl2pPr>
            <a:lvl3pPr marL="1371600" lvl="2" indent="-349250" rtl="0">
              <a:spcBef>
                <a:spcPts val="0"/>
              </a:spcBef>
              <a:spcAft>
                <a:spcPts val="0"/>
              </a:spcAft>
              <a:buClr>
                <a:schemeClr val="dk1"/>
              </a:buClr>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157" name="Google Shape;157;p23"/>
          <p:cNvSpPr txBox="1">
            <a:spLocks noGrp="1"/>
          </p:cNvSpPr>
          <p:nvPr>
            <p:ph type="title"/>
          </p:nvPr>
        </p:nvSpPr>
        <p:spPr>
          <a:xfrm>
            <a:off x="3009900" y="1183300"/>
            <a:ext cx="8204400" cy="9693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accent4"/>
              </a:buClr>
              <a:buSzPts val="3200"/>
              <a:buNone/>
              <a:defRPr>
                <a:solidFill>
                  <a:schemeClr val="accent4"/>
                </a:solidFill>
              </a:defRPr>
            </a:lvl1pPr>
            <a:lvl2pPr lvl="1" rtl="0">
              <a:spcBef>
                <a:spcPts val="0"/>
              </a:spcBef>
              <a:spcAft>
                <a:spcPts val="0"/>
              </a:spcAft>
              <a:buClr>
                <a:schemeClr val="accent4"/>
              </a:buClr>
              <a:buSzPts val="3200"/>
              <a:buNone/>
              <a:defRPr>
                <a:solidFill>
                  <a:schemeClr val="accent4"/>
                </a:solidFill>
              </a:defRPr>
            </a:lvl2pPr>
            <a:lvl3pPr lvl="2" rtl="0">
              <a:spcBef>
                <a:spcPts val="0"/>
              </a:spcBef>
              <a:spcAft>
                <a:spcPts val="0"/>
              </a:spcAft>
              <a:buClr>
                <a:schemeClr val="accent4"/>
              </a:buClr>
              <a:buSzPts val="3200"/>
              <a:buNone/>
              <a:defRPr>
                <a:solidFill>
                  <a:schemeClr val="accent4"/>
                </a:solidFill>
              </a:defRPr>
            </a:lvl3pPr>
            <a:lvl4pPr lvl="3" rtl="0">
              <a:spcBef>
                <a:spcPts val="0"/>
              </a:spcBef>
              <a:spcAft>
                <a:spcPts val="0"/>
              </a:spcAft>
              <a:buClr>
                <a:schemeClr val="accent4"/>
              </a:buClr>
              <a:buSzPts val="3200"/>
              <a:buNone/>
              <a:defRPr>
                <a:solidFill>
                  <a:schemeClr val="accent4"/>
                </a:solidFill>
              </a:defRPr>
            </a:lvl4pPr>
            <a:lvl5pPr lvl="4" rtl="0">
              <a:spcBef>
                <a:spcPts val="0"/>
              </a:spcBef>
              <a:spcAft>
                <a:spcPts val="0"/>
              </a:spcAft>
              <a:buClr>
                <a:schemeClr val="accent4"/>
              </a:buClr>
              <a:buSzPts val="3200"/>
              <a:buNone/>
              <a:defRPr>
                <a:solidFill>
                  <a:schemeClr val="accent4"/>
                </a:solidFill>
              </a:defRPr>
            </a:lvl5pPr>
            <a:lvl6pPr lvl="5" rtl="0">
              <a:spcBef>
                <a:spcPts val="0"/>
              </a:spcBef>
              <a:spcAft>
                <a:spcPts val="0"/>
              </a:spcAft>
              <a:buClr>
                <a:schemeClr val="accent4"/>
              </a:buClr>
              <a:buSzPts val="3200"/>
              <a:buNone/>
              <a:defRPr>
                <a:solidFill>
                  <a:schemeClr val="accent4"/>
                </a:solidFill>
              </a:defRPr>
            </a:lvl6pPr>
            <a:lvl7pPr lvl="6" rtl="0">
              <a:spcBef>
                <a:spcPts val="0"/>
              </a:spcBef>
              <a:spcAft>
                <a:spcPts val="0"/>
              </a:spcAft>
              <a:buClr>
                <a:schemeClr val="accent4"/>
              </a:buClr>
              <a:buSzPts val="3200"/>
              <a:buNone/>
              <a:defRPr>
                <a:solidFill>
                  <a:schemeClr val="accent4"/>
                </a:solidFill>
              </a:defRPr>
            </a:lvl7pPr>
            <a:lvl8pPr lvl="7" rtl="0">
              <a:spcBef>
                <a:spcPts val="0"/>
              </a:spcBef>
              <a:spcAft>
                <a:spcPts val="0"/>
              </a:spcAft>
              <a:buClr>
                <a:schemeClr val="accent4"/>
              </a:buClr>
              <a:buSzPts val="3200"/>
              <a:buNone/>
              <a:defRPr>
                <a:solidFill>
                  <a:schemeClr val="accent4"/>
                </a:solidFill>
              </a:defRPr>
            </a:lvl8pPr>
            <a:lvl9pPr lvl="8" rtl="0">
              <a:spcBef>
                <a:spcPts val="0"/>
              </a:spcBef>
              <a:spcAft>
                <a:spcPts val="0"/>
              </a:spcAft>
              <a:buClr>
                <a:schemeClr val="accent4"/>
              </a:buClr>
              <a:buSzPts val="3200"/>
              <a:buNone/>
              <a:defRPr>
                <a:solidFill>
                  <a:schemeClr val="accent4"/>
                </a:solidFill>
              </a:defRPr>
            </a:lvl9pPr>
          </a:lstStyle>
          <a:p>
            <a:endParaRPr/>
          </a:p>
        </p:txBody>
      </p:sp>
      <p:sp>
        <p:nvSpPr>
          <p:cNvPr id="158" name="Google Shape;158;p23"/>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59" name="Google Shape;159;p23" descr="Flat land, big sky, Wicken Fen"/>
          <p:cNvPicPr preferRelativeResize="0"/>
          <p:nvPr/>
        </p:nvPicPr>
        <p:blipFill rotWithShape="1">
          <a:blip r:embed="rId2">
            <a:alphaModFix/>
          </a:blip>
          <a:srcRect l="20350" t="27743" r="33752" b="32459"/>
          <a:stretch/>
        </p:blipFill>
        <p:spPr>
          <a:xfrm>
            <a:off x="0" y="859467"/>
            <a:ext cx="2590802" cy="11241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0"/>
        <p:cNvGrpSpPr/>
        <p:nvPr/>
      </p:nvGrpSpPr>
      <p:grpSpPr>
        <a:xfrm>
          <a:off x="0" y="0"/>
          <a:ext cx="0" cy="0"/>
          <a:chOff x="0" y="0"/>
          <a:chExt cx="0" cy="0"/>
        </a:xfrm>
      </p:grpSpPr>
      <p:sp>
        <p:nvSpPr>
          <p:cNvPr id="161" name="Google Shape;161;p24"/>
          <p:cNvSpPr/>
          <p:nvPr/>
        </p:nvSpPr>
        <p:spPr>
          <a:xfrm>
            <a:off x="0" y="67"/>
            <a:ext cx="12192000" cy="6858000"/>
          </a:xfrm>
          <a:prstGeom prst="frame">
            <a:avLst>
              <a:gd name="adj1" fmla="val 2218"/>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 name="Google Shape;162;p24"/>
          <p:cNvSpPr txBox="1">
            <a:spLocks noGrp="1"/>
          </p:cNvSpPr>
          <p:nvPr>
            <p:ph type="title"/>
          </p:nvPr>
        </p:nvSpPr>
        <p:spPr>
          <a:xfrm>
            <a:off x="609600" y="376245"/>
            <a:ext cx="10972800" cy="6780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accent5"/>
              </a:buClr>
              <a:buSzPts val="2700"/>
              <a:buNone/>
              <a:defRPr sz="2700">
                <a:solidFill>
                  <a:schemeClr val="accent5"/>
                </a:solidFill>
              </a:defRPr>
            </a:lvl1pPr>
            <a:lvl2pPr lvl="1" algn="ctr" rtl="0">
              <a:spcBef>
                <a:spcPts val="0"/>
              </a:spcBef>
              <a:spcAft>
                <a:spcPts val="0"/>
              </a:spcAft>
              <a:buClr>
                <a:schemeClr val="accent5"/>
              </a:buClr>
              <a:buSzPts val="2700"/>
              <a:buNone/>
              <a:defRPr sz="2700">
                <a:solidFill>
                  <a:schemeClr val="accent5"/>
                </a:solidFill>
              </a:defRPr>
            </a:lvl2pPr>
            <a:lvl3pPr lvl="2" algn="ctr" rtl="0">
              <a:spcBef>
                <a:spcPts val="0"/>
              </a:spcBef>
              <a:spcAft>
                <a:spcPts val="0"/>
              </a:spcAft>
              <a:buClr>
                <a:schemeClr val="accent5"/>
              </a:buClr>
              <a:buSzPts val="2700"/>
              <a:buNone/>
              <a:defRPr sz="2700">
                <a:solidFill>
                  <a:schemeClr val="accent5"/>
                </a:solidFill>
              </a:defRPr>
            </a:lvl3pPr>
            <a:lvl4pPr lvl="3" algn="ctr" rtl="0">
              <a:spcBef>
                <a:spcPts val="0"/>
              </a:spcBef>
              <a:spcAft>
                <a:spcPts val="0"/>
              </a:spcAft>
              <a:buClr>
                <a:schemeClr val="accent5"/>
              </a:buClr>
              <a:buSzPts val="2700"/>
              <a:buNone/>
              <a:defRPr sz="2700">
                <a:solidFill>
                  <a:schemeClr val="accent5"/>
                </a:solidFill>
              </a:defRPr>
            </a:lvl4pPr>
            <a:lvl5pPr lvl="4" algn="ctr" rtl="0">
              <a:spcBef>
                <a:spcPts val="0"/>
              </a:spcBef>
              <a:spcAft>
                <a:spcPts val="0"/>
              </a:spcAft>
              <a:buClr>
                <a:schemeClr val="accent5"/>
              </a:buClr>
              <a:buSzPts val="2700"/>
              <a:buNone/>
              <a:defRPr sz="2700">
                <a:solidFill>
                  <a:schemeClr val="accent5"/>
                </a:solidFill>
              </a:defRPr>
            </a:lvl5pPr>
            <a:lvl6pPr lvl="5" algn="ctr" rtl="0">
              <a:spcBef>
                <a:spcPts val="0"/>
              </a:spcBef>
              <a:spcAft>
                <a:spcPts val="0"/>
              </a:spcAft>
              <a:buClr>
                <a:schemeClr val="accent5"/>
              </a:buClr>
              <a:buSzPts val="2700"/>
              <a:buNone/>
              <a:defRPr sz="2700">
                <a:solidFill>
                  <a:schemeClr val="accent5"/>
                </a:solidFill>
              </a:defRPr>
            </a:lvl6pPr>
            <a:lvl7pPr lvl="6" algn="ctr" rtl="0">
              <a:spcBef>
                <a:spcPts val="0"/>
              </a:spcBef>
              <a:spcAft>
                <a:spcPts val="0"/>
              </a:spcAft>
              <a:buClr>
                <a:schemeClr val="accent5"/>
              </a:buClr>
              <a:buSzPts val="2700"/>
              <a:buNone/>
              <a:defRPr sz="2700">
                <a:solidFill>
                  <a:schemeClr val="accent5"/>
                </a:solidFill>
              </a:defRPr>
            </a:lvl7pPr>
            <a:lvl8pPr lvl="7" algn="ctr" rtl="0">
              <a:spcBef>
                <a:spcPts val="0"/>
              </a:spcBef>
              <a:spcAft>
                <a:spcPts val="0"/>
              </a:spcAft>
              <a:buClr>
                <a:schemeClr val="accent5"/>
              </a:buClr>
              <a:buSzPts val="2700"/>
              <a:buNone/>
              <a:defRPr sz="2700">
                <a:solidFill>
                  <a:schemeClr val="accent5"/>
                </a:solidFill>
              </a:defRPr>
            </a:lvl8pPr>
            <a:lvl9pPr lvl="8" algn="ctr" rtl="0">
              <a:spcBef>
                <a:spcPts val="0"/>
              </a:spcBef>
              <a:spcAft>
                <a:spcPts val="0"/>
              </a:spcAft>
              <a:buClr>
                <a:schemeClr val="accent5"/>
              </a:buClr>
              <a:buSzPts val="2700"/>
              <a:buNone/>
              <a:defRPr sz="2700">
                <a:solidFill>
                  <a:schemeClr val="accent5"/>
                </a:solidFill>
              </a:defRPr>
            </a:lvl9pPr>
          </a:lstStyle>
          <a:p>
            <a:endParaRPr/>
          </a:p>
        </p:txBody>
      </p:sp>
      <p:sp>
        <p:nvSpPr>
          <p:cNvPr id="163" name="Google Shape;163;p24"/>
          <p:cNvSpPr txBox="1">
            <a:spLocks noGrp="1"/>
          </p:cNvSpPr>
          <p:nvPr>
            <p:ph type="sldNum" idx="12"/>
          </p:nvPr>
        </p:nvSpPr>
        <p:spPr>
          <a:xfrm>
            <a:off x="5794200" y="6333125"/>
            <a:ext cx="603600" cy="524700"/>
          </a:xfrm>
          <a:prstGeom prst="rect">
            <a:avLst/>
          </a:prstGeom>
        </p:spPr>
        <p:txBody>
          <a:bodyPr spcFirstLastPara="1" wrap="square" lIns="121900" tIns="121900" rIns="121900" bIns="121900"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4"/>
        <p:cNvGrpSpPr/>
        <p:nvPr/>
      </p:nvGrpSpPr>
      <p:grpSpPr>
        <a:xfrm>
          <a:off x="0" y="0"/>
          <a:ext cx="0" cy="0"/>
          <a:chOff x="0" y="0"/>
          <a:chExt cx="0" cy="0"/>
        </a:xfrm>
      </p:grpSpPr>
      <p:sp>
        <p:nvSpPr>
          <p:cNvPr id="165" name="Google Shape;165;p25"/>
          <p:cNvSpPr txBox="1">
            <a:spLocks noGrp="1"/>
          </p:cNvSpPr>
          <p:nvPr>
            <p:ph type="body" idx="1"/>
          </p:nvPr>
        </p:nvSpPr>
        <p:spPr>
          <a:xfrm>
            <a:off x="609600" y="5875079"/>
            <a:ext cx="10972800" cy="692700"/>
          </a:xfrm>
          <a:prstGeom prst="rect">
            <a:avLst/>
          </a:prstGeom>
        </p:spPr>
        <p:txBody>
          <a:bodyPr spcFirstLastPara="1" wrap="square" lIns="121900" tIns="121900" rIns="121900" bIns="121900" anchor="t" anchorCtr="0">
            <a:noAutofit/>
          </a:bodyPr>
          <a:lstStyle>
            <a:lvl1pPr marL="457200" lvl="0" indent="-228600" algn="ctr" rtl="0">
              <a:spcBef>
                <a:spcPts val="500"/>
              </a:spcBef>
              <a:spcAft>
                <a:spcPts val="0"/>
              </a:spcAft>
              <a:buClr>
                <a:schemeClr val="accent5"/>
              </a:buClr>
              <a:buSzPts val="2100"/>
              <a:buNone/>
              <a:defRPr sz="2100">
                <a:solidFill>
                  <a:schemeClr val="accent5"/>
                </a:solidFill>
              </a:defRPr>
            </a:lvl1pPr>
          </a:lstStyle>
          <a:p>
            <a:endParaRPr/>
          </a:p>
        </p:txBody>
      </p:sp>
      <p:sp>
        <p:nvSpPr>
          <p:cNvPr id="166" name="Google Shape;166;p25"/>
          <p:cNvSpPr txBox="1">
            <a:spLocks noGrp="1"/>
          </p:cNvSpPr>
          <p:nvPr>
            <p:ph type="sldNum" idx="12"/>
          </p:nvPr>
        </p:nvSpPr>
        <p:spPr>
          <a:xfrm>
            <a:off x="5794200" y="6333125"/>
            <a:ext cx="603600" cy="524700"/>
          </a:xfrm>
          <a:prstGeom prst="rect">
            <a:avLst/>
          </a:prstGeom>
        </p:spPr>
        <p:txBody>
          <a:bodyPr spcFirstLastPara="1" wrap="square" lIns="121900" tIns="121900" rIns="121900" bIns="121900"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
        <p:nvSpPr>
          <p:cNvPr id="167" name="Google Shape;167;p25"/>
          <p:cNvSpPr/>
          <p:nvPr/>
        </p:nvSpPr>
        <p:spPr>
          <a:xfrm>
            <a:off x="0" y="67"/>
            <a:ext cx="12192000" cy="6858000"/>
          </a:xfrm>
          <a:prstGeom prst="frame">
            <a:avLst>
              <a:gd name="adj1" fmla="val 2218"/>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CAPTION_ONLY_1">
    <p:bg>
      <p:bgPr>
        <a:solidFill>
          <a:schemeClr val="lt2"/>
        </a:solidFill>
        <a:effectLst/>
      </p:bgPr>
    </p:bg>
    <p:spTree>
      <p:nvGrpSpPr>
        <p:cNvPr id="1" name="Shape 168"/>
        <p:cNvGrpSpPr/>
        <p:nvPr/>
      </p:nvGrpSpPr>
      <p:grpSpPr>
        <a:xfrm>
          <a:off x="0" y="0"/>
          <a:ext cx="0" cy="0"/>
          <a:chOff x="0" y="0"/>
          <a:chExt cx="0" cy="0"/>
        </a:xfrm>
      </p:grpSpPr>
      <p:sp>
        <p:nvSpPr>
          <p:cNvPr id="169" name="Google Shape;169;p26"/>
          <p:cNvSpPr txBox="1">
            <a:spLocks noGrp="1"/>
          </p:cNvSpPr>
          <p:nvPr>
            <p:ph type="sldNum" idx="12"/>
          </p:nvPr>
        </p:nvSpPr>
        <p:spPr>
          <a:xfrm>
            <a:off x="5794200" y="6333125"/>
            <a:ext cx="603600" cy="524700"/>
          </a:xfrm>
          <a:prstGeom prst="rect">
            <a:avLst/>
          </a:prstGeom>
        </p:spPr>
        <p:txBody>
          <a:bodyPr spcFirstLastPara="1" wrap="square" lIns="121900" tIns="121900" rIns="121900" bIns="121900" anchor="t" anchorCtr="0">
            <a:noAutofit/>
          </a:bodyPr>
          <a:lstStyle>
            <a:lvl1pPr lvl="0" algn="ctr" rtl="0">
              <a:buNone/>
              <a:defRPr>
                <a:solidFill>
                  <a:schemeClr val="lt1"/>
                </a:solidFill>
              </a:defRPr>
            </a:lvl1pPr>
            <a:lvl2pPr lvl="1" algn="ctr" rtl="0">
              <a:buNone/>
              <a:defRPr>
                <a:solidFill>
                  <a:schemeClr val="lt1"/>
                </a:solidFill>
              </a:defRPr>
            </a:lvl2pPr>
            <a:lvl3pPr lvl="2" algn="ctr" rtl="0">
              <a:buNone/>
              <a:defRPr>
                <a:solidFill>
                  <a:schemeClr val="lt1"/>
                </a:solidFill>
              </a:defRPr>
            </a:lvl3pPr>
            <a:lvl4pPr lvl="3" algn="ctr" rtl="0">
              <a:buNone/>
              <a:defRPr>
                <a:solidFill>
                  <a:schemeClr val="lt1"/>
                </a:solidFill>
              </a:defRPr>
            </a:lvl4pPr>
            <a:lvl5pPr lvl="4" algn="ctr" rtl="0">
              <a:buNone/>
              <a:defRPr>
                <a:solidFill>
                  <a:schemeClr val="lt1"/>
                </a:solidFill>
              </a:defRPr>
            </a:lvl5pPr>
            <a:lvl6pPr lvl="5" algn="ctr" rtl="0">
              <a:buNone/>
              <a:defRPr>
                <a:solidFill>
                  <a:schemeClr val="lt1"/>
                </a:solidFill>
              </a:defRPr>
            </a:lvl6pPr>
            <a:lvl7pPr lvl="6" algn="ctr" rtl="0">
              <a:buNone/>
              <a:defRPr>
                <a:solidFill>
                  <a:schemeClr val="lt1"/>
                </a:solidFill>
              </a:defRPr>
            </a:lvl7pPr>
            <a:lvl8pPr lvl="7" algn="ctr" rtl="0">
              <a:buNone/>
              <a:defRPr>
                <a:solidFill>
                  <a:schemeClr val="lt1"/>
                </a:solidFill>
              </a:defRPr>
            </a:lvl8pPr>
            <a:lvl9pPr lvl="8" algn="ctr" rtl="0">
              <a:buNone/>
              <a:defRPr>
                <a:solidFill>
                  <a:schemeClr val="lt1"/>
                </a:solidFill>
              </a:defRPr>
            </a:lvl9pPr>
          </a:lstStyle>
          <a:p>
            <a:pPr marL="0" lvl="0" indent="0" algn="ctr" rtl="0">
              <a:spcBef>
                <a:spcPts val="0"/>
              </a:spcBef>
              <a:spcAft>
                <a:spcPts val="0"/>
              </a:spcAft>
              <a:buNone/>
            </a:pPr>
            <a:fld id="{00000000-1234-1234-1234-123412341234}" type="slidenum">
              <a:rPr lang="en-US"/>
              <a:t>‹#›</a:t>
            </a:fld>
            <a:endParaRPr/>
          </a:p>
        </p:txBody>
      </p:sp>
      <p:sp>
        <p:nvSpPr>
          <p:cNvPr id="170" name="Google Shape;170;p26"/>
          <p:cNvSpPr/>
          <p:nvPr/>
        </p:nvSpPr>
        <p:spPr>
          <a:xfrm>
            <a:off x="0" y="67"/>
            <a:ext cx="12192000" cy="6858000"/>
          </a:xfrm>
          <a:prstGeom prst="frame">
            <a:avLst>
              <a:gd name="adj1" fmla="val 2218"/>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leaf)" type="blank">
  <p:cSld name="BLANK">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27"/>
          <p:cNvSpPr/>
          <p:nvPr/>
        </p:nvSpPr>
        <p:spPr>
          <a:xfrm>
            <a:off x="349200" y="277350"/>
            <a:ext cx="11493600" cy="6303300"/>
          </a:xfrm>
          <a:prstGeom prst="rect">
            <a:avLst/>
          </a:prstGeom>
          <a:solidFill>
            <a:srgbClr val="8EC641">
              <a:alpha val="842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 name="Google Shape;173;p27"/>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ky)">
  <p:cSld name="BLANK_1">
    <p:bg>
      <p:bgPr>
        <a:blipFill>
          <a:blip r:embed="rId2">
            <a:alphaModFix/>
          </a:blip>
          <a:stretch>
            <a:fillRect/>
          </a:stretch>
        </a:blipFill>
        <a:effectLst/>
      </p:bgPr>
    </p:bg>
    <p:spTree>
      <p:nvGrpSpPr>
        <p:cNvPr id="1" name="Shape 174"/>
        <p:cNvGrpSpPr/>
        <p:nvPr/>
      </p:nvGrpSpPr>
      <p:grpSpPr>
        <a:xfrm>
          <a:off x="0" y="0"/>
          <a:ext cx="0" cy="0"/>
          <a:chOff x="0" y="0"/>
          <a:chExt cx="0" cy="0"/>
        </a:xfrm>
      </p:grpSpPr>
      <p:sp>
        <p:nvSpPr>
          <p:cNvPr id="175" name="Google Shape;175;p28"/>
          <p:cNvSpPr/>
          <p:nvPr/>
        </p:nvSpPr>
        <p:spPr>
          <a:xfrm>
            <a:off x="349200" y="277350"/>
            <a:ext cx="11493600" cy="6303300"/>
          </a:xfrm>
          <a:prstGeom prst="rect">
            <a:avLst/>
          </a:prstGeom>
          <a:solidFill>
            <a:srgbClr val="689EE1">
              <a:alpha val="83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76" name="Google Shape;176;p28"/>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ea)">
  <p:cSld name="BLANK_1_1">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29"/>
          <p:cNvSpPr/>
          <p:nvPr/>
        </p:nvSpPr>
        <p:spPr>
          <a:xfrm>
            <a:off x="349200" y="277350"/>
            <a:ext cx="11493600" cy="6303300"/>
          </a:xfrm>
          <a:prstGeom prst="rect">
            <a:avLst/>
          </a:prstGeom>
          <a:solidFill>
            <a:srgbClr val="539EB9">
              <a:alpha val="83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79" name="Google Shape;179;p29"/>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lvl1pPr lvl="0" algn="ctr" rtl="0">
              <a:buNone/>
              <a:defRPr>
                <a:solidFill>
                  <a:srgbClr val="FFFFFF"/>
                </a:solidFill>
              </a:defRPr>
            </a:lvl1pPr>
            <a:lvl2pPr lvl="1" algn="ctr" rtl="0">
              <a:buNone/>
              <a:defRPr>
                <a:solidFill>
                  <a:srgbClr val="FFFFFF"/>
                </a:solidFill>
              </a:defRPr>
            </a:lvl2pPr>
            <a:lvl3pPr lvl="2" algn="ctr" rtl="0">
              <a:buNone/>
              <a:defRPr>
                <a:solidFill>
                  <a:srgbClr val="FFFFFF"/>
                </a:solidFill>
              </a:defRPr>
            </a:lvl3pPr>
            <a:lvl4pPr lvl="3" algn="ctr" rtl="0">
              <a:buNone/>
              <a:defRPr>
                <a:solidFill>
                  <a:srgbClr val="FFFFFF"/>
                </a:solidFill>
              </a:defRPr>
            </a:lvl4pPr>
            <a:lvl5pPr lvl="4" algn="ctr" rtl="0">
              <a:buNone/>
              <a:defRPr>
                <a:solidFill>
                  <a:srgbClr val="FFFFFF"/>
                </a:solidFill>
              </a:defRPr>
            </a:lvl5pPr>
            <a:lvl6pPr lvl="5" algn="ctr" rtl="0">
              <a:buNone/>
              <a:defRPr>
                <a:solidFill>
                  <a:srgbClr val="FFFFFF"/>
                </a:solidFill>
              </a:defRPr>
            </a:lvl6pPr>
            <a:lvl7pPr lvl="6" algn="ctr" rtl="0">
              <a:buNone/>
              <a:defRPr>
                <a:solidFill>
                  <a:srgbClr val="FFFFFF"/>
                </a:solidFill>
              </a:defRPr>
            </a:lvl7pPr>
            <a:lvl8pPr lvl="7" algn="ctr" rtl="0">
              <a:buNone/>
              <a:defRPr>
                <a:solidFill>
                  <a:srgbClr val="FFFFFF"/>
                </a:solidFill>
              </a:defRPr>
            </a:lvl8pPr>
            <a:lvl9pPr lvl="8" algn="ctr" rtl="0">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84"/>
        <p:cNvGrpSpPr/>
        <p:nvPr/>
      </p:nvGrpSpPr>
      <p:grpSpPr>
        <a:xfrm>
          <a:off x="0" y="0"/>
          <a:ext cx="0" cy="0"/>
          <a:chOff x="0" y="0"/>
          <a:chExt cx="0" cy="0"/>
        </a:xfrm>
      </p:grpSpPr>
      <p:sp>
        <p:nvSpPr>
          <p:cNvPr id="185" name="Google Shape;185;p31"/>
          <p:cNvSpPr/>
          <p:nvPr/>
        </p:nvSpPr>
        <p:spPr>
          <a:xfrm>
            <a:off x="0" y="0"/>
            <a:ext cx="12192045" cy="6857985"/>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p31"/>
          <p:cNvSpPr/>
          <p:nvPr/>
        </p:nvSpPr>
        <p:spPr>
          <a:xfrm>
            <a:off x="0" y="5514847"/>
            <a:ext cx="1447877" cy="1343118"/>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 name="Google Shape;187;p31"/>
          <p:cNvSpPr/>
          <p:nvPr/>
        </p:nvSpPr>
        <p:spPr>
          <a:xfrm>
            <a:off x="0" y="0"/>
            <a:ext cx="2581347" cy="3333804"/>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 name="Google Shape;188;p31"/>
          <p:cNvSpPr/>
          <p:nvPr/>
        </p:nvSpPr>
        <p:spPr>
          <a:xfrm>
            <a:off x="2962221" y="0"/>
            <a:ext cx="1295524" cy="1124029"/>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 name="Google Shape;189;p31"/>
          <p:cNvSpPr txBox="1">
            <a:spLocks noGrp="1"/>
          </p:cNvSpPr>
          <p:nvPr>
            <p:ph type="ctrTitle"/>
          </p:nvPr>
        </p:nvSpPr>
        <p:spPr>
          <a:xfrm>
            <a:off x="6557433" y="2655800"/>
            <a:ext cx="5277300" cy="15465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0"/>
        <p:cNvGrpSpPr/>
        <p:nvPr/>
      </p:nvGrpSpPr>
      <p:grpSpPr>
        <a:xfrm>
          <a:off x="0" y="0"/>
          <a:ext cx="0" cy="0"/>
          <a:chOff x="0" y="0"/>
          <a:chExt cx="0" cy="0"/>
        </a:xfrm>
      </p:grpSpPr>
      <p:sp>
        <p:nvSpPr>
          <p:cNvPr id="191" name="Google Shape;191;p32"/>
          <p:cNvSpPr/>
          <p:nvPr/>
        </p:nvSpPr>
        <p:spPr>
          <a:xfrm>
            <a:off x="0" y="0"/>
            <a:ext cx="12191939" cy="6857853"/>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 name="Google Shape;192;p32"/>
          <p:cNvSpPr/>
          <p:nvPr/>
        </p:nvSpPr>
        <p:spPr>
          <a:xfrm>
            <a:off x="314403" y="3736104"/>
            <a:ext cx="2540817" cy="1674048"/>
          </a:xfrm>
          <a:custGeom>
            <a:avLst/>
            <a:gdLst/>
            <a:ahLst/>
            <a:cxnLst/>
            <a:rect l="l" t="t"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 name="Google Shape;193;p32"/>
          <p:cNvSpPr/>
          <p:nvPr/>
        </p:nvSpPr>
        <p:spPr>
          <a:xfrm>
            <a:off x="0" y="5514788"/>
            <a:ext cx="1447979" cy="1343092"/>
          </a:xfrm>
          <a:custGeom>
            <a:avLst/>
            <a:gdLst/>
            <a:ahLst/>
            <a:cxnLst/>
            <a:rect l="l" t="t"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close/>
              </a:path>
            </a:pathLst>
          </a:custGeom>
          <a:solidFill>
            <a:srgbClr val="1D5885">
              <a:alpha val="1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51B148"/>
              </a:solidFill>
            </a:endParaRPr>
          </a:p>
        </p:txBody>
      </p:sp>
      <p:sp>
        <p:nvSpPr>
          <p:cNvPr id="194" name="Google Shape;194;p32"/>
          <p:cNvSpPr/>
          <p:nvPr/>
        </p:nvSpPr>
        <p:spPr>
          <a:xfrm>
            <a:off x="0" y="0"/>
            <a:ext cx="2581427" cy="3333739"/>
          </a:xfrm>
          <a:custGeom>
            <a:avLst/>
            <a:gdLst/>
            <a:ahLst/>
            <a:cxnLst/>
            <a:rect l="l" t="t"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close/>
              </a:path>
            </a:pathLst>
          </a:custGeom>
          <a:solidFill>
            <a:srgbClr val="1D5885">
              <a:alpha val="1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51B148"/>
              </a:solidFill>
            </a:endParaRPr>
          </a:p>
        </p:txBody>
      </p:sp>
      <p:sp>
        <p:nvSpPr>
          <p:cNvPr id="195" name="Google Shape;195;p32"/>
          <p:cNvSpPr/>
          <p:nvPr/>
        </p:nvSpPr>
        <p:spPr>
          <a:xfrm>
            <a:off x="2962318" y="0"/>
            <a:ext cx="1295499" cy="112400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1D5885">
              <a:alpha val="1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51B148"/>
              </a:solidFill>
            </a:endParaRPr>
          </a:p>
        </p:txBody>
      </p:sp>
      <p:sp>
        <p:nvSpPr>
          <p:cNvPr id="196" name="Google Shape;196;p32"/>
          <p:cNvSpPr/>
          <p:nvPr/>
        </p:nvSpPr>
        <p:spPr>
          <a:xfrm>
            <a:off x="2240783" y="5219526"/>
            <a:ext cx="1988449" cy="1638352"/>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 name="Google Shape;197;p32"/>
          <p:cNvSpPr txBox="1">
            <a:spLocks noGrp="1"/>
          </p:cNvSpPr>
          <p:nvPr>
            <p:ph type="ctrTitle"/>
          </p:nvPr>
        </p:nvSpPr>
        <p:spPr>
          <a:xfrm>
            <a:off x="7132233" y="2619133"/>
            <a:ext cx="4145100" cy="15465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lt1"/>
              </a:buClr>
              <a:buSzPts val="5300"/>
              <a:buNone/>
              <a:defRPr sz="5300">
                <a:solidFill>
                  <a:schemeClr val="lt1"/>
                </a:solidFill>
              </a:defRPr>
            </a:lvl1pPr>
            <a:lvl2pPr lvl="1" rtl="0">
              <a:spcBef>
                <a:spcPts val="0"/>
              </a:spcBef>
              <a:spcAft>
                <a:spcPts val="0"/>
              </a:spcAft>
              <a:buClr>
                <a:schemeClr val="lt1"/>
              </a:buClr>
              <a:buSzPts val="5300"/>
              <a:buNone/>
              <a:defRPr sz="5300">
                <a:solidFill>
                  <a:schemeClr val="lt1"/>
                </a:solidFill>
              </a:defRPr>
            </a:lvl2pPr>
            <a:lvl3pPr lvl="2" rtl="0">
              <a:spcBef>
                <a:spcPts val="0"/>
              </a:spcBef>
              <a:spcAft>
                <a:spcPts val="0"/>
              </a:spcAft>
              <a:buClr>
                <a:schemeClr val="lt1"/>
              </a:buClr>
              <a:buSzPts val="5300"/>
              <a:buNone/>
              <a:defRPr sz="5300">
                <a:solidFill>
                  <a:schemeClr val="lt1"/>
                </a:solidFill>
              </a:defRPr>
            </a:lvl3pPr>
            <a:lvl4pPr lvl="3" rtl="0">
              <a:spcBef>
                <a:spcPts val="0"/>
              </a:spcBef>
              <a:spcAft>
                <a:spcPts val="0"/>
              </a:spcAft>
              <a:buClr>
                <a:schemeClr val="lt1"/>
              </a:buClr>
              <a:buSzPts val="5300"/>
              <a:buNone/>
              <a:defRPr sz="5300">
                <a:solidFill>
                  <a:schemeClr val="lt1"/>
                </a:solidFill>
              </a:defRPr>
            </a:lvl4pPr>
            <a:lvl5pPr lvl="4" rtl="0">
              <a:spcBef>
                <a:spcPts val="0"/>
              </a:spcBef>
              <a:spcAft>
                <a:spcPts val="0"/>
              </a:spcAft>
              <a:buClr>
                <a:schemeClr val="lt1"/>
              </a:buClr>
              <a:buSzPts val="5300"/>
              <a:buNone/>
              <a:defRPr sz="5300">
                <a:solidFill>
                  <a:schemeClr val="lt1"/>
                </a:solidFill>
              </a:defRPr>
            </a:lvl5pPr>
            <a:lvl6pPr lvl="5" rtl="0">
              <a:spcBef>
                <a:spcPts val="0"/>
              </a:spcBef>
              <a:spcAft>
                <a:spcPts val="0"/>
              </a:spcAft>
              <a:buClr>
                <a:schemeClr val="lt1"/>
              </a:buClr>
              <a:buSzPts val="5300"/>
              <a:buNone/>
              <a:defRPr sz="5300">
                <a:solidFill>
                  <a:schemeClr val="lt1"/>
                </a:solidFill>
              </a:defRPr>
            </a:lvl6pPr>
            <a:lvl7pPr lvl="6" rtl="0">
              <a:spcBef>
                <a:spcPts val="0"/>
              </a:spcBef>
              <a:spcAft>
                <a:spcPts val="0"/>
              </a:spcAft>
              <a:buClr>
                <a:schemeClr val="lt1"/>
              </a:buClr>
              <a:buSzPts val="5300"/>
              <a:buNone/>
              <a:defRPr sz="5300">
                <a:solidFill>
                  <a:schemeClr val="lt1"/>
                </a:solidFill>
              </a:defRPr>
            </a:lvl7pPr>
            <a:lvl8pPr lvl="7" rtl="0">
              <a:spcBef>
                <a:spcPts val="0"/>
              </a:spcBef>
              <a:spcAft>
                <a:spcPts val="0"/>
              </a:spcAft>
              <a:buClr>
                <a:schemeClr val="lt1"/>
              </a:buClr>
              <a:buSzPts val="5300"/>
              <a:buNone/>
              <a:defRPr sz="5300">
                <a:solidFill>
                  <a:schemeClr val="lt1"/>
                </a:solidFill>
              </a:defRPr>
            </a:lvl8pPr>
            <a:lvl9pPr lvl="8" rtl="0">
              <a:spcBef>
                <a:spcPts val="0"/>
              </a:spcBef>
              <a:spcAft>
                <a:spcPts val="0"/>
              </a:spcAft>
              <a:buClr>
                <a:schemeClr val="lt1"/>
              </a:buClr>
              <a:buSzPts val="5300"/>
              <a:buNone/>
              <a:defRPr sz="5300">
                <a:solidFill>
                  <a:schemeClr val="lt1"/>
                </a:solidFill>
              </a:defRPr>
            </a:lvl9pPr>
          </a:lstStyle>
          <a:p>
            <a:endParaRPr/>
          </a:p>
        </p:txBody>
      </p:sp>
      <p:sp>
        <p:nvSpPr>
          <p:cNvPr id="198" name="Google Shape;198;p32"/>
          <p:cNvSpPr txBox="1">
            <a:spLocks noGrp="1"/>
          </p:cNvSpPr>
          <p:nvPr>
            <p:ph type="subTitle" idx="1"/>
          </p:nvPr>
        </p:nvSpPr>
        <p:spPr>
          <a:xfrm>
            <a:off x="7132233" y="4294739"/>
            <a:ext cx="4145100" cy="10464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4"/>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4"/>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4"/>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4"/>
          <p:cNvSpPr txBox="1">
            <a:spLocks noGrp="1"/>
          </p:cNvSpPr>
          <p:nvPr>
            <p:ph type="title"/>
          </p:nvPr>
        </p:nvSpPr>
        <p:spPr>
          <a:xfrm>
            <a:off x="562700" y="158162"/>
            <a:ext cx="109728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434343"/>
              </a:buClr>
              <a:buSzPts val="1400"/>
              <a:buFont typeface="Arial"/>
              <a:buNone/>
              <a:defRPr sz="4400" b="0" i="0" u="none" strike="noStrike" cap="none">
                <a:solidFill>
                  <a:srgbClr val="434343"/>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9"/>
        <p:cNvGrpSpPr/>
        <p:nvPr/>
      </p:nvGrpSpPr>
      <p:grpSpPr>
        <a:xfrm>
          <a:off x="0" y="0"/>
          <a:ext cx="0" cy="0"/>
          <a:chOff x="0" y="0"/>
          <a:chExt cx="0" cy="0"/>
        </a:xfrm>
      </p:grpSpPr>
      <p:sp>
        <p:nvSpPr>
          <p:cNvPr id="200" name="Google Shape;200;p33"/>
          <p:cNvSpPr/>
          <p:nvPr/>
        </p:nvSpPr>
        <p:spPr>
          <a:xfrm>
            <a:off x="0" y="0"/>
            <a:ext cx="12192045" cy="6857985"/>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p33"/>
          <p:cNvSpPr/>
          <p:nvPr/>
        </p:nvSpPr>
        <p:spPr>
          <a:xfrm>
            <a:off x="2200326" y="4317103"/>
            <a:ext cx="1240687" cy="1807551"/>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 name="Google Shape;202;p33"/>
          <p:cNvSpPr/>
          <p:nvPr/>
        </p:nvSpPr>
        <p:spPr>
          <a:xfrm>
            <a:off x="10136914" y="4683888"/>
            <a:ext cx="1705120" cy="1362130"/>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 name="Google Shape;203;p33"/>
          <p:cNvSpPr/>
          <p:nvPr/>
        </p:nvSpPr>
        <p:spPr>
          <a:xfrm>
            <a:off x="9322511" y="5281532"/>
            <a:ext cx="755043" cy="1236031"/>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 name="Google Shape;204;p33"/>
          <p:cNvSpPr/>
          <p:nvPr/>
        </p:nvSpPr>
        <p:spPr>
          <a:xfrm>
            <a:off x="0" y="3352803"/>
            <a:ext cx="1838461" cy="2543194"/>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5" name="Google Shape;205;p33"/>
          <p:cNvSpPr/>
          <p:nvPr/>
        </p:nvSpPr>
        <p:spPr>
          <a:xfrm>
            <a:off x="2819438" y="0"/>
            <a:ext cx="1476460" cy="1285953"/>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 name="Google Shape;206;p33"/>
          <p:cNvSpPr/>
          <p:nvPr/>
        </p:nvSpPr>
        <p:spPr>
          <a:xfrm>
            <a:off x="10134586" y="561948"/>
            <a:ext cx="2057421" cy="3581476"/>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 name="Google Shape;207;p33"/>
          <p:cNvSpPr txBox="1">
            <a:spLocks noGrp="1"/>
          </p:cNvSpPr>
          <p:nvPr>
            <p:ph type="body" idx="1"/>
          </p:nvPr>
        </p:nvSpPr>
        <p:spPr>
          <a:xfrm>
            <a:off x="4459433" y="1764800"/>
            <a:ext cx="5145600" cy="1093200"/>
          </a:xfrm>
          <a:prstGeom prst="rect">
            <a:avLst/>
          </a:prstGeom>
        </p:spPr>
        <p:txBody>
          <a:bodyPr spcFirstLastPara="1" wrap="square" lIns="121900" tIns="121900" rIns="121900" bIns="121900" anchor="t" anchorCtr="0">
            <a:noAutofit/>
          </a:bodyPr>
          <a:lstStyle>
            <a:lvl1pPr marL="457200" lvl="0" indent="-450850" rtl="0">
              <a:spcBef>
                <a:spcPts val="800"/>
              </a:spcBef>
              <a:spcAft>
                <a:spcPts val="0"/>
              </a:spcAft>
              <a:buClr>
                <a:schemeClr val="accent2"/>
              </a:buClr>
              <a:buSzPts val="3500"/>
              <a:buChar char="⊷"/>
              <a:defRPr sz="3500" i="1">
                <a:solidFill>
                  <a:schemeClr val="accent2"/>
                </a:solidFill>
              </a:defRPr>
            </a:lvl1pPr>
            <a:lvl2pPr marL="914400" lvl="1" indent="-450850" rtl="0">
              <a:spcBef>
                <a:spcPts val="0"/>
              </a:spcBef>
              <a:spcAft>
                <a:spcPts val="0"/>
              </a:spcAft>
              <a:buClr>
                <a:schemeClr val="accent2"/>
              </a:buClr>
              <a:buSzPts val="3500"/>
              <a:buChar char="⊶"/>
              <a:defRPr sz="3500" i="1">
                <a:solidFill>
                  <a:schemeClr val="accent2"/>
                </a:solidFill>
              </a:defRPr>
            </a:lvl2pPr>
            <a:lvl3pPr marL="1371600" lvl="2" indent="-450850" rtl="0">
              <a:spcBef>
                <a:spcPts val="0"/>
              </a:spcBef>
              <a:spcAft>
                <a:spcPts val="0"/>
              </a:spcAft>
              <a:buClr>
                <a:schemeClr val="accent2"/>
              </a:buClr>
              <a:buSzPts val="3500"/>
              <a:buChar char="⊸"/>
              <a:defRPr sz="3500" i="1">
                <a:solidFill>
                  <a:schemeClr val="accent2"/>
                </a:solidFill>
              </a:defRPr>
            </a:lvl3pPr>
            <a:lvl4pPr marL="1828800" lvl="3" indent="-450850" rtl="0">
              <a:spcBef>
                <a:spcPts val="0"/>
              </a:spcBef>
              <a:spcAft>
                <a:spcPts val="0"/>
              </a:spcAft>
              <a:buClr>
                <a:schemeClr val="accent2"/>
              </a:buClr>
              <a:buSzPts val="3500"/>
              <a:buChar char="●"/>
              <a:defRPr sz="3500" i="1">
                <a:solidFill>
                  <a:schemeClr val="accent2"/>
                </a:solidFill>
              </a:defRPr>
            </a:lvl4pPr>
            <a:lvl5pPr marL="2286000" lvl="4" indent="-450850" rtl="0">
              <a:spcBef>
                <a:spcPts val="0"/>
              </a:spcBef>
              <a:spcAft>
                <a:spcPts val="0"/>
              </a:spcAft>
              <a:buClr>
                <a:schemeClr val="accent2"/>
              </a:buClr>
              <a:buSzPts val="3500"/>
              <a:buChar char="○"/>
              <a:defRPr sz="3500" i="1">
                <a:solidFill>
                  <a:schemeClr val="accent2"/>
                </a:solidFill>
              </a:defRPr>
            </a:lvl5pPr>
            <a:lvl6pPr marL="2743200" lvl="5" indent="-450850" rtl="0">
              <a:spcBef>
                <a:spcPts val="0"/>
              </a:spcBef>
              <a:spcAft>
                <a:spcPts val="0"/>
              </a:spcAft>
              <a:buClr>
                <a:schemeClr val="accent2"/>
              </a:buClr>
              <a:buSzPts val="3500"/>
              <a:buChar char="■"/>
              <a:defRPr sz="3500" i="1">
                <a:solidFill>
                  <a:schemeClr val="accent2"/>
                </a:solidFill>
              </a:defRPr>
            </a:lvl6pPr>
            <a:lvl7pPr marL="3200400" lvl="6" indent="-450850" rtl="0">
              <a:spcBef>
                <a:spcPts val="0"/>
              </a:spcBef>
              <a:spcAft>
                <a:spcPts val="0"/>
              </a:spcAft>
              <a:buClr>
                <a:schemeClr val="accent2"/>
              </a:buClr>
              <a:buSzPts val="3500"/>
              <a:buChar char="●"/>
              <a:defRPr sz="3500" i="1">
                <a:solidFill>
                  <a:schemeClr val="accent2"/>
                </a:solidFill>
              </a:defRPr>
            </a:lvl7pPr>
            <a:lvl8pPr marL="3657600" lvl="7" indent="-450850" rtl="0">
              <a:spcBef>
                <a:spcPts val="0"/>
              </a:spcBef>
              <a:spcAft>
                <a:spcPts val="0"/>
              </a:spcAft>
              <a:buClr>
                <a:schemeClr val="accent2"/>
              </a:buClr>
              <a:buSzPts val="3500"/>
              <a:buChar char="○"/>
              <a:defRPr sz="3500" i="1">
                <a:solidFill>
                  <a:schemeClr val="accent2"/>
                </a:solidFill>
              </a:defRPr>
            </a:lvl8pPr>
            <a:lvl9pPr marL="4114800" lvl="8" indent="-450850" rtl="0">
              <a:spcBef>
                <a:spcPts val="0"/>
              </a:spcBef>
              <a:spcAft>
                <a:spcPts val="0"/>
              </a:spcAft>
              <a:buClr>
                <a:schemeClr val="accent2"/>
              </a:buClr>
              <a:buSzPts val="3500"/>
              <a:buChar char="■"/>
              <a:defRPr sz="3500" i="1">
                <a:solidFill>
                  <a:schemeClr val="accent2"/>
                </a:solidFill>
              </a:defRPr>
            </a:lvl9pPr>
          </a:lstStyle>
          <a:p>
            <a:endParaRPr/>
          </a:p>
        </p:txBody>
      </p:sp>
      <p:sp>
        <p:nvSpPr>
          <p:cNvPr id="208" name="Google Shape;208;p33"/>
          <p:cNvSpPr txBox="1"/>
          <p:nvPr/>
        </p:nvSpPr>
        <p:spPr>
          <a:xfrm>
            <a:off x="2042300" y="1456225"/>
            <a:ext cx="2609700" cy="8715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12800">
                <a:solidFill>
                  <a:schemeClr val="dk1"/>
                </a:solidFill>
                <a:latin typeface="Dosis"/>
                <a:ea typeface="Dosis"/>
                <a:cs typeface="Dosis"/>
                <a:sym typeface="Dosis"/>
              </a:rPr>
              <a:t>“</a:t>
            </a:r>
            <a:endParaRPr sz="12800">
              <a:solidFill>
                <a:schemeClr val="dk1"/>
              </a:solidFill>
              <a:latin typeface="Dosis"/>
              <a:ea typeface="Dosis"/>
              <a:cs typeface="Dosis"/>
              <a:sym typeface="Dosis"/>
            </a:endParaRPr>
          </a:p>
        </p:txBody>
      </p:sp>
      <p:sp>
        <p:nvSpPr>
          <p:cNvPr id="209" name="Google Shape;209;p33"/>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0"/>
        <p:cNvGrpSpPr/>
        <p:nvPr/>
      </p:nvGrpSpPr>
      <p:grpSpPr>
        <a:xfrm>
          <a:off x="0" y="0"/>
          <a:ext cx="0" cy="0"/>
          <a:chOff x="0" y="0"/>
          <a:chExt cx="0" cy="0"/>
        </a:xfrm>
      </p:grpSpPr>
      <p:sp>
        <p:nvSpPr>
          <p:cNvPr id="211" name="Google Shape;211;p34"/>
          <p:cNvSpPr/>
          <p:nvPr/>
        </p:nvSpPr>
        <p:spPr>
          <a:xfrm>
            <a:off x="0" y="0"/>
            <a:ext cx="12192045" cy="6857985"/>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 name="Google Shape;212;p34"/>
          <p:cNvSpPr/>
          <p:nvPr/>
        </p:nvSpPr>
        <p:spPr>
          <a:xfrm>
            <a:off x="704730" y="1428601"/>
            <a:ext cx="1552766" cy="2443350"/>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 name="Google Shape;213;p34"/>
          <p:cNvSpPr/>
          <p:nvPr/>
        </p:nvSpPr>
        <p:spPr>
          <a:xfrm>
            <a:off x="1590654" y="0"/>
            <a:ext cx="3124285" cy="1809750"/>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 name="Google Shape;214;p34"/>
          <p:cNvSpPr/>
          <p:nvPr/>
        </p:nvSpPr>
        <p:spPr>
          <a:xfrm>
            <a:off x="0" y="4467128"/>
            <a:ext cx="1676408" cy="2390841"/>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 name="Google Shape;215;p34"/>
          <p:cNvSpPr txBox="1">
            <a:spLocks noGrp="1"/>
          </p:cNvSpPr>
          <p:nvPr>
            <p:ph type="title"/>
          </p:nvPr>
        </p:nvSpPr>
        <p:spPr>
          <a:xfrm>
            <a:off x="5760100" y="1190966"/>
            <a:ext cx="5822400" cy="9213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16" name="Google Shape;216;p34"/>
          <p:cNvSpPr txBox="1">
            <a:spLocks noGrp="1"/>
          </p:cNvSpPr>
          <p:nvPr>
            <p:ph type="body" idx="1"/>
          </p:nvPr>
        </p:nvSpPr>
        <p:spPr>
          <a:xfrm>
            <a:off x="5760100" y="2258900"/>
            <a:ext cx="5822400" cy="4074300"/>
          </a:xfrm>
          <a:prstGeom prst="rect">
            <a:avLst/>
          </a:prstGeom>
        </p:spPr>
        <p:txBody>
          <a:bodyPr spcFirstLastPara="1" wrap="square" lIns="121900" tIns="121900" rIns="121900" bIns="121900" anchor="t" anchorCtr="0">
            <a:noAutofit/>
          </a:bodyPr>
          <a:lstStyle>
            <a:lvl1pPr marL="457200" lvl="0" indent="-431800" rtl="0">
              <a:spcBef>
                <a:spcPts val="800"/>
              </a:spcBef>
              <a:spcAft>
                <a:spcPts val="0"/>
              </a:spcAft>
              <a:buSzPts val="3200"/>
              <a:buChar char="⊷"/>
              <a:defRPr/>
            </a:lvl1pPr>
            <a:lvl2pPr marL="914400" lvl="1" indent="-431800" rtl="0">
              <a:spcBef>
                <a:spcPts val="0"/>
              </a:spcBef>
              <a:spcAft>
                <a:spcPts val="0"/>
              </a:spcAft>
              <a:buSzPts val="3200"/>
              <a:buChar char="⊶"/>
              <a:defRPr/>
            </a:lvl2pPr>
            <a:lvl3pPr marL="1371600" lvl="2" indent="-431800" rtl="0">
              <a:spcBef>
                <a:spcPts val="0"/>
              </a:spcBef>
              <a:spcAft>
                <a:spcPts val="0"/>
              </a:spcAft>
              <a:buSzPts val="3200"/>
              <a:buChar char="⊸"/>
              <a:defRPr/>
            </a:lvl3pPr>
            <a:lvl4pPr marL="1828800" lvl="3" indent="-431800" rtl="0">
              <a:spcBef>
                <a:spcPts val="0"/>
              </a:spcBef>
              <a:spcAft>
                <a:spcPts val="0"/>
              </a:spcAft>
              <a:buSzPts val="3200"/>
              <a:buChar char="●"/>
              <a:defRPr/>
            </a:lvl4pPr>
            <a:lvl5pPr marL="2286000" lvl="4" indent="-431800" rtl="0">
              <a:spcBef>
                <a:spcPts val="0"/>
              </a:spcBef>
              <a:spcAft>
                <a:spcPts val="0"/>
              </a:spcAft>
              <a:buSzPts val="3200"/>
              <a:buChar char="○"/>
              <a:defRPr/>
            </a:lvl5pPr>
            <a:lvl6pPr marL="2743200" lvl="5" indent="-431800" rtl="0">
              <a:spcBef>
                <a:spcPts val="0"/>
              </a:spcBef>
              <a:spcAft>
                <a:spcPts val="0"/>
              </a:spcAft>
              <a:buSzPts val="3200"/>
              <a:buChar char="■"/>
              <a:defRPr/>
            </a:lvl6pPr>
            <a:lvl7pPr marL="3200400" lvl="6" indent="-431800" rtl="0">
              <a:spcBef>
                <a:spcPts val="0"/>
              </a:spcBef>
              <a:spcAft>
                <a:spcPts val="0"/>
              </a:spcAft>
              <a:buSzPts val="3200"/>
              <a:buChar char="●"/>
              <a:defRPr/>
            </a:lvl7pPr>
            <a:lvl8pPr marL="3657600" lvl="7" indent="-431800" rtl="0">
              <a:spcBef>
                <a:spcPts val="0"/>
              </a:spcBef>
              <a:spcAft>
                <a:spcPts val="0"/>
              </a:spcAft>
              <a:buSzPts val="3200"/>
              <a:buChar char="○"/>
              <a:defRPr/>
            </a:lvl8pPr>
            <a:lvl9pPr marL="4114800" lvl="8" indent="-431800" rtl="0">
              <a:spcBef>
                <a:spcPts val="0"/>
              </a:spcBef>
              <a:spcAft>
                <a:spcPts val="0"/>
              </a:spcAft>
              <a:buSzPts val="3200"/>
              <a:buChar char="■"/>
              <a:defRPr/>
            </a:lvl9pPr>
          </a:lstStyle>
          <a:p>
            <a:endParaRPr/>
          </a:p>
        </p:txBody>
      </p:sp>
      <p:sp>
        <p:nvSpPr>
          <p:cNvPr id="217" name="Google Shape;217;p34"/>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18"/>
        <p:cNvGrpSpPr/>
        <p:nvPr/>
      </p:nvGrpSpPr>
      <p:grpSpPr>
        <a:xfrm>
          <a:off x="0" y="0"/>
          <a:ext cx="0" cy="0"/>
          <a:chOff x="0" y="0"/>
          <a:chExt cx="0" cy="0"/>
        </a:xfrm>
      </p:grpSpPr>
      <p:sp>
        <p:nvSpPr>
          <p:cNvPr id="219" name="Google Shape;219;p35"/>
          <p:cNvSpPr/>
          <p:nvPr/>
        </p:nvSpPr>
        <p:spPr>
          <a:xfrm>
            <a:off x="0" y="0"/>
            <a:ext cx="12192045" cy="6857985"/>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p35"/>
          <p:cNvSpPr/>
          <p:nvPr/>
        </p:nvSpPr>
        <p:spPr>
          <a:xfrm>
            <a:off x="0" y="5514847"/>
            <a:ext cx="1447877" cy="1343118"/>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 name="Google Shape;221;p35"/>
          <p:cNvSpPr/>
          <p:nvPr/>
        </p:nvSpPr>
        <p:spPr>
          <a:xfrm>
            <a:off x="0" y="0"/>
            <a:ext cx="2581347" cy="3333804"/>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 name="Google Shape;222;p35"/>
          <p:cNvSpPr/>
          <p:nvPr/>
        </p:nvSpPr>
        <p:spPr>
          <a:xfrm>
            <a:off x="2962221" y="0"/>
            <a:ext cx="1295524" cy="1124029"/>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 name="Google Shape;223;p35"/>
          <p:cNvSpPr txBox="1">
            <a:spLocks noGrp="1"/>
          </p:cNvSpPr>
          <p:nvPr>
            <p:ph type="title"/>
          </p:nvPr>
        </p:nvSpPr>
        <p:spPr>
          <a:xfrm>
            <a:off x="6989333" y="1597367"/>
            <a:ext cx="4593300" cy="9213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24" name="Google Shape;224;p35"/>
          <p:cNvSpPr txBox="1">
            <a:spLocks noGrp="1"/>
          </p:cNvSpPr>
          <p:nvPr>
            <p:ph type="body" idx="1"/>
          </p:nvPr>
        </p:nvSpPr>
        <p:spPr>
          <a:xfrm>
            <a:off x="6989333" y="2665300"/>
            <a:ext cx="4593300" cy="2800800"/>
          </a:xfrm>
          <a:prstGeom prst="rect">
            <a:avLst/>
          </a:prstGeom>
        </p:spPr>
        <p:txBody>
          <a:bodyPr spcFirstLastPara="1" wrap="square" lIns="121900" tIns="121900" rIns="121900" bIns="121900" anchor="t" anchorCtr="0">
            <a:noAutofit/>
          </a:bodyPr>
          <a:lstStyle>
            <a:lvl1pPr marL="457200" lvl="0" indent="-431800" rtl="0">
              <a:spcBef>
                <a:spcPts val="800"/>
              </a:spcBef>
              <a:spcAft>
                <a:spcPts val="0"/>
              </a:spcAft>
              <a:buSzPts val="3200"/>
              <a:buChar char="⊷"/>
              <a:defRPr/>
            </a:lvl1pPr>
            <a:lvl2pPr marL="914400" lvl="1" indent="-431800" rtl="0">
              <a:spcBef>
                <a:spcPts val="0"/>
              </a:spcBef>
              <a:spcAft>
                <a:spcPts val="0"/>
              </a:spcAft>
              <a:buSzPts val="3200"/>
              <a:buChar char="⊶"/>
              <a:defRPr/>
            </a:lvl2pPr>
            <a:lvl3pPr marL="1371600" lvl="2" indent="-431800" rtl="0">
              <a:spcBef>
                <a:spcPts val="0"/>
              </a:spcBef>
              <a:spcAft>
                <a:spcPts val="0"/>
              </a:spcAft>
              <a:buSzPts val="3200"/>
              <a:buChar char="⊸"/>
              <a:defRPr/>
            </a:lvl3pPr>
            <a:lvl4pPr marL="1828800" lvl="3" indent="-431800" rtl="0">
              <a:spcBef>
                <a:spcPts val="0"/>
              </a:spcBef>
              <a:spcAft>
                <a:spcPts val="0"/>
              </a:spcAft>
              <a:buSzPts val="3200"/>
              <a:buChar char="●"/>
              <a:defRPr/>
            </a:lvl4pPr>
            <a:lvl5pPr marL="2286000" lvl="4" indent="-431800" rtl="0">
              <a:spcBef>
                <a:spcPts val="0"/>
              </a:spcBef>
              <a:spcAft>
                <a:spcPts val="0"/>
              </a:spcAft>
              <a:buSzPts val="3200"/>
              <a:buChar char="○"/>
              <a:defRPr/>
            </a:lvl5pPr>
            <a:lvl6pPr marL="2743200" lvl="5" indent="-431800" rtl="0">
              <a:spcBef>
                <a:spcPts val="0"/>
              </a:spcBef>
              <a:spcAft>
                <a:spcPts val="0"/>
              </a:spcAft>
              <a:buSzPts val="3200"/>
              <a:buChar char="■"/>
              <a:defRPr/>
            </a:lvl6pPr>
            <a:lvl7pPr marL="3200400" lvl="6" indent="-431800" rtl="0">
              <a:spcBef>
                <a:spcPts val="0"/>
              </a:spcBef>
              <a:spcAft>
                <a:spcPts val="0"/>
              </a:spcAft>
              <a:buSzPts val="3200"/>
              <a:buChar char="●"/>
              <a:defRPr/>
            </a:lvl7pPr>
            <a:lvl8pPr marL="3657600" lvl="7" indent="-431800" rtl="0">
              <a:spcBef>
                <a:spcPts val="0"/>
              </a:spcBef>
              <a:spcAft>
                <a:spcPts val="0"/>
              </a:spcAft>
              <a:buSzPts val="3200"/>
              <a:buChar char="○"/>
              <a:defRPr/>
            </a:lvl8pPr>
            <a:lvl9pPr marL="4114800" lvl="8" indent="-431800" rtl="0">
              <a:spcBef>
                <a:spcPts val="0"/>
              </a:spcBef>
              <a:spcAft>
                <a:spcPts val="0"/>
              </a:spcAft>
              <a:buSzPts val="3200"/>
              <a:buChar char="■"/>
              <a:defRPr/>
            </a:lvl9pPr>
          </a:lstStyle>
          <a:p>
            <a:endParaRPr/>
          </a:p>
        </p:txBody>
      </p:sp>
      <p:sp>
        <p:nvSpPr>
          <p:cNvPr id="225" name="Google Shape;225;p35"/>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26"/>
        <p:cNvGrpSpPr/>
        <p:nvPr/>
      </p:nvGrpSpPr>
      <p:grpSpPr>
        <a:xfrm>
          <a:off x="0" y="0"/>
          <a:ext cx="0" cy="0"/>
          <a:chOff x="0" y="0"/>
          <a:chExt cx="0" cy="0"/>
        </a:xfrm>
      </p:grpSpPr>
      <p:sp>
        <p:nvSpPr>
          <p:cNvPr id="227" name="Google Shape;227;p36"/>
          <p:cNvSpPr/>
          <p:nvPr/>
        </p:nvSpPr>
        <p:spPr>
          <a:xfrm>
            <a:off x="0" y="0"/>
            <a:ext cx="12191939" cy="6857853"/>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 name="Google Shape;228;p36"/>
          <p:cNvSpPr/>
          <p:nvPr/>
        </p:nvSpPr>
        <p:spPr>
          <a:xfrm>
            <a:off x="2676498" y="3735974"/>
            <a:ext cx="1993234" cy="120975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p36"/>
          <p:cNvSpPr/>
          <p:nvPr/>
        </p:nvSpPr>
        <p:spPr>
          <a:xfrm rot="758727">
            <a:off x="1597757" y="4527103"/>
            <a:ext cx="776495" cy="1159698"/>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p36"/>
          <p:cNvSpPr/>
          <p:nvPr/>
        </p:nvSpPr>
        <p:spPr>
          <a:xfrm>
            <a:off x="2657486" y="0"/>
            <a:ext cx="2438517" cy="1857437"/>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p36"/>
          <p:cNvSpPr/>
          <p:nvPr/>
        </p:nvSpPr>
        <p:spPr>
          <a:xfrm>
            <a:off x="2390806" y="5657698"/>
            <a:ext cx="1695516" cy="1200182"/>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2" name="Google Shape;232;p36"/>
          <p:cNvSpPr/>
          <p:nvPr/>
        </p:nvSpPr>
        <p:spPr>
          <a:xfrm>
            <a:off x="0" y="3876557"/>
            <a:ext cx="1295499" cy="2143127"/>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p36"/>
          <p:cNvSpPr txBox="1">
            <a:spLocks noGrp="1"/>
          </p:cNvSpPr>
          <p:nvPr>
            <p:ph type="title"/>
          </p:nvPr>
        </p:nvSpPr>
        <p:spPr>
          <a:xfrm>
            <a:off x="5096000" y="1190967"/>
            <a:ext cx="6486300" cy="9213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34" name="Google Shape;234;p36"/>
          <p:cNvSpPr txBox="1">
            <a:spLocks noGrp="1"/>
          </p:cNvSpPr>
          <p:nvPr>
            <p:ph type="body" idx="1"/>
          </p:nvPr>
        </p:nvSpPr>
        <p:spPr>
          <a:xfrm>
            <a:off x="5096000" y="2301200"/>
            <a:ext cx="3148500" cy="40320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
        <p:nvSpPr>
          <p:cNvPr id="235" name="Google Shape;235;p36"/>
          <p:cNvSpPr txBox="1">
            <a:spLocks noGrp="1"/>
          </p:cNvSpPr>
          <p:nvPr>
            <p:ph type="body" idx="2"/>
          </p:nvPr>
        </p:nvSpPr>
        <p:spPr>
          <a:xfrm>
            <a:off x="8433998" y="2301200"/>
            <a:ext cx="3148500" cy="40320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sz="2400"/>
            </a:lvl1pPr>
            <a:lvl2pPr marL="914400" lvl="1" indent="-381000" rtl="0">
              <a:spcBef>
                <a:spcPts val="0"/>
              </a:spcBef>
              <a:spcAft>
                <a:spcPts val="0"/>
              </a:spcAft>
              <a:buSzPts val="2400"/>
              <a:buChar char="⊶"/>
              <a:defRPr sz="2400"/>
            </a:lvl2pPr>
            <a:lvl3pPr marL="1371600" lvl="2" indent="-381000" rtl="0">
              <a:spcBef>
                <a:spcPts val="0"/>
              </a:spcBef>
              <a:spcAft>
                <a:spcPts val="0"/>
              </a:spcAft>
              <a:buSzPts val="2400"/>
              <a:buChar char="⊸"/>
              <a:defRPr sz="2400"/>
            </a:lvl3pPr>
            <a:lvl4pPr marL="1828800" lvl="3" indent="-381000" rtl="0">
              <a:spcBef>
                <a:spcPts val="0"/>
              </a:spcBef>
              <a:spcAft>
                <a:spcPts val="0"/>
              </a:spcAft>
              <a:buSzPts val="2400"/>
              <a:buChar char="●"/>
              <a:defRPr sz="2400"/>
            </a:lvl4pPr>
            <a:lvl5pPr marL="2286000" lvl="4" indent="-381000" rtl="0">
              <a:spcBef>
                <a:spcPts val="0"/>
              </a:spcBef>
              <a:spcAft>
                <a:spcPts val="0"/>
              </a:spcAft>
              <a:buSzPts val="2400"/>
              <a:buChar char="○"/>
              <a:defRPr sz="2400"/>
            </a:lvl5pPr>
            <a:lvl6pPr marL="2743200" lvl="5" indent="-381000" rtl="0">
              <a:spcBef>
                <a:spcPts val="0"/>
              </a:spcBef>
              <a:spcAft>
                <a:spcPts val="0"/>
              </a:spcAft>
              <a:buSzPts val="2400"/>
              <a:buChar char="■"/>
              <a:defRPr sz="2400"/>
            </a:lvl6pPr>
            <a:lvl7pPr marL="3200400" lvl="6" indent="-381000" rtl="0">
              <a:spcBef>
                <a:spcPts val="0"/>
              </a:spcBef>
              <a:spcAft>
                <a:spcPts val="0"/>
              </a:spcAft>
              <a:buSzPts val="2400"/>
              <a:buChar char="●"/>
              <a:defRPr sz="2400"/>
            </a:lvl7pPr>
            <a:lvl8pPr marL="3657600" lvl="7" indent="-381000" rtl="0">
              <a:spcBef>
                <a:spcPts val="0"/>
              </a:spcBef>
              <a:spcAft>
                <a:spcPts val="0"/>
              </a:spcAft>
              <a:buSzPts val="2400"/>
              <a:buChar char="○"/>
              <a:defRPr sz="2400"/>
            </a:lvl8pPr>
            <a:lvl9pPr marL="4114800" lvl="8" indent="-381000" rtl="0">
              <a:spcBef>
                <a:spcPts val="0"/>
              </a:spcBef>
              <a:spcAft>
                <a:spcPts val="0"/>
              </a:spcAft>
              <a:buSzPts val="2400"/>
              <a:buChar char="■"/>
              <a:defRPr sz="2400"/>
            </a:lvl9pPr>
          </a:lstStyle>
          <a:p>
            <a:endParaRPr/>
          </a:p>
        </p:txBody>
      </p:sp>
      <p:sp>
        <p:nvSpPr>
          <p:cNvPr id="236" name="Google Shape;236;p36"/>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37"/>
        <p:cNvGrpSpPr/>
        <p:nvPr/>
      </p:nvGrpSpPr>
      <p:grpSpPr>
        <a:xfrm>
          <a:off x="0" y="0"/>
          <a:ext cx="0" cy="0"/>
          <a:chOff x="0" y="0"/>
          <a:chExt cx="0" cy="0"/>
        </a:xfrm>
      </p:grpSpPr>
      <p:sp>
        <p:nvSpPr>
          <p:cNvPr id="238" name="Google Shape;238;p37"/>
          <p:cNvSpPr/>
          <p:nvPr/>
        </p:nvSpPr>
        <p:spPr>
          <a:xfrm>
            <a:off x="0" y="0"/>
            <a:ext cx="12191939" cy="6857853"/>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p37"/>
          <p:cNvSpPr/>
          <p:nvPr/>
        </p:nvSpPr>
        <p:spPr>
          <a:xfrm>
            <a:off x="2676498" y="3735974"/>
            <a:ext cx="1993234" cy="120975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p37"/>
          <p:cNvSpPr/>
          <p:nvPr/>
        </p:nvSpPr>
        <p:spPr>
          <a:xfrm rot="758727">
            <a:off x="1597757" y="4527103"/>
            <a:ext cx="776495" cy="1159698"/>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p37"/>
          <p:cNvSpPr/>
          <p:nvPr/>
        </p:nvSpPr>
        <p:spPr>
          <a:xfrm>
            <a:off x="2657486" y="0"/>
            <a:ext cx="2438517" cy="1857437"/>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p37"/>
          <p:cNvSpPr/>
          <p:nvPr/>
        </p:nvSpPr>
        <p:spPr>
          <a:xfrm>
            <a:off x="2390806" y="5657698"/>
            <a:ext cx="1695516" cy="1200182"/>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 name="Google Shape;243;p37"/>
          <p:cNvSpPr/>
          <p:nvPr/>
        </p:nvSpPr>
        <p:spPr>
          <a:xfrm>
            <a:off x="0" y="3876557"/>
            <a:ext cx="1295499" cy="2143127"/>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 name="Google Shape;244;p37"/>
          <p:cNvSpPr txBox="1">
            <a:spLocks noGrp="1"/>
          </p:cNvSpPr>
          <p:nvPr>
            <p:ph type="title"/>
          </p:nvPr>
        </p:nvSpPr>
        <p:spPr>
          <a:xfrm>
            <a:off x="5096000" y="1190967"/>
            <a:ext cx="6486300" cy="9213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45" name="Google Shape;245;p37"/>
          <p:cNvSpPr txBox="1">
            <a:spLocks noGrp="1"/>
          </p:cNvSpPr>
          <p:nvPr>
            <p:ph type="body" idx="1"/>
          </p:nvPr>
        </p:nvSpPr>
        <p:spPr>
          <a:xfrm>
            <a:off x="5096000" y="2369567"/>
            <a:ext cx="2063100" cy="39951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246" name="Google Shape;246;p37"/>
          <p:cNvSpPr txBox="1">
            <a:spLocks noGrp="1"/>
          </p:cNvSpPr>
          <p:nvPr>
            <p:ph type="body" idx="2"/>
          </p:nvPr>
        </p:nvSpPr>
        <p:spPr>
          <a:xfrm>
            <a:off x="7264850" y="2369567"/>
            <a:ext cx="2063100" cy="39951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247" name="Google Shape;247;p37"/>
          <p:cNvSpPr txBox="1">
            <a:spLocks noGrp="1"/>
          </p:cNvSpPr>
          <p:nvPr>
            <p:ph type="body" idx="3"/>
          </p:nvPr>
        </p:nvSpPr>
        <p:spPr>
          <a:xfrm>
            <a:off x="9433701" y="2369567"/>
            <a:ext cx="2063100" cy="39951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248" name="Google Shape;248;p37"/>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9"/>
        <p:cNvGrpSpPr/>
        <p:nvPr/>
      </p:nvGrpSpPr>
      <p:grpSpPr>
        <a:xfrm>
          <a:off x="0" y="0"/>
          <a:ext cx="0" cy="0"/>
          <a:chOff x="0" y="0"/>
          <a:chExt cx="0" cy="0"/>
        </a:xfrm>
      </p:grpSpPr>
      <p:sp>
        <p:nvSpPr>
          <p:cNvPr id="250" name="Google Shape;250;p38"/>
          <p:cNvSpPr/>
          <p:nvPr/>
        </p:nvSpPr>
        <p:spPr>
          <a:xfrm>
            <a:off x="0" y="0"/>
            <a:ext cx="12191939" cy="6857853"/>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p38"/>
          <p:cNvSpPr/>
          <p:nvPr/>
        </p:nvSpPr>
        <p:spPr>
          <a:xfrm>
            <a:off x="2676498" y="3735974"/>
            <a:ext cx="1993234" cy="1209753"/>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p38"/>
          <p:cNvSpPr/>
          <p:nvPr/>
        </p:nvSpPr>
        <p:spPr>
          <a:xfrm rot="758727">
            <a:off x="1597757" y="4527103"/>
            <a:ext cx="776495" cy="1159698"/>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 name="Google Shape;253;p38"/>
          <p:cNvSpPr/>
          <p:nvPr/>
        </p:nvSpPr>
        <p:spPr>
          <a:xfrm>
            <a:off x="2657486" y="0"/>
            <a:ext cx="2438517" cy="1857437"/>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 name="Google Shape;254;p38"/>
          <p:cNvSpPr/>
          <p:nvPr/>
        </p:nvSpPr>
        <p:spPr>
          <a:xfrm>
            <a:off x="2390806" y="5657698"/>
            <a:ext cx="1695516" cy="1200182"/>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p38"/>
          <p:cNvSpPr/>
          <p:nvPr/>
        </p:nvSpPr>
        <p:spPr>
          <a:xfrm>
            <a:off x="0" y="3876557"/>
            <a:ext cx="1295499" cy="2143127"/>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p38"/>
          <p:cNvSpPr txBox="1">
            <a:spLocks noGrp="1"/>
          </p:cNvSpPr>
          <p:nvPr>
            <p:ph type="title"/>
          </p:nvPr>
        </p:nvSpPr>
        <p:spPr>
          <a:xfrm>
            <a:off x="5760100" y="1190966"/>
            <a:ext cx="5822400" cy="9213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57" name="Google Shape;257;p38"/>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8"/>
        <p:cNvGrpSpPr/>
        <p:nvPr/>
      </p:nvGrpSpPr>
      <p:grpSpPr>
        <a:xfrm>
          <a:off x="0" y="0"/>
          <a:ext cx="0" cy="0"/>
          <a:chOff x="0" y="0"/>
          <a:chExt cx="0" cy="0"/>
        </a:xfrm>
      </p:grpSpPr>
      <p:sp>
        <p:nvSpPr>
          <p:cNvPr id="259" name="Google Shape;259;p39"/>
          <p:cNvSpPr/>
          <p:nvPr/>
        </p:nvSpPr>
        <p:spPr>
          <a:xfrm>
            <a:off x="0" y="0"/>
            <a:ext cx="12192045" cy="6857985"/>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 name="Google Shape;260;p39"/>
          <p:cNvSpPr/>
          <p:nvPr/>
        </p:nvSpPr>
        <p:spPr>
          <a:xfrm>
            <a:off x="2200326" y="4317103"/>
            <a:ext cx="1240687" cy="1807551"/>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p39"/>
          <p:cNvSpPr/>
          <p:nvPr/>
        </p:nvSpPr>
        <p:spPr>
          <a:xfrm>
            <a:off x="0" y="3352803"/>
            <a:ext cx="1838461" cy="2543194"/>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p39"/>
          <p:cNvSpPr/>
          <p:nvPr/>
        </p:nvSpPr>
        <p:spPr>
          <a:xfrm>
            <a:off x="2819438" y="0"/>
            <a:ext cx="1476460" cy="1285953"/>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3" name="Google Shape;263;p39"/>
          <p:cNvSpPr txBox="1">
            <a:spLocks noGrp="1"/>
          </p:cNvSpPr>
          <p:nvPr>
            <p:ph type="body" idx="1"/>
          </p:nvPr>
        </p:nvSpPr>
        <p:spPr>
          <a:xfrm>
            <a:off x="4295900" y="5773467"/>
            <a:ext cx="7286400" cy="692700"/>
          </a:xfrm>
          <a:prstGeom prst="rect">
            <a:avLst/>
          </a:prstGeom>
        </p:spPr>
        <p:txBody>
          <a:bodyPr spcFirstLastPara="1" wrap="square" lIns="121900" tIns="121900" rIns="121900" bIns="121900" anchor="t" anchorCtr="0">
            <a:noAutofit/>
          </a:bodyPr>
          <a:lstStyle>
            <a:lvl1pPr marL="457200" lvl="0" indent="-228600" algn="r" rtl="0">
              <a:spcBef>
                <a:spcPts val="500"/>
              </a:spcBef>
              <a:spcAft>
                <a:spcPts val="0"/>
              </a:spcAft>
              <a:buClr>
                <a:schemeClr val="dk1"/>
              </a:buClr>
              <a:buSzPts val="2400"/>
              <a:buNone/>
              <a:defRPr sz="2400"/>
            </a:lvl1pPr>
          </a:lstStyle>
          <a:p>
            <a:endParaRPr/>
          </a:p>
        </p:txBody>
      </p:sp>
      <p:sp>
        <p:nvSpPr>
          <p:cNvPr id="264" name="Google Shape;264;p39"/>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65"/>
        <p:cNvGrpSpPr/>
        <p:nvPr/>
      </p:nvGrpSpPr>
      <p:grpSpPr>
        <a:xfrm>
          <a:off x="0" y="0"/>
          <a:ext cx="0" cy="0"/>
          <a:chOff x="0" y="0"/>
          <a:chExt cx="0" cy="0"/>
        </a:xfrm>
      </p:grpSpPr>
      <p:sp>
        <p:nvSpPr>
          <p:cNvPr id="266" name="Google Shape;266;p40"/>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with leaves">
  <p:cSld name="BLANK_2">
    <p:bg>
      <p:bgPr>
        <a:solidFill>
          <a:schemeClr val="accent1"/>
        </a:solidFill>
        <a:effectLst/>
      </p:bgPr>
    </p:bg>
    <p:spTree>
      <p:nvGrpSpPr>
        <p:cNvPr id="1" name="Shape 267"/>
        <p:cNvGrpSpPr/>
        <p:nvPr/>
      </p:nvGrpSpPr>
      <p:grpSpPr>
        <a:xfrm>
          <a:off x="0" y="0"/>
          <a:ext cx="0" cy="0"/>
          <a:chOff x="0" y="0"/>
          <a:chExt cx="0" cy="0"/>
        </a:xfrm>
      </p:grpSpPr>
      <p:sp>
        <p:nvSpPr>
          <p:cNvPr id="268" name="Google Shape;268;p41"/>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US"/>
              <a:t>‹#›</a:t>
            </a:fld>
            <a:endParaRPr/>
          </a:p>
        </p:txBody>
      </p:sp>
      <p:sp>
        <p:nvSpPr>
          <p:cNvPr id="269" name="Google Shape;269;p41"/>
          <p:cNvSpPr/>
          <p:nvPr/>
        </p:nvSpPr>
        <p:spPr>
          <a:xfrm rot="3560739">
            <a:off x="10559969" y="5519876"/>
            <a:ext cx="1506339" cy="914242"/>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p41"/>
          <p:cNvSpPr/>
          <p:nvPr/>
        </p:nvSpPr>
        <p:spPr>
          <a:xfrm rot="1619465">
            <a:off x="10025209" y="5284451"/>
            <a:ext cx="586805" cy="876396"/>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 name="Google Shape;271;p41"/>
          <p:cNvSpPr/>
          <p:nvPr/>
        </p:nvSpPr>
        <p:spPr>
          <a:xfrm rot="-5564830">
            <a:off x="1542388" y="281994"/>
            <a:ext cx="896059" cy="715761"/>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 name="Google Shape;272;p41"/>
          <p:cNvSpPr/>
          <p:nvPr/>
        </p:nvSpPr>
        <p:spPr>
          <a:xfrm rot="8585068">
            <a:off x="321467" y="352431"/>
            <a:ext cx="1300882" cy="2129587"/>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51B148"/>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accent2"/>
        </a:solidFill>
        <a:effectLst/>
      </p:bgPr>
    </p:bg>
    <p:spTree>
      <p:nvGrpSpPr>
        <p:cNvPr id="1" name="Shape 273"/>
        <p:cNvGrpSpPr/>
        <p:nvPr/>
      </p:nvGrpSpPr>
      <p:grpSpPr>
        <a:xfrm>
          <a:off x="0" y="0"/>
          <a:ext cx="0" cy="0"/>
          <a:chOff x="0" y="0"/>
          <a:chExt cx="0" cy="0"/>
        </a:xfrm>
      </p:grpSpPr>
      <p:sp>
        <p:nvSpPr>
          <p:cNvPr id="274" name="Google Shape;274;p42"/>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US"/>
              <a:t>‹#›</a:t>
            </a:fld>
            <a:endParaRPr/>
          </a:p>
        </p:txBody>
      </p:sp>
      <p:sp>
        <p:nvSpPr>
          <p:cNvPr id="275" name="Google Shape;275;p42"/>
          <p:cNvSpPr/>
          <p:nvPr/>
        </p:nvSpPr>
        <p:spPr>
          <a:xfrm rot="3560739">
            <a:off x="10559969" y="5519876"/>
            <a:ext cx="1506339" cy="914242"/>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 name="Google Shape;276;p42"/>
          <p:cNvSpPr/>
          <p:nvPr/>
        </p:nvSpPr>
        <p:spPr>
          <a:xfrm rot="1619465">
            <a:off x="10025209" y="5284451"/>
            <a:ext cx="586805" cy="876396"/>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7" name="Google Shape;277;p42"/>
          <p:cNvSpPr/>
          <p:nvPr/>
        </p:nvSpPr>
        <p:spPr>
          <a:xfrm rot="-5564830">
            <a:off x="1542388" y="281994"/>
            <a:ext cx="896059" cy="715761"/>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8" name="Google Shape;278;p42"/>
          <p:cNvSpPr/>
          <p:nvPr/>
        </p:nvSpPr>
        <p:spPr>
          <a:xfrm rot="8585068">
            <a:off x="321467" y="352431"/>
            <a:ext cx="1300882" cy="2129587"/>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609600" y="432262"/>
            <a:ext cx="109728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Arial"/>
              <a:buNone/>
              <a:defRPr sz="4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5"/>
          <p:cNvSpPr txBox="1">
            <a:spLocks noGrp="1"/>
          </p:cNvSpPr>
          <p:nvPr>
            <p:ph type="body" idx="1"/>
          </p:nvPr>
        </p:nvSpPr>
        <p:spPr>
          <a:xfrm>
            <a:off x="609600" y="1535112"/>
            <a:ext cx="5386800" cy="6399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32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8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37" name="Google Shape;37;p5"/>
          <p:cNvSpPr txBox="1">
            <a:spLocks noGrp="1"/>
          </p:cNvSpPr>
          <p:nvPr>
            <p:ph type="body" idx="2"/>
          </p:nvPr>
        </p:nvSpPr>
        <p:spPr>
          <a:xfrm>
            <a:off x="609600" y="2174875"/>
            <a:ext cx="5386800" cy="39513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8" name="Google Shape;38;p5"/>
          <p:cNvSpPr txBox="1">
            <a:spLocks noGrp="1"/>
          </p:cNvSpPr>
          <p:nvPr>
            <p:ph type="body" idx="3"/>
          </p:nvPr>
        </p:nvSpPr>
        <p:spPr>
          <a:xfrm>
            <a:off x="6193367" y="1535112"/>
            <a:ext cx="5389200" cy="6399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32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8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39" name="Google Shape;39;p5"/>
          <p:cNvSpPr txBox="1">
            <a:spLocks noGrp="1"/>
          </p:cNvSpPr>
          <p:nvPr>
            <p:ph type="body" idx="4"/>
          </p:nvPr>
        </p:nvSpPr>
        <p:spPr>
          <a:xfrm>
            <a:off x="6193367" y="2174875"/>
            <a:ext cx="5389200" cy="39513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0" name="Google Shape;40;p5"/>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5"/>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2" name="Google Shape;42;p5"/>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8"/>
        <p:cNvGrpSpPr/>
        <p:nvPr/>
      </p:nvGrpSpPr>
      <p:grpSpPr>
        <a:xfrm>
          <a:off x="0" y="0"/>
          <a:ext cx="0" cy="0"/>
          <a:chOff x="0" y="0"/>
          <a:chExt cx="0" cy="0"/>
        </a:xfrm>
      </p:grpSpPr>
      <p:sp>
        <p:nvSpPr>
          <p:cNvPr id="289" name="Google Shape;289;p44"/>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290" name="Google Shape;290;p44"/>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291" name="Google Shape;291;p44"/>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2" name="Google Shape;292;p44"/>
          <p:cNvSpPr txBox="1">
            <a:spLocks noGrp="1"/>
          </p:cNvSpPr>
          <p:nvPr>
            <p:ph type="title"/>
          </p:nvPr>
        </p:nvSpPr>
        <p:spPr>
          <a:xfrm>
            <a:off x="562700" y="158162"/>
            <a:ext cx="10972800" cy="11430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434343"/>
              </a:buClr>
              <a:buSzPts val="1700"/>
              <a:buFont typeface="Calibri"/>
              <a:buNone/>
              <a:defRPr sz="54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
        <p:cNvGrpSpPr/>
        <p:nvPr/>
      </p:nvGrpSpPr>
      <p:grpSpPr>
        <a:xfrm>
          <a:off x="0" y="0"/>
          <a:ext cx="0" cy="0"/>
          <a:chOff x="0" y="0"/>
          <a:chExt cx="0" cy="0"/>
        </a:xfrm>
      </p:grpSpPr>
      <p:sp>
        <p:nvSpPr>
          <p:cNvPr id="294" name="Google Shape;294;p45"/>
          <p:cNvSpPr txBox="1">
            <a:spLocks noGrp="1"/>
          </p:cNvSpPr>
          <p:nvPr>
            <p:ph type="ctrTitle"/>
          </p:nvPr>
        </p:nvSpPr>
        <p:spPr>
          <a:xfrm>
            <a:off x="914400" y="2130425"/>
            <a:ext cx="10363200" cy="14700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434343"/>
              </a:buClr>
              <a:buSzPts val="1700"/>
              <a:buFont typeface="Calibri"/>
              <a:buNone/>
              <a:defRPr sz="54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295" name="Google Shape;295;p45"/>
          <p:cNvSpPr txBox="1">
            <a:spLocks noGrp="1"/>
          </p:cNvSpPr>
          <p:nvPr>
            <p:ph type="subTitle" idx="1"/>
          </p:nvPr>
        </p:nvSpPr>
        <p:spPr>
          <a:xfrm>
            <a:off x="1828800" y="3886200"/>
            <a:ext cx="8534400" cy="1752600"/>
          </a:xfrm>
          <a:prstGeom prst="rect">
            <a:avLst/>
          </a:prstGeom>
          <a:noFill/>
          <a:ln>
            <a:noFill/>
          </a:ln>
        </p:spPr>
        <p:txBody>
          <a:bodyPr spcFirstLastPara="1" wrap="square" lIns="111725" tIns="111725" rIns="111725" bIns="111725" anchor="t" anchorCtr="0">
            <a:noAutofit/>
          </a:bodyPr>
          <a:lstStyle>
            <a:lvl1pPr marR="0" lvl="0" algn="ctr" rtl="0">
              <a:lnSpc>
                <a:spcPct val="100000"/>
              </a:lnSpc>
              <a:spcBef>
                <a:spcPts val="800"/>
              </a:spcBef>
              <a:spcAft>
                <a:spcPts val="0"/>
              </a:spcAft>
              <a:buClr>
                <a:srgbClr val="888888"/>
              </a:buClr>
              <a:buSzPts val="3900"/>
              <a:buFont typeface="Arial"/>
              <a:buNone/>
              <a:defRPr sz="3900" b="0" i="0" u="none" strike="noStrike" cap="none">
                <a:solidFill>
                  <a:srgbClr val="888888"/>
                </a:solidFill>
                <a:latin typeface="Calibri"/>
                <a:ea typeface="Calibri"/>
                <a:cs typeface="Calibri"/>
                <a:sym typeface="Calibri"/>
              </a:defRPr>
            </a:lvl1pPr>
            <a:lvl2pPr marR="0" lvl="1" algn="ctr" rtl="0">
              <a:lnSpc>
                <a:spcPct val="100000"/>
              </a:lnSpc>
              <a:spcBef>
                <a:spcPts val="700"/>
              </a:spcBef>
              <a:spcAft>
                <a:spcPts val="0"/>
              </a:spcAft>
              <a:buClr>
                <a:srgbClr val="888888"/>
              </a:buClr>
              <a:buSzPts val="3400"/>
              <a:buFont typeface="Arial"/>
              <a:buNone/>
              <a:defRPr sz="3400" b="0" i="0" u="none" strike="noStrike" cap="none">
                <a:solidFill>
                  <a:srgbClr val="888888"/>
                </a:solidFill>
                <a:latin typeface="Calibri"/>
                <a:ea typeface="Calibri"/>
                <a:cs typeface="Calibri"/>
                <a:sym typeface="Calibri"/>
              </a:defRPr>
            </a:lvl2pPr>
            <a:lvl3pPr marR="0" lvl="2" algn="ctr" rtl="0">
              <a:lnSpc>
                <a:spcPct val="100000"/>
              </a:lnSpc>
              <a:spcBef>
                <a:spcPts val="600"/>
              </a:spcBef>
              <a:spcAft>
                <a:spcPts val="0"/>
              </a:spcAft>
              <a:buClr>
                <a:srgbClr val="888888"/>
              </a:buClr>
              <a:buSzPts val="2900"/>
              <a:buFont typeface="Arial"/>
              <a:buNone/>
              <a:defRPr sz="2900" b="0" i="0" u="none" strike="noStrike" cap="none">
                <a:solidFill>
                  <a:srgbClr val="888888"/>
                </a:solidFill>
                <a:latin typeface="Calibri"/>
                <a:ea typeface="Calibri"/>
                <a:cs typeface="Calibri"/>
                <a:sym typeface="Calibri"/>
              </a:defRPr>
            </a:lvl3pPr>
            <a:lvl4pPr marR="0" lvl="3" algn="ctr" rtl="0">
              <a:lnSpc>
                <a:spcPct val="100000"/>
              </a:lnSpc>
              <a:spcBef>
                <a:spcPts val="500"/>
              </a:spcBef>
              <a:spcAft>
                <a:spcPts val="0"/>
              </a:spcAft>
              <a:buClr>
                <a:srgbClr val="888888"/>
              </a:buClr>
              <a:buSzPts val="2500"/>
              <a:buFont typeface="Arial"/>
              <a:buNone/>
              <a:defRPr sz="2500" b="0" i="0" u="none" strike="noStrike" cap="none">
                <a:solidFill>
                  <a:srgbClr val="888888"/>
                </a:solidFill>
                <a:latin typeface="Calibri"/>
                <a:ea typeface="Calibri"/>
                <a:cs typeface="Calibri"/>
                <a:sym typeface="Calibri"/>
              </a:defRPr>
            </a:lvl4pPr>
            <a:lvl5pPr marR="0" lvl="4" algn="ctr" rtl="0">
              <a:lnSpc>
                <a:spcPct val="100000"/>
              </a:lnSpc>
              <a:spcBef>
                <a:spcPts val="500"/>
              </a:spcBef>
              <a:spcAft>
                <a:spcPts val="0"/>
              </a:spcAft>
              <a:buClr>
                <a:srgbClr val="888888"/>
              </a:buClr>
              <a:buSzPts val="2500"/>
              <a:buFont typeface="Arial"/>
              <a:buNone/>
              <a:defRPr sz="2500" b="0" i="0" u="none" strike="noStrike" cap="none">
                <a:solidFill>
                  <a:srgbClr val="888888"/>
                </a:solidFill>
                <a:latin typeface="Calibri"/>
                <a:ea typeface="Calibri"/>
                <a:cs typeface="Calibri"/>
                <a:sym typeface="Calibri"/>
              </a:defRPr>
            </a:lvl5pPr>
            <a:lvl6pPr marR="0" lvl="5" algn="ctr" rtl="0">
              <a:lnSpc>
                <a:spcPct val="100000"/>
              </a:lnSpc>
              <a:spcBef>
                <a:spcPts val="500"/>
              </a:spcBef>
              <a:spcAft>
                <a:spcPts val="0"/>
              </a:spcAft>
              <a:buClr>
                <a:srgbClr val="888888"/>
              </a:buClr>
              <a:buSzPts val="2500"/>
              <a:buFont typeface="Arial"/>
              <a:buNone/>
              <a:defRPr sz="2500" b="0" i="0" u="none" strike="noStrike" cap="none">
                <a:solidFill>
                  <a:srgbClr val="888888"/>
                </a:solidFill>
                <a:latin typeface="Calibri"/>
                <a:ea typeface="Calibri"/>
                <a:cs typeface="Calibri"/>
                <a:sym typeface="Calibri"/>
              </a:defRPr>
            </a:lvl6pPr>
            <a:lvl7pPr marR="0" lvl="6" algn="ctr" rtl="0">
              <a:lnSpc>
                <a:spcPct val="100000"/>
              </a:lnSpc>
              <a:spcBef>
                <a:spcPts val="500"/>
              </a:spcBef>
              <a:spcAft>
                <a:spcPts val="0"/>
              </a:spcAft>
              <a:buClr>
                <a:srgbClr val="888888"/>
              </a:buClr>
              <a:buSzPts val="2500"/>
              <a:buFont typeface="Arial"/>
              <a:buNone/>
              <a:defRPr sz="2500" b="0" i="0" u="none" strike="noStrike" cap="none">
                <a:solidFill>
                  <a:srgbClr val="888888"/>
                </a:solidFill>
                <a:latin typeface="Calibri"/>
                <a:ea typeface="Calibri"/>
                <a:cs typeface="Calibri"/>
                <a:sym typeface="Calibri"/>
              </a:defRPr>
            </a:lvl7pPr>
            <a:lvl8pPr marR="0" lvl="7" algn="ctr" rtl="0">
              <a:lnSpc>
                <a:spcPct val="100000"/>
              </a:lnSpc>
              <a:spcBef>
                <a:spcPts val="500"/>
              </a:spcBef>
              <a:spcAft>
                <a:spcPts val="0"/>
              </a:spcAft>
              <a:buClr>
                <a:srgbClr val="888888"/>
              </a:buClr>
              <a:buSzPts val="2500"/>
              <a:buFont typeface="Arial"/>
              <a:buNone/>
              <a:defRPr sz="2500" b="0" i="0" u="none" strike="noStrike" cap="none">
                <a:solidFill>
                  <a:srgbClr val="888888"/>
                </a:solidFill>
                <a:latin typeface="Calibri"/>
                <a:ea typeface="Calibri"/>
                <a:cs typeface="Calibri"/>
                <a:sym typeface="Calibri"/>
              </a:defRPr>
            </a:lvl8pPr>
            <a:lvl9pPr marR="0" lvl="8" algn="ctr" rtl="0">
              <a:lnSpc>
                <a:spcPct val="100000"/>
              </a:lnSpc>
              <a:spcBef>
                <a:spcPts val="500"/>
              </a:spcBef>
              <a:spcAft>
                <a:spcPts val="0"/>
              </a:spcAft>
              <a:buClr>
                <a:srgbClr val="888888"/>
              </a:buClr>
              <a:buSzPts val="2500"/>
              <a:buFont typeface="Arial"/>
              <a:buNone/>
              <a:defRPr sz="2500" b="0" i="0" u="none" strike="noStrike" cap="none">
                <a:solidFill>
                  <a:srgbClr val="888888"/>
                </a:solidFill>
                <a:latin typeface="Calibri"/>
                <a:ea typeface="Calibri"/>
                <a:cs typeface="Calibri"/>
                <a:sym typeface="Calibri"/>
              </a:defRPr>
            </a:lvl9pPr>
          </a:lstStyle>
          <a:p>
            <a:endParaRPr/>
          </a:p>
        </p:txBody>
      </p:sp>
      <p:sp>
        <p:nvSpPr>
          <p:cNvPr id="296" name="Google Shape;296;p45"/>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297" name="Google Shape;297;p45"/>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298" name="Google Shape;298;p45"/>
          <p:cNvSpPr txBox="1">
            <a:spLocks noGrp="1"/>
          </p:cNvSpPr>
          <p:nvPr>
            <p:ph type="sldNum" idx="12"/>
          </p:nvPr>
        </p:nvSpPr>
        <p:spPr>
          <a:xfrm>
            <a:off x="91440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43434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9"/>
        <p:cNvGrpSpPr/>
        <p:nvPr/>
      </p:nvGrpSpPr>
      <p:grpSpPr>
        <a:xfrm>
          <a:off x="0" y="0"/>
          <a:ext cx="0" cy="0"/>
          <a:chOff x="0" y="0"/>
          <a:chExt cx="0" cy="0"/>
        </a:xfrm>
      </p:grpSpPr>
      <p:sp>
        <p:nvSpPr>
          <p:cNvPr id="300" name="Google Shape;300;p46"/>
          <p:cNvSpPr txBox="1">
            <a:spLocks noGrp="1"/>
          </p:cNvSpPr>
          <p:nvPr>
            <p:ph type="title"/>
          </p:nvPr>
        </p:nvSpPr>
        <p:spPr>
          <a:xfrm>
            <a:off x="963083" y="4406900"/>
            <a:ext cx="10363200" cy="1362000"/>
          </a:xfrm>
          <a:prstGeom prst="rect">
            <a:avLst/>
          </a:prstGeom>
          <a:noFill/>
          <a:ln>
            <a:noFill/>
          </a:ln>
        </p:spPr>
        <p:txBody>
          <a:bodyPr spcFirstLastPara="1" wrap="square" lIns="111725" tIns="111725" rIns="111725" bIns="111725" anchor="t" anchorCtr="0">
            <a:noAutofit/>
          </a:bodyPr>
          <a:lstStyle>
            <a:lvl1pPr marR="0" lvl="0" algn="l" rtl="0">
              <a:lnSpc>
                <a:spcPct val="100000"/>
              </a:lnSpc>
              <a:spcBef>
                <a:spcPts val="0"/>
              </a:spcBef>
              <a:spcAft>
                <a:spcPts val="0"/>
              </a:spcAft>
              <a:buClr>
                <a:srgbClr val="434343"/>
              </a:buClr>
              <a:buSzPts val="1700"/>
              <a:buFont typeface="Calibri"/>
              <a:buNone/>
              <a:defRPr sz="4900" b="1"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01" name="Google Shape;301;p46"/>
          <p:cNvSpPr txBox="1">
            <a:spLocks noGrp="1"/>
          </p:cNvSpPr>
          <p:nvPr>
            <p:ph type="body" idx="1"/>
          </p:nvPr>
        </p:nvSpPr>
        <p:spPr>
          <a:xfrm>
            <a:off x="963083" y="2906713"/>
            <a:ext cx="10363200" cy="1500300"/>
          </a:xfrm>
          <a:prstGeom prst="rect">
            <a:avLst/>
          </a:prstGeom>
          <a:noFill/>
          <a:ln>
            <a:noFill/>
          </a:ln>
        </p:spPr>
        <p:txBody>
          <a:bodyPr spcFirstLastPara="1" wrap="square" lIns="111725" tIns="111725" rIns="111725" bIns="111725" anchor="b" anchorCtr="0">
            <a:noAutofit/>
          </a:bodyPr>
          <a:lstStyle>
            <a:lvl1pPr marL="457200" marR="0" lvl="0" indent="-228600" algn="l" rtl="0">
              <a:lnSpc>
                <a:spcPct val="100000"/>
              </a:lnSpc>
              <a:spcBef>
                <a:spcPts val="500"/>
              </a:spcBef>
              <a:spcAft>
                <a:spcPts val="0"/>
              </a:spcAft>
              <a:buClr>
                <a:srgbClr val="888888"/>
              </a:buClr>
              <a:buSzPts val="3900"/>
              <a:buFont typeface="Arial"/>
              <a:buNone/>
              <a:defRPr sz="25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400"/>
              </a:spcBef>
              <a:spcAft>
                <a:spcPts val="0"/>
              </a:spcAft>
              <a:buClr>
                <a:srgbClr val="888888"/>
              </a:buClr>
              <a:buSzPts val="3400"/>
              <a:buFont typeface="Arial"/>
              <a:buNone/>
              <a:defRPr sz="22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900"/>
              <a:buFont typeface="Arial"/>
              <a:buNone/>
              <a:defRPr sz="20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9pPr>
          </a:lstStyle>
          <a:p>
            <a:endParaRPr/>
          </a:p>
        </p:txBody>
      </p:sp>
      <p:sp>
        <p:nvSpPr>
          <p:cNvPr id="302" name="Google Shape;302;p46"/>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03" name="Google Shape;303;p46"/>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04" name="Google Shape;304;p46"/>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5"/>
        <p:cNvGrpSpPr/>
        <p:nvPr/>
      </p:nvGrpSpPr>
      <p:grpSpPr>
        <a:xfrm>
          <a:off x="0" y="0"/>
          <a:ext cx="0" cy="0"/>
          <a:chOff x="0" y="0"/>
          <a:chExt cx="0" cy="0"/>
        </a:xfrm>
      </p:grpSpPr>
      <p:sp>
        <p:nvSpPr>
          <p:cNvPr id="306" name="Google Shape;306;p47"/>
          <p:cNvSpPr txBox="1">
            <a:spLocks noGrp="1"/>
          </p:cNvSpPr>
          <p:nvPr>
            <p:ph type="title"/>
          </p:nvPr>
        </p:nvSpPr>
        <p:spPr>
          <a:xfrm>
            <a:off x="609600" y="432262"/>
            <a:ext cx="10972800" cy="11430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434343"/>
              </a:buClr>
              <a:buSzPts val="1700"/>
              <a:buFont typeface="Calibri"/>
              <a:buNone/>
              <a:defRPr sz="54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07" name="Google Shape;307;p47"/>
          <p:cNvSpPr txBox="1">
            <a:spLocks noGrp="1"/>
          </p:cNvSpPr>
          <p:nvPr>
            <p:ph type="body" idx="1"/>
          </p:nvPr>
        </p:nvSpPr>
        <p:spPr>
          <a:xfrm>
            <a:off x="609600" y="1600200"/>
            <a:ext cx="5384700" cy="4526100"/>
          </a:xfrm>
          <a:prstGeom prst="rect">
            <a:avLst/>
          </a:prstGeom>
          <a:noFill/>
          <a:ln>
            <a:noFill/>
          </a:ln>
        </p:spPr>
        <p:txBody>
          <a:bodyPr spcFirstLastPara="1" wrap="square" lIns="111725" tIns="111725" rIns="111725" bIns="111725" anchor="t" anchorCtr="0">
            <a:noAutofit/>
          </a:bodyPr>
          <a:lstStyle>
            <a:lvl1pPr marL="457200" marR="0" lvl="0" indent="-444500" algn="l" rtl="0">
              <a:lnSpc>
                <a:spcPct val="100000"/>
              </a:lnSpc>
              <a:spcBef>
                <a:spcPts val="700"/>
              </a:spcBef>
              <a:spcAft>
                <a:spcPts val="0"/>
              </a:spcAft>
              <a:buClr>
                <a:srgbClr val="434343"/>
              </a:buClr>
              <a:buSzPts val="3400"/>
              <a:buFont typeface="Arial"/>
              <a:buChar char="•"/>
              <a:defRPr sz="3400" b="0" i="0" u="none" strike="noStrike" cap="none">
                <a:solidFill>
                  <a:srgbClr val="434343"/>
                </a:solidFill>
                <a:latin typeface="Calibri"/>
                <a:ea typeface="Calibri"/>
                <a:cs typeface="Calibri"/>
                <a:sym typeface="Calibri"/>
              </a:defRPr>
            </a:lvl1pPr>
            <a:lvl2pPr marL="914400" marR="0" lvl="1" indent="-412750" algn="l" rtl="0">
              <a:lnSpc>
                <a:spcPct val="100000"/>
              </a:lnSpc>
              <a:spcBef>
                <a:spcPts val="600"/>
              </a:spcBef>
              <a:spcAft>
                <a:spcPts val="0"/>
              </a:spcAft>
              <a:buClr>
                <a:srgbClr val="434343"/>
              </a:buClr>
              <a:buSzPts val="2900"/>
              <a:buFont typeface="Arial"/>
              <a:buChar char="–"/>
              <a:defRPr sz="2900" b="0" i="0" u="none" strike="noStrike" cap="none">
                <a:solidFill>
                  <a:srgbClr val="434343"/>
                </a:solidFill>
                <a:latin typeface="Calibri"/>
                <a:ea typeface="Calibri"/>
                <a:cs typeface="Calibri"/>
                <a:sym typeface="Calibri"/>
              </a:defRPr>
            </a:lvl2pPr>
            <a:lvl3pPr marL="1371600" marR="0" lvl="2" indent="-387350" algn="l" rtl="0">
              <a:lnSpc>
                <a:spcPct val="100000"/>
              </a:lnSpc>
              <a:spcBef>
                <a:spcPts val="500"/>
              </a:spcBef>
              <a:spcAft>
                <a:spcPts val="0"/>
              </a:spcAft>
              <a:buClr>
                <a:srgbClr val="434343"/>
              </a:buClr>
              <a:buSzPts val="2500"/>
              <a:buFont typeface="Arial"/>
              <a:buChar char="•"/>
              <a:defRPr sz="2500" b="0" i="0" u="none" strike="noStrike" cap="none">
                <a:solidFill>
                  <a:srgbClr val="434343"/>
                </a:solidFill>
                <a:latin typeface="Calibri"/>
                <a:ea typeface="Calibri"/>
                <a:cs typeface="Calibri"/>
                <a:sym typeface="Calibri"/>
              </a:defRPr>
            </a:lvl3pPr>
            <a:lvl4pPr marL="1828800" marR="0" lvl="3" indent="-368300" algn="l" rtl="0">
              <a:lnSpc>
                <a:spcPct val="100000"/>
              </a:lnSpc>
              <a:spcBef>
                <a:spcPts val="400"/>
              </a:spcBef>
              <a:spcAft>
                <a:spcPts val="0"/>
              </a:spcAft>
              <a:buClr>
                <a:srgbClr val="434343"/>
              </a:buClr>
              <a:buSzPts val="2200"/>
              <a:buFont typeface="Arial"/>
              <a:buChar char="–"/>
              <a:defRPr sz="2200" b="0" i="0" u="none" strike="noStrike" cap="none">
                <a:solidFill>
                  <a:srgbClr val="434343"/>
                </a:solidFill>
                <a:latin typeface="Calibri"/>
                <a:ea typeface="Calibri"/>
                <a:cs typeface="Calibri"/>
                <a:sym typeface="Calibri"/>
              </a:defRPr>
            </a:lvl4pPr>
            <a:lvl5pPr marL="2286000" marR="0" lvl="4" indent="-368300" algn="l" rtl="0">
              <a:lnSpc>
                <a:spcPct val="100000"/>
              </a:lnSpc>
              <a:spcBef>
                <a:spcPts val="400"/>
              </a:spcBef>
              <a:spcAft>
                <a:spcPts val="0"/>
              </a:spcAft>
              <a:buClr>
                <a:srgbClr val="434343"/>
              </a:buClr>
              <a:buSzPts val="2200"/>
              <a:buFont typeface="Arial"/>
              <a:buChar char="»"/>
              <a:defRPr sz="2200" b="0" i="0" u="none" strike="noStrike" cap="none">
                <a:solidFill>
                  <a:srgbClr val="434343"/>
                </a:solidFill>
                <a:latin typeface="Calibri"/>
                <a:ea typeface="Calibri"/>
                <a:cs typeface="Calibri"/>
                <a:sym typeface="Calibri"/>
              </a:defRPr>
            </a:lvl5pPr>
            <a:lvl6pPr marL="2743200" marR="0" lvl="5" indent="-368300" algn="l" rtl="0">
              <a:lnSpc>
                <a:spcPct val="100000"/>
              </a:lnSpc>
              <a:spcBef>
                <a:spcPts val="400"/>
              </a:spcBef>
              <a:spcAft>
                <a:spcPts val="0"/>
              </a:spcAft>
              <a:buClr>
                <a:srgbClr val="434343"/>
              </a:buClr>
              <a:buSzPts val="2200"/>
              <a:buFont typeface="Arial"/>
              <a:buChar char="•"/>
              <a:defRPr sz="2200" b="0" i="0" u="none" strike="noStrike" cap="none">
                <a:solidFill>
                  <a:srgbClr val="434343"/>
                </a:solidFill>
                <a:latin typeface="Calibri"/>
                <a:ea typeface="Calibri"/>
                <a:cs typeface="Calibri"/>
                <a:sym typeface="Calibri"/>
              </a:defRPr>
            </a:lvl6pPr>
            <a:lvl7pPr marL="3200400" marR="0" lvl="6" indent="-368300" algn="l" rtl="0">
              <a:lnSpc>
                <a:spcPct val="100000"/>
              </a:lnSpc>
              <a:spcBef>
                <a:spcPts val="400"/>
              </a:spcBef>
              <a:spcAft>
                <a:spcPts val="0"/>
              </a:spcAft>
              <a:buClr>
                <a:srgbClr val="434343"/>
              </a:buClr>
              <a:buSzPts val="2200"/>
              <a:buFont typeface="Arial"/>
              <a:buChar char="•"/>
              <a:defRPr sz="2200" b="0" i="0" u="none" strike="noStrike" cap="none">
                <a:solidFill>
                  <a:srgbClr val="434343"/>
                </a:solidFill>
                <a:latin typeface="Calibri"/>
                <a:ea typeface="Calibri"/>
                <a:cs typeface="Calibri"/>
                <a:sym typeface="Calibri"/>
              </a:defRPr>
            </a:lvl7pPr>
            <a:lvl8pPr marL="3657600" marR="0" lvl="7" indent="-368300" algn="l" rtl="0">
              <a:lnSpc>
                <a:spcPct val="100000"/>
              </a:lnSpc>
              <a:spcBef>
                <a:spcPts val="400"/>
              </a:spcBef>
              <a:spcAft>
                <a:spcPts val="0"/>
              </a:spcAft>
              <a:buClr>
                <a:srgbClr val="434343"/>
              </a:buClr>
              <a:buSzPts val="2200"/>
              <a:buFont typeface="Arial"/>
              <a:buChar char="•"/>
              <a:defRPr sz="2200" b="0" i="0" u="none" strike="noStrike" cap="none">
                <a:solidFill>
                  <a:srgbClr val="434343"/>
                </a:solidFill>
                <a:latin typeface="Calibri"/>
                <a:ea typeface="Calibri"/>
                <a:cs typeface="Calibri"/>
                <a:sym typeface="Calibri"/>
              </a:defRPr>
            </a:lvl8pPr>
            <a:lvl9pPr marL="4114800" marR="0" lvl="8" indent="-368300" algn="l" rtl="0">
              <a:lnSpc>
                <a:spcPct val="100000"/>
              </a:lnSpc>
              <a:spcBef>
                <a:spcPts val="400"/>
              </a:spcBef>
              <a:spcAft>
                <a:spcPts val="0"/>
              </a:spcAft>
              <a:buClr>
                <a:srgbClr val="434343"/>
              </a:buClr>
              <a:buSzPts val="2200"/>
              <a:buFont typeface="Arial"/>
              <a:buChar char="•"/>
              <a:defRPr sz="2200" b="0" i="0" u="none" strike="noStrike" cap="none">
                <a:solidFill>
                  <a:srgbClr val="434343"/>
                </a:solidFill>
                <a:latin typeface="Calibri"/>
                <a:ea typeface="Calibri"/>
                <a:cs typeface="Calibri"/>
                <a:sym typeface="Calibri"/>
              </a:defRPr>
            </a:lvl9pPr>
          </a:lstStyle>
          <a:p>
            <a:endParaRPr/>
          </a:p>
        </p:txBody>
      </p:sp>
      <p:sp>
        <p:nvSpPr>
          <p:cNvPr id="308" name="Google Shape;308;p47"/>
          <p:cNvSpPr txBox="1">
            <a:spLocks noGrp="1"/>
          </p:cNvSpPr>
          <p:nvPr>
            <p:ph type="body" idx="2"/>
          </p:nvPr>
        </p:nvSpPr>
        <p:spPr>
          <a:xfrm>
            <a:off x="6197600" y="1600200"/>
            <a:ext cx="5384700" cy="4526100"/>
          </a:xfrm>
          <a:prstGeom prst="rect">
            <a:avLst/>
          </a:prstGeom>
          <a:noFill/>
          <a:ln>
            <a:noFill/>
          </a:ln>
        </p:spPr>
        <p:txBody>
          <a:bodyPr spcFirstLastPara="1" wrap="square" lIns="111725" tIns="111725" rIns="111725" bIns="111725" anchor="t" anchorCtr="0">
            <a:noAutofit/>
          </a:bodyPr>
          <a:lstStyle>
            <a:lvl1pPr marL="457200" marR="0" lvl="0" indent="-444500" algn="l" rtl="0">
              <a:lnSpc>
                <a:spcPct val="100000"/>
              </a:lnSpc>
              <a:spcBef>
                <a:spcPts val="700"/>
              </a:spcBef>
              <a:spcAft>
                <a:spcPts val="0"/>
              </a:spcAft>
              <a:buClr>
                <a:srgbClr val="434343"/>
              </a:buClr>
              <a:buSzPts val="3400"/>
              <a:buFont typeface="Arial"/>
              <a:buChar char="•"/>
              <a:defRPr sz="3400" b="0" i="0" u="none" strike="noStrike" cap="none">
                <a:solidFill>
                  <a:srgbClr val="434343"/>
                </a:solidFill>
                <a:latin typeface="Calibri"/>
                <a:ea typeface="Calibri"/>
                <a:cs typeface="Calibri"/>
                <a:sym typeface="Calibri"/>
              </a:defRPr>
            </a:lvl1pPr>
            <a:lvl2pPr marL="914400" marR="0" lvl="1" indent="-412750" algn="l" rtl="0">
              <a:lnSpc>
                <a:spcPct val="100000"/>
              </a:lnSpc>
              <a:spcBef>
                <a:spcPts val="600"/>
              </a:spcBef>
              <a:spcAft>
                <a:spcPts val="0"/>
              </a:spcAft>
              <a:buClr>
                <a:srgbClr val="434343"/>
              </a:buClr>
              <a:buSzPts val="2900"/>
              <a:buFont typeface="Arial"/>
              <a:buChar char="–"/>
              <a:defRPr sz="2900" b="0" i="0" strike="noStrike" cap="none">
                <a:solidFill>
                  <a:srgbClr val="434343"/>
                </a:solidFill>
                <a:latin typeface="Calibri"/>
                <a:ea typeface="Calibri"/>
                <a:cs typeface="Calibri"/>
                <a:sym typeface="Calibri"/>
              </a:defRPr>
            </a:lvl2pPr>
            <a:lvl3pPr marL="1371600" marR="0" lvl="2" indent="-387350" algn="l" rtl="0">
              <a:lnSpc>
                <a:spcPct val="100000"/>
              </a:lnSpc>
              <a:spcBef>
                <a:spcPts val="500"/>
              </a:spcBef>
              <a:spcAft>
                <a:spcPts val="0"/>
              </a:spcAft>
              <a:buClr>
                <a:srgbClr val="434343"/>
              </a:buClr>
              <a:buSzPts val="2500"/>
              <a:buFont typeface="Arial"/>
              <a:buChar char="•"/>
              <a:defRPr sz="2500" b="0" i="0" strike="noStrike" cap="none">
                <a:solidFill>
                  <a:srgbClr val="434343"/>
                </a:solidFill>
                <a:latin typeface="Calibri"/>
                <a:ea typeface="Calibri"/>
                <a:cs typeface="Calibri"/>
                <a:sym typeface="Calibri"/>
              </a:defRPr>
            </a:lvl3pPr>
            <a:lvl4pPr marL="1828800" marR="0" lvl="3" indent="-368300" algn="l" rtl="0">
              <a:lnSpc>
                <a:spcPct val="100000"/>
              </a:lnSpc>
              <a:spcBef>
                <a:spcPts val="400"/>
              </a:spcBef>
              <a:spcAft>
                <a:spcPts val="0"/>
              </a:spcAft>
              <a:buClr>
                <a:srgbClr val="434343"/>
              </a:buClr>
              <a:buSzPts val="2200"/>
              <a:buFont typeface="Arial"/>
              <a:buChar char="–"/>
              <a:defRPr sz="2200" b="0" i="0" strike="noStrike" cap="none">
                <a:solidFill>
                  <a:srgbClr val="434343"/>
                </a:solidFill>
                <a:latin typeface="Calibri"/>
                <a:ea typeface="Calibri"/>
                <a:cs typeface="Calibri"/>
                <a:sym typeface="Calibri"/>
              </a:defRPr>
            </a:lvl4pPr>
            <a:lvl5pPr marL="2286000" marR="0" lvl="4" indent="-368300" algn="l" rtl="0">
              <a:lnSpc>
                <a:spcPct val="100000"/>
              </a:lnSpc>
              <a:spcBef>
                <a:spcPts val="400"/>
              </a:spcBef>
              <a:spcAft>
                <a:spcPts val="0"/>
              </a:spcAft>
              <a:buClr>
                <a:srgbClr val="434343"/>
              </a:buClr>
              <a:buSzPts val="2200"/>
              <a:buFont typeface="Arial"/>
              <a:buChar char="»"/>
              <a:defRPr sz="2200" b="0" i="0" strike="noStrike" cap="none">
                <a:solidFill>
                  <a:srgbClr val="434343"/>
                </a:solidFill>
                <a:latin typeface="Calibri"/>
                <a:ea typeface="Calibri"/>
                <a:cs typeface="Calibri"/>
                <a:sym typeface="Calibri"/>
              </a:defRPr>
            </a:lvl5pPr>
            <a:lvl6pPr marL="2743200" marR="0" lvl="5" indent="-368300" algn="l" rtl="0">
              <a:lnSpc>
                <a:spcPct val="100000"/>
              </a:lnSpc>
              <a:spcBef>
                <a:spcPts val="400"/>
              </a:spcBef>
              <a:spcAft>
                <a:spcPts val="0"/>
              </a:spcAft>
              <a:buClr>
                <a:srgbClr val="434343"/>
              </a:buClr>
              <a:buSzPts val="2200"/>
              <a:buFont typeface="Arial"/>
              <a:buChar char="•"/>
              <a:defRPr sz="2200" b="0" i="0" strike="noStrike" cap="none">
                <a:solidFill>
                  <a:srgbClr val="434343"/>
                </a:solidFill>
                <a:latin typeface="Calibri"/>
                <a:ea typeface="Calibri"/>
                <a:cs typeface="Calibri"/>
                <a:sym typeface="Calibri"/>
              </a:defRPr>
            </a:lvl6pPr>
            <a:lvl7pPr marL="3200400" marR="0" lvl="6" indent="-368300" algn="l" rtl="0">
              <a:lnSpc>
                <a:spcPct val="100000"/>
              </a:lnSpc>
              <a:spcBef>
                <a:spcPts val="400"/>
              </a:spcBef>
              <a:spcAft>
                <a:spcPts val="0"/>
              </a:spcAft>
              <a:buClr>
                <a:srgbClr val="434343"/>
              </a:buClr>
              <a:buSzPts val="2200"/>
              <a:buFont typeface="Arial"/>
              <a:buChar char="•"/>
              <a:defRPr sz="2200" b="0" i="0" strike="noStrike" cap="none">
                <a:solidFill>
                  <a:srgbClr val="434343"/>
                </a:solidFill>
                <a:latin typeface="Calibri"/>
                <a:ea typeface="Calibri"/>
                <a:cs typeface="Calibri"/>
                <a:sym typeface="Calibri"/>
              </a:defRPr>
            </a:lvl7pPr>
            <a:lvl8pPr marL="3657600" marR="0" lvl="7" indent="-368300" algn="l" rtl="0">
              <a:lnSpc>
                <a:spcPct val="100000"/>
              </a:lnSpc>
              <a:spcBef>
                <a:spcPts val="400"/>
              </a:spcBef>
              <a:spcAft>
                <a:spcPts val="0"/>
              </a:spcAft>
              <a:buClr>
                <a:srgbClr val="434343"/>
              </a:buClr>
              <a:buSzPts val="2200"/>
              <a:buFont typeface="Arial"/>
              <a:buChar char="•"/>
              <a:defRPr sz="2200" b="0" i="0" strike="noStrike" cap="none">
                <a:solidFill>
                  <a:srgbClr val="434343"/>
                </a:solidFill>
                <a:latin typeface="Calibri"/>
                <a:ea typeface="Calibri"/>
                <a:cs typeface="Calibri"/>
                <a:sym typeface="Calibri"/>
              </a:defRPr>
            </a:lvl8pPr>
            <a:lvl9pPr marL="4114800" marR="0" lvl="8" indent="-368300" algn="l" rtl="0">
              <a:lnSpc>
                <a:spcPct val="100000"/>
              </a:lnSpc>
              <a:spcBef>
                <a:spcPts val="400"/>
              </a:spcBef>
              <a:spcAft>
                <a:spcPts val="0"/>
              </a:spcAft>
              <a:buClr>
                <a:srgbClr val="434343"/>
              </a:buClr>
              <a:buSzPts val="2200"/>
              <a:buFont typeface="Arial"/>
              <a:buChar char="•"/>
              <a:defRPr sz="2200" b="0" i="0" strike="noStrike" cap="none">
                <a:solidFill>
                  <a:srgbClr val="434343"/>
                </a:solidFill>
                <a:latin typeface="Calibri"/>
                <a:ea typeface="Calibri"/>
                <a:cs typeface="Calibri"/>
                <a:sym typeface="Calibri"/>
              </a:defRPr>
            </a:lvl9pPr>
          </a:lstStyle>
          <a:p>
            <a:endParaRPr/>
          </a:p>
        </p:txBody>
      </p:sp>
      <p:sp>
        <p:nvSpPr>
          <p:cNvPr id="309" name="Google Shape;309;p47"/>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10" name="Google Shape;310;p47"/>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11" name="Google Shape;311;p47"/>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2"/>
        <p:cNvGrpSpPr/>
        <p:nvPr/>
      </p:nvGrpSpPr>
      <p:grpSpPr>
        <a:xfrm>
          <a:off x="0" y="0"/>
          <a:ext cx="0" cy="0"/>
          <a:chOff x="0" y="0"/>
          <a:chExt cx="0" cy="0"/>
        </a:xfrm>
      </p:grpSpPr>
      <p:sp>
        <p:nvSpPr>
          <p:cNvPr id="313" name="Google Shape;313;p48"/>
          <p:cNvSpPr txBox="1">
            <a:spLocks noGrp="1"/>
          </p:cNvSpPr>
          <p:nvPr>
            <p:ph type="title"/>
          </p:nvPr>
        </p:nvSpPr>
        <p:spPr>
          <a:xfrm>
            <a:off x="609600" y="432262"/>
            <a:ext cx="10972800" cy="11430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chemeClr val="dk1"/>
              </a:buClr>
              <a:buSzPts val="1700"/>
              <a:buFont typeface="Calibri"/>
              <a:buNone/>
              <a:defRPr sz="5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14" name="Google Shape;314;p48"/>
          <p:cNvSpPr txBox="1">
            <a:spLocks noGrp="1"/>
          </p:cNvSpPr>
          <p:nvPr>
            <p:ph type="body" idx="1"/>
          </p:nvPr>
        </p:nvSpPr>
        <p:spPr>
          <a:xfrm>
            <a:off x="609600" y="1535112"/>
            <a:ext cx="5386800" cy="639900"/>
          </a:xfrm>
          <a:prstGeom prst="rect">
            <a:avLst/>
          </a:prstGeom>
          <a:noFill/>
          <a:ln>
            <a:noFill/>
          </a:ln>
        </p:spPr>
        <p:txBody>
          <a:bodyPr spcFirstLastPara="1" wrap="square" lIns="111725" tIns="111725" rIns="111725" bIns="111725" anchor="b" anchorCtr="0">
            <a:noAutofit/>
          </a:bodyPr>
          <a:lstStyle>
            <a:lvl1pPr marL="457200" marR="0" lvl="0" indent="-228600" algn="l" rtl="0">
              <a:lnSpc>
                <a:spcPct val="100000"/>
              </a:lnSpc>
              <a:spcBef>
                <a:spcPts val="600"/>
              </a:spcBef>
              <a:spcAft>
                <a:spcPts val="0"/>
              </a:spcAft>
              <a:buClr>
                <a:schemeClr val="dk1"/>
              </a:buClr>
              <a:buSzPts val="3900"/>
              <a:buFont typeface="Arial"/>
              <a:buNone/>
              <a:defRPr sz="29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dk1"/>
              </a:buClr>
              <a:buSzPts val="3400"/>
              <a:buFont typeface="Arial"/>
              <a:buNone/>
              <a:defRPr sz="25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00"/>
              </a:spcBef>
              <a:spcAft>
                <a:spcPts val="0"/>
              </a:spcAft>
              <a:buClr>
                <a:schemeClr val="dk1"/>
              </a:buClr>
              <a:buSzPts val="2900"/>
              <a:buFont typeface="Arial"/>
              <a:buNone/>
              <a:defRPr sz="22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9pPr>
          </a:lstStyle>
          <a:p>
            <a:endParaRPr/>
          </a:p>
        </p:txBody>
      </p:sp>
      <p:sp>
        <p:nvSpPr>
          <p:cNvPr id="315" name="Google Shape;315;p48"/>
          <p:cNvSpPr txBox="1">
            <a:spLocks noGrp="1"/>
          </p:cNvSpPr>
          <p:nvPr>
            <p:ph type="body" idx="2"/>
          </p:nvPr>
        </p:nvSpPr>
        <p:spPr>
          <a:xfrm>
            <a:off x="609600" y="2174875"/>
            <a:ext cx="5386800" cy="3951300"/>
          </a:xfrm>
          <a:prstGeom prst="rect">
            <a:avLst/>
          </a:prstGeom>
          <a:noFill/>
          <a:ln>
            <a:noFill/>
          </a:ln>
        </p:spPr>
        <p:txBody>
          <a:bodyPr spcFirstLastPara="1" wrap="square" lIns="111725" tIns="111725" rIns="111725" bIns="111725" anchor="t" anchorCtr="0">
            <a:noAutofit/>
          </a:bodyPr>
          <a:lstStyle>
            <a:lvl1pPr marL="457200" marR="0" lvl="0" indent="-412750" algn="l" rtl="0">
              <a:lnSpc>
                <a:spcPct val="100000"/>
              </a:lnSpc>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4400" marR="0" lvl="1"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6" name="Google Shape;316;p48"/>
          <p:cNvSpPr txBox="1">
            <a:spLocks noGrp="1"/>
          </p:cNvSpPr>
          <p:nvPr>
            <p:ph type="body" idx="3"/>
          </p:nvPr>
        </p:nvSpPr>
        <p:spPr>
          <a:xfrm>
            <a:off x="6193367" y="1535112"/>
            <a:ext cx="5389200" cy="639900"/>
          </a:xfrm>
          <a:prstGeom prst="rect">
            <a:avLst/>
          </a:prstGeom>
          <a:noFill/>
          <a:ln>
            <a:noFill/>
          </a:ln>
        </p:spPr>
        <p:txBody>
          <a:bodyPr spcFirstLastPara="1" wrap="square" lIns="111725" tIns="111725" rIns="111725" bIns="111725" anchor="b" anchorCtr="0">
            <a:noAutofit/>
          </a:bodyPr>
          <a:lstStyle>
            <a:lvl1pPr marL="457200" marR="0" lvl="0" indent="-228600" algn="l" rtl="0">
              <a:lnSpc>
                <a:spcPct val="100000"/>
              </a:lnSpc>
              <a:spcBef>
                <a:spcPts val="600"/>
              </a:spcBef>
              <a:spcAft>
                <a:spcPts val="0"/>
              </a:spcAft>
              <a:buClr>
                <a:schemeClr val="dk1"/>
              </a:buClr>
              <a:buSzPts val="3900"/>
              <a:buFont typeface="Arial"/>
              <a:buNone/>
              <a:defRPr sz="29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500"/>
              </a:spcBef>
              <a:spcAft>
                <a:spcPts val="0"/>
              </a:spcAft>
              <a:buClr>
                <a:schemeClr val="dk1"/>
              </a:buClr>
              <a:buSzPts val="3400"/>
              <a:buFont typeface="Arial"/>
              <a:buNone/>
              <a:defRPr sz="2500" b="1"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00"/>
              </a:spcBef>
              <a:spcAft>
                <a:spcPts val="0"/>
              </a:spcAft>
              <a:buClr>
                <a:schemeClr val="dk1"/>
              </a:buClr>
              <a:buSzPts val="2900"/>
              <a:buFont typeface="Arial"/>
              <a:buNone/>
              <a:defRPr sz="2200" b="1"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400"/>
              </a:spcBef>
              <a:spcAft>
                <a:spcPts val="0"/>
              </a:spcAft>
              <a:buClr>
                <a:schemeClr val="dk1"/>
              </a:buClr>
              <a:buSzPts val="2500"/>
              <a:buFont typeface="Arial"/>
              <a:buNone/>
              <a:defRPr sz="2000" b="1" i="0" u="none" strike="noStrike" cap="none">
                <a:solidFill>
                  <a:schemeClr val="dk1"/>
                </a:solidFill>
                <a:latin typeface="Calibri"/>
                <a:ea typeface="Calibri"/>
                <a:cs typeface="Calibri"/>
                <a:sym typeface="Calibri"/>
              </a:defRPr>
            </a:lvl9pPr>
          </a:lstStyle>
          <a:p>
            <a:endParaRPr/>
          </a:p>
        </p:txBody>
      </p:sp>
      <p:sp>
        <p:nvSpPr>
          <p:cNvPr id="317" name="Google Shape;317;p48"/>
          <p:cNvSpPr txBox="1">
            <a:spLocks noGrp="1"/>
          </p:cNvSpPr>
          <p:nvPr>
            <p:ph type="body" idx="4"/>
          </p:nvPr>
        </p:nvSpPr>
        <p:spPr>
          <a:xfrm>
            <a:off x="6193367" y="2174875"/>
            <a:ext cx="5389200" cy="3951300"/>
          </a:xfrm>
          <a:prstGeom prst="rect">
            <a:avLst/>
          </a:prstGeom>
          <a:noFill/>
          <a:ln>
            <a:noFill/>
          </a:ln>
        </p:spPr>
        <p:txBody>
          <a:bodyPr spcFirstLastPara="1" wrap="square" lIns="111725" tIns="111725" rIns="111725" bIns="111725" anchor="t" anchorCtr="0">
            <a:noAutofit/>
          </a:bodyPr>
          <a:lstStyle>
            <a:lvl1pPr marL="457200" marR="0" lvl="0" indent="-412750" algn="l" rtl="0">
              <a:lnSpc>
                <a:spcPct val="100000"/>
              </a:lnSpc>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1pPr>
            <a:lvl2pPr marL="914400" marR="0" lvl="1"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8" name="Google Shape;318;p48"/>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19" name="Google Shape;319;p48"/>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20" name="Google Shape;320;p48"/>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1"/>
        <p:cNvGrpSpPr/>
        <p:nvPr/>
      </p:nvGrpSpPr>
      <p:grpSpPr>
        <a:xfrm>
          <a:off x="0" y="0"/>
          <a:ext cx="0" cy="0"/>
          <a:chOff x="0" y="0"/>
          <a:chExt cx="0" cy="0"/>
        </a:xfrm>
      </p:grpSpPr>
      <p:sp>
        <p:nvSpPr>
          <p:cNvPr id="322" name="Google Shape;322;p49"/>
          <p:cNvSpPr txBox="1">
            <a:spLocks noGrp="1"/>
          </p:cNvSpPr>
          <p:nvPr>
            <p:ph type="title"/>
          </p:nvPr>
        </p:nvSpPr>
        <p:spPr>
          <a:xfrm>
            <a:off x="609600" y="273050"/>
            <a:ext cx="4011300" cy="1161900"/>
          </a:xfrm>
          <a:prstGeom prst="rect">
            <a:avLst/>
          </a:prstGeom>
          <a:noFill/>
          <a:ln>
            <a:noFill/>
          </a:ln>
        </p:spPr>
        <p:txBody>
          <a:bodyPr spcFirstLastPara="1" wrap="square" lIns="111725" tIns="111725" rIns="111725" bIns="111725" anchor="b" anchorCtr="0">
            <a:noAutofit/>
          </a:bodyPr>
          <a:lstStyle>
            <a:lvl1pPr marR="0" lvl="0" algn="l" rtl="0">
              <a:lnSpc>
                <a:spcPct val="100000"/>
              </a:lnSpc>
              <a:spcBef>
                <a:spcPts val="0"/>
              </a:spcBef>
              <a:spcAft>
                <a:spcPts val="0"/>
              </a:spcAft>
              <a:buClr>
                <a:schemeClr val="dk1"/>
              </a:buClr>
              <a:buSzPts val="1700"/>
              <a:buFont typeface="Calibri"/>
              <a:buNone/>
              <a:defRPr sz="25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23" name="Google Shape;323;p49"/>
          <p:cNvSpPr txBox="1">
            <a:spLocks noGrp="1"/>
          </p:cNvSpPr>
          <p:nvPr>
            <p:ph type="body" idx="1"/>
          </p:nvPr>
        </p:nvSpPr>
        <p:spPr>
          <a:xfrm>
            <a:off x="4766733" y="273050"/>
            <a:ext cx="6815700" cy="5853000"/>
          </a:xfrm>
          <a:prstGeom prst="rect">
            <a:avLst/>
          </a:prstGeom>
          <a:noFill/>
          <a:ln>
            <a:noFill/>
          </a:ln>
        </p:spPr>
        <p:txBody>
          <a:bodyPr spcFirstLastPara="1" wrap="square" lIns="111725" tIns="111725" rIns="111725" bIns="111725" anchor="t" anchorCtr="0">
            <a:noAutofit/>
          </a:bodyPr>
          <a:lstStyle>
            <a:lvl1pPr marL="457200" marR="0" lvl="0" indent="-476250" algn="l" rtl="0">
              <a:lnSpc>
                <a:spcPct val="10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1pPr>
            <a:lvl2pPr marL="914400" marR="0" lvl="1" indent="-444500" algn="l" rtl="0">
              <a:lnSpc>
                <a:spcPct val="100000"/>
              </a:lnSpc>
              <a:spcBef>
                <a:spcPts val="700"/>
              </a:spcBef>
              <a:spcAft>
                <a:spcPts val="0"/>
              </a:spcAft>
              <a:buClr>
                <a:schemeClr val="dk1"/>
              </a:buClr>
              <a:buSzPts val="3400"/>
              <a:buFont typeface="Arial"/>
              <a:buChar char="–"/>
              <a:defRPr sz="3400" b="0" i="0" u="none" strike="noStrike" cap="none">
                <a:solidFill>
                  <a:schemeClr val="dk1"/>
                </a:solidFill>
                <a:latin typeface="Calibri"/>
                <a:ea typeface="Calibri"/>
                <a:cs typeface="Calibri"/>
                <a:sym typeface="Calibri"/>
              </a:defRPr>
            </a:lvl2pPr>
            <a:lvl3pPr marL="1371600" marR="0" lvl="2" indent="-412750" algn="l" rtl="0">
              <a:lnSpc>
                <a:spcPct val="100000"/>
              </a:lnSpc>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3pPr>
            <a:lvl4pPr marL="1828800" marR="0" lvl="3"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4pPr>
            <a:lvl5pPr marL="2286000" marR="0" lvl="4"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5pPr>
            <a:lvl6pPr marL="2743200" marR="0" lvl="5"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6pPr>
            <a:lvl7pPr marL="3200400" marR="0" lvl="6"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7pPr>
            <a:lvl8pPr marL="3657600" marR="0" lvl="7"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8pPr>
            <a:lvl9pPr marL="4114800" marR="0" lvl="8"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9pPr>
          </a:lstStyle>
          <a:p>
            <a:endParaRPr/>
          </a:p>
        </p:txBody>
      </p:sp>
      <p:sp>
        <p:nvSpPr>
          <p:cNvPr id="324" name="Google Shape;324;p49"/>
          <p:cNvSpPr txBox="1">
            <a:spLocks noGrp="1"/>
          </p:cNvSpPr>
          <p:nvPr>
            <p:ph type="body" idx="2"/>
          </p:nvPr>
        </p:nvSpPr>
        <p:spPr>
          <a:xfrm>
            <a:off x="609600" y="1435100"/>
            <a:ext cx="4011300" cy="4691100"/>
          </a:xfrm>
          <a:prstGeom prst="rect">
            <a:avLst/>
          </a:prstGeom>
          <a:noFill/>
          <a:ln>
            <a:noFill/>
          </a:ln>
        </p:spPr>
        <p:txBody>
          <a:bodyPr spcFirstLastPara="1" wrap="square" lIns="111725" tIns="111725" rIns="111725" bIns="111725" anchor="t" anchorCtr="0">
            <a:noAutofit/>
          </a:bodyPr>
          <a:lstStyle>
            <a:lvl1pPr marL="457200" marR="0" lvl="0" indent="-228600" algn="l" rtl="0">
              <a:lnSpc>
                <a:spcPct val="100000"/>
              </a:lnSpc>
              <a:spcBef>
                <a:spcPts val="300"/>
              </a:spcBef>
              <a:spcAft>
                <a:spcPts val="0"/>
              </a:spcAft>
              <a:buClr>
                <a:schemeClr val="dk1"/>
              </a:buClr>
              <a:buSzPts val="3900"/>
              <a:buFont typeface="Arial"/>
              <a:buNone/>
              <a:defRPr sz="17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00"/>
              </a:spcBef>
              <a:spcAft>
                <a:spcPts val="0"/>
              </a:spcAft>
              <a:buClr>
                <a:schemeClr val="dk1"/>
              </a:buClr>
              <a:buSzPts val="3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00"/>
              </a:spcBef>
              <a:spcAft>
                <a:spcPts val="0"/>
              </a:spcAft>
              <a:buClr>
                <a:schemeClr val="dk1"/>
              </a:buClr>
              <a:buSzPts val="29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325" name="Google Shape;325;p49"/>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26" name="Google Shape;326;p49"/>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27" name="Google Shape;327;p49"/>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8"/>
        <p:cNvGrpSpPr/>
        <p:nvPr/>
      </p:nvGrpSpPr>
      <p:grpSpPr>
        <a:xfrm>
          <a:off x="0" y="0"/>
          <a:ext cx="0" cy="0"/>
          <a:chOff x="0" y="0"/>
          <a:chExt cx="0" cy="0"/>
        </a:xfrm>
      </p:grpSpPr>
      <p:sp>
        <p:nvSpPr>
          <p:cNvPr id="329" name="Google Shape;329;p50"/>
          <p:cNvSpPr txBox="1">
            <a:spLocks noGrp="1"/>
          </p:cNvSpPr>
          <p:nvPr>
            <p:ph type="title"/>
          </p:nvPr>
        </p:nvSpPr>
        <p:spPr>
          <a:xfrm>
            <a:off x="2389717" y="4800600"/>
            <a:ext cx="7315200" cy="566700"/>
          </a:xfrm>
          <a:prstGeom prst="rect">
            <a:avLst/>
          </a:prstGeom>
          <a:noFill/>
          <a:ln>
            <a:noFill/>
          </a:ln>
        </p:spPr>
        <p:txBody>
          <a:bodyPr spcFirstLastPara="1" wrap="square" lIns="111725" tIns="111725" rIns="111725" bIns="111725" anchor="b" anchorCtr="0">
            <a:noAutofit/>
          </a:bodyPr>
          <a:lstStyle>
            <a:lvl1pPr marR="0" lvl="0" algn="l" rtl="0">
              <a:lnSpc>
                <a:spcPct val="100000"/>
              </a:lnSpc>
              <a:spcBef>
                <a:spcPts val="0"/>
              </a:spcBef>
              <a:spcAft>
                <a:spcPts val="0"/>
              </a:spcAft>
              <a:buClr>
                <a:schemeClr val="dk1"/>
              </a:buClr>
              <a:buSzPts val="1700"/>
              <a:buFont typeface="Calibri"/>
              <a:buNone/>
              <a:defRPr sz="25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30" name="Google Shape;330;p50"/>
          <p:cNvSpPr>
            <a:spLocks noGrp="1"/>
          </p:cNvSpPr>
          <p:nvPr>
            <p:ph type="pic" idx="2"/>
          </p:nvPr>
        </p:nvSpPr>
        <p:spPr>
          <a:xfrm>
            <a:off x="2389717" y="612775"/>
            <a:ext cx="7315200" cy="4114800"/>
          </a:xfrm>
          <a:prstGeom prst="rect">
            <a:avLst/>
          </a:prstGeom>
          <a:noFill/>
          <a:ln>
            <a:noFill/>
          </a:ln>
        </p:spPr>
        <p:txBody>
          <a:bodyPr spcFirstLastPara="1" wrap="square" lIns="111725" tIns="111725" rIns="111725" bIns="111725" anchor="t" anchorCtr="0">
            <a:noAutofit/>
          </a:bodyPr>
          <a:lstStyle>
            <a:lvl1pPr marR="0" lvl="0" algn="l" rtl="0">
              <a:lnSpc>
                <a:spcPct val="100000"/>
              </a:lnSpc>
              <a:spcBef>
                <a:spcPts val="800"/>
              </a:spcBef>
              <a:spcAft>
                <a:spcPts val="0"/>
              </a:spcAft>
              <a:buClr>
                <a:schemeClr val="dk1"/>
              </a:buClr>
              <a:buSzPts val="1700"/>
              <a:buFont typeface="Arial"/>
              <a:buNone/>
              <a:defRPr sz="3900" b="0" i="0" u="none" strike="noStrike" cap="none">
                <a:solidFill>
                  <a:schemeClr val="dk1"/>
                </a:solidFill>
                <a:latin typeface="Calibri"/>
                <a:ea typeface="Calibri"/>
                <a:cs typeface="Calibri"/>
                <a:sym typeface="Calibri"/>
              </a:defRPr>
            </a:lvl1pPr>
            <a:lvl2pPr marR="0" lvl="1" algn="l" rtl="0">
              <a:lnSpc>
                <a:spcPct val="100000"/>
              </a:lnSpc>
              <a:spcBef>
                <a:spcPts val="700"/>
              </a:spcBef>
              <a:spcAft>
                <a:spcPts val="0"/>
              </a:spcAft>
              <a:buClr>
                <a:schemeClr val="dk1"/>
              </a:buClr>
              <a:buSzPts val="1700"/>
              <a:buFont typeface="Arial"/>
              <a:buNone/>
              <a:defRPr sz="3400" b="0" i="0" u="none" strike="noStrike" cap="none">
                <a:solidFill>
                  <a:schemeClr val="dk1"/>
                </a:solidFill>
                <a:latin typeface="Calibri"/>
                <a:ea typeface="Calibri"/>
                <a:cs typeface="Calibri"/>
                <a:sym typeface="Calibri"/>
              </a:defRPr>
            </a:lvl2pPr>
            <a:lvl3pPr marR="0" lvl="2" algn="l" rtl="0">
              <a:lnSpc>
                <a:spcPct val="100000"/>
              </a:lnSpc>
              <a:spcBef>
                <a:spcPts val="600"/>
              </a:spcBef>
              <a:spcAft>
                <a:spcPts val="0"/>
              </a:spcAft>
              <a:buClr>
                <a:schemeClr val="dk1"/>
              </a:buClr>
              <a:buSzPts val="1700"/>
              <a:buFont typeface="Arial"/>
              <a:buNone/>
              <a:defRPr sz="29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chemeClr val="dk1"/>
              </a:buClr>
              <a:buSzPts val="1700"/>
              <a:buFont typeface="Arial"/>
              <a:buNone/>
              <a:defRPr sz="25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chemeClr val="dk1"/>
              </a:buClr>
              <a:buSzPts val="1700"/>
              <a:buFont typeface="Arial"/>
              <a:buNone/>
              <a:defRPr sz="2500" b="0" i="0" u="none" strike="noStrike" cap="none">
                <a:solidFill>
                  <a:schemeClr val="dk1"/>
                </a:solidFill>
                <a:latin typeface="Calibri"/>
                <a:ea typeface="Calibri"/>
                <a:cs typeface="Calibri"/>
                <a:sym typeface="Calibri"/>
              </a:defRPr>
            </a:lvl5pPr>
            <a:lvl6pPr marR="0" lvl="5" algn="l" rtl="0">
              <a:lnSpc>
                <a:spcPct val="100000"/>
              </a:lnSpc>
              <a:spcBef>
                <a:spcPts val="500"/>
              </a:spcBef>
              <a:spcAft>
                <a:spcPts val="0"/>
              </a:spcAft>
              <a:buClr>
                <a:schemeClr val="dk1"/>
              </a:buClr>
              <a:buSzPts val="1700"/>
              <a:buFont typeface="Arial"/>
              <a:buNone/>
              <a:defRPr sz="2500" b="0" i="0" u="none" strike="noStrike" cap="none">
                <a:solidFill>
                  <a:schemeClr val="dk1"/>
                </a:solidFill>
                <a:latin typeface="Calibri"/>
                <a:ea typeface="Calibri"/>
                <a:cs typeface="Calibri"/>
                <a:sym typeface="Calibri"/>
              </a:defRPr>
            </a:lvl6pPr>
            <a:lvl7pPr marR="0" lvl="6" algn="l" rtl="0">
              <a:lnSpc>
                <a:spcPct val="100000"/>
              </a:lnSpc>
              <a:spcBef>
                <a:spcPts val="500"/>
              </a:spcBef>
              <a:spcAft>
                <a:spcPts val="0"/>
              </a:spcAft>
              <a:buClr>
                <a:schemeClr val="dk1"/>
              </a:buClr>
              <a:buSzPts val="1700"/>
              <a:buFont typeface="Arial"/>
              <a:buNone/>
              <a:defRPr sz="2500" b="0" i="0" u="none" strike="noStrike" cap="none">
                <a:solidFill>
                  <a:schemeClr val="dk1"/>
                </a:solidFill>
                <a:latin typeface="Calibri"/>
                <a:ea typeface="Calibri"/>
                <a:cs typeface="Calibri"/>
                <a:sym typeface="Calibri"/>
              </a:defRPr>
            </a:lvl7pPr>
            <a:lvl8pPr marR="0" lvl="7" algn="l" rtl="0">
              <a:lnSpc>
                <a:spcPct val="100000"/>
              </a:lnSpc>
              <a:spcBef>
                <a:spcPts val="500"/>
              </a:spcBef>
              <a:spcAft>
                <a:spcPts val="0"/>
              </a:spcAft>
              <a:buClr>
                <a:schemeClr val="dk1"/>
              </a:buClr>
              <a:buSzPts val="1700"/>
              <a:buFont typeface="Arial"/>
              <a:buNone/>
              <a:defRPr sz="2500" b="0" i="0" u="none" strike="noStrike" cap="none">
                <a:solidFill>
                  <a:schemeClr val="dk1"/>
                </a:solidFill>
                <a:latin typeface="Calibri"/>
                <a:ea typeface="Calibri"/>
                <a:cs typeface="Calibri"/>
                <a:sym typeface="Calibri"/>
              </a:defRPr>
            </a:lvl8pPr>
            <a:lvl9pPr marR="0" lvl="8" algn="l" rtl="0">
              <a:lnSpc>
                <a:spcPct val="100000"/>
              </a:lnSpc>
              <a:spcBef>
                <a:spcPts val="500"/>
              </a:spcBef>
              <a:spcAft>
                <a:spcPts val="0"/>
              </a:spcAft>
              <a:buClr>
                <a:schemeClr val="dk1"/>
              </a:buClr>
              <a:buSzPts val="1700"/>
              <a:buFont typeface="Arial"/>
              <a:buNone/>
              <a:defRPr sz="2500" b="0" i="0" u="none" strike="noStrike" cap="none">
                <a:solidFill>
                  <a:schemeClr val="dk1"/>
                </a:solidFill>
                <a:latin typeface="Calibri"/>
                <a:ea typeface="Calibri"/>
                <a:cs typeface="Calibri"/>
                <a:sym typeface="Calibri"/>
              </a:defRPr>
            </a:lvl9pPr>
          </a:lstStyle>
          <a:p>
            <a:endParaRPr/>
          </a:p>
        </p:txBody>
      </p:sp>
      <p:sp>
        <p:nvSpPr>
          <p:cNvPr id="331" name="Google Shape;331;p50"/>
          <p:cNvSpPr txBox="1">
            <a:spLocks noGrp="1"/>
          </p:cNvSpPr>
          <p:nvPr>
            <p:ph type="body" idx="1"/>
          </p:nvPr>
        </p:nvSpPr>
        <p:spPr>
          <a:xfrm>
            <a:off x="2389717" y="5367337"/>
            <a:ext cx="7315200" cy="804900"/>
          </a:xfrm>
          <a:prstGeom prst="rect">
            <a:avLst/>
          </a:prstGeom>
          <a:noFill/>
          <a:ln>
            <a:noFill/>
          </a:ln>
        </p:spPr>
        <p:txBody>
          <a:bodyPr spcFirstLastPara="1" wrap="square" lIns="111725" tIns="111725" rIns="111725" bIns="111725" anchor="t" anchorCtr="0">
            <a:noAutofit/>
          </a:bodyPr>
          <a:lstStyle>
            <a:lvl1pPr marL="457200" marR="0" lvl="0" indent="-228600" algn="l" rtl="0">
              <a:lnSpc>
                <a:spcPct val="100000"/>
              </a:lnSpc>
              <a:spcBef>
                <a:spcPts val="300"/>
              </a:spcBef>
              <a:spcAft>
                <a:spcPts val="0"/>
              </a:spcAft>
              <a:buClr>
                <a:schemeClr val="dk1"/>
              </a:buClr>
              <a:buSzPts val="3900"/>
              <a:buFont typeface="Arial"/>
              <a:buNone/>
              <a:defRPr sz="17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00"/>
              </a:spcBef>
              <a:spcAft>
                <a:spcPts val="0"/>
              </a:spcAft>
              <a:buClr>
                <a:schemeClr val="dk1"/>
              </a:buClr>
              <a:buSzPts val="3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00"/>
              </a:spcBef>
              <a:spcAft>
                <a:spcPts val="0"/>
              </a:spcAft>
              <a:buClr>
                <a:schemeClr val="dk1"/>
              </a:buClr>
              <a:buSzPts val="29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200"/>
              </a:spcBef>
              <a:spcAft>
                <a:spcPts val="0"/>
              </a:spcAft>
              <a:buClr>
                <a:schemeClr val="dk1"/>
              </a:buClr>
              <a:buSzPts val="2500"/>
              <a:buFont typeface="Arial"/>
              <a:buNone/>
              <a:defRPr sz="1100" b="0" i="0" u="none" strike="noStrike" cap="none">
                <a:solidFill>
                  <a:schemeClr val="dk1"/>
                </a:solidFill>
                <a:latin typeface="Calibri"/>
                <a:ea typeface="Calibri"/>
                <a:cs typeface="Calibri"/>
                <a:sym typeface="Calibri"/>
              </a:defRPr>
            </a:lvl9pPr>
          </a:lstStyle>
          <a:p>
            <a:endParaRPr/>
          </a:p>
        </p:txBody>
      </p:sp>
      <p:sp>
        <p:nvSpPr>
          <p:cNvPr id="332" name="Google Shape;332;p50"/>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33" name="Google Shape;333;p50"/>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34" name="Google Shape;334;p50"/>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5"/>
        <p:cNvGrpSpPr/>
        <p:nvPr/>
      </p:nvGrpSpPr>
      <p:grpSpPr>
        <a:xfrm>
          <a:off x="0" y="0"/>
          <a:ext cx="0" cy="0"/>
          <a:chOff x="0" y="0"/>
          <a:chExt cx="0" cy="0"/>
        </a:xfrm>
      </p:grpSpPr>
      <p:sp>
        <p:nvSpPr>
          <p:cNvPr id="336" name="Google Shape;336;p51"/>
          <p:cNvSpPr txBox="1">
            <a:spLocks noGrp="1"/>
          </p:cNvSpPr>
          <p:nvPr>
            <p:ph type="title"/>
          </p:nvPr>
        </p:nvSpPr>
        <p:spPr>
          <a:xfrm>
            <a:off x="609600" y="432262"/>
            <a:ext cx="10972800" cy="11430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chemeClr val="dk1"/>
              </a:buClr>
              <a:buSzPts val="1700"/>
              <a:buFont typeface="Calibri"/>
              <a:buNone/>
              <a:defRPr sz="5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37" name="Google Shape;337;p51"/>
          <p:cNvSpPr txBox="1">
            <a:spLocks noGrp="1"/>
          </p:cNvSpPr>
          <p:nvPr>
            <p:ph type="body" idx="1"/>
          </p:nvPr>
        </p:nvSpPr>
        <p:spPr>
          <a:xfrm rot="5400000">
            <a:off x="3832949" y="-1623150"/>
            <a:ext cx="4526100" cy="10972800"/>
          </a:xfrm>
          <a:prstGeom prst="rect">
            <a:avLst/>
          </a:prstGeom>
          <a:noFill/>
          <a:ln>
            <a:noFill/>
          </a:ln>
        </p:spPr>
        <p:txBody>
          <a:bodyPr spcFirstLastPara="1" wrap="square" lIns="111725" tIns="111725" rIns="111725" bIns="111725" anchor="t" anchorCtr="0">
            <a:noAutofit/>
          </a:bodyPr>
          <a:lstStyle>
            <a:lvl1pPr marL="457200" marR="0" lvl="0" indent="-476250" algn="l" rtl="0">
              <a:lnSpc>
                <a:spcPct val="10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1pPr>
            <a:lvl2pPr marL="914400" marR="0" lvl="1" indent="-444500" algn="l" rtl="0">
              <a:lnSpc>
                <a:spcPct val="100000"/>
              </a:lnSpc>
              <a:spcBef>
                <a:spcPts val="700"/>
              </a:spcBef>
              <a:spcAft>
                <a:spcPts val="0"/>
              </a:spcAft>
              <a:buClr>
                <a:schemeClr val="dk1"/>
              </a:buClr>
              <a:buSzPts val="3400"/>
              <a:buFont typeface="Arial"/>
              <a:buChar char="–"/>
              <a:defRPr sz="3400" b="0" i="0" u="none" strike="noStrike" cap="none">
                <a:solidFill>
                  <a:schemeClr val="dk1"/>
                </a:solidFill>
                <a:latin typeface="Calibri"/>
                <a:ea typeface="Calibri"/>
                <a:cs typeface="Calibri"/>
                <a:sym typeface="Calibri"/>
              </a:defRPr>
            </a:lvl2pPr>
            <a:lvl3pPr marL="1371600" marR="0" lvl="2" indent="-412750" algn="l" rtl="0">
              <a:lnSpc>
                <a:spcPct val="100000"/>
              </a:lnSpc>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3pPr>
            <a:lvl4pPr marL="1828800" marR="0" lvl="3"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4pPr>
            <a:lvl5pPr marL="2286000" marR="0" lvl="4"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5pPr>
            <a:lvl6pPr marL="2743200" marR="0" lvl="5"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6pPr>
            <a:lvl7pPr marL="3200400" marR="0" lvl="6"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7pPr>
            <a:lvl8pPr marL="3657600" marR="0" lvl="7"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8pPr>
            <a:lvl9pPr marL="4114800" marR="0" lvl="8"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9pPr>
          </a:lstStyle>
          <a:p>
            <a:endParaRPr/>
          </a:p>
        </p:txBody>
      </p:sp>
      <p:sp>
        <p:nvSpPr>
          <p:cNvPr id="338" name="Google Shape;338;p51"/>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39" name="Google Shape;339;p51"/>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40" name="Google Shape;340;p51"/>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1"/>
        <p:cNvGrpSpPr/>
        <p:nvPr/>
      </p:nvGrpSpPr>
      <p:grpSpPr>
        <a:xfrm>
          <a:off x="0" y="0"/>
          <a:ext cx="0" cy="0"/>
          <a:chOff x="0" y="0"/>
          <a:chExt cx="0" cy="0"/>
        </a:xfrm>
      </p:grpSpPr>
      <p:sp>
        <p:nvSpPr>
          <p:cNvPr id="342" name="Google Shape;342;p52"/>
          <p:cNvSpPr txBox="1">
            <a:spLocks noGrp="1"/>
          </p:cNvSpPr>
          <p:nvPr>
            <p:ph type="title"/>
          </p:nvPr>
        </p:nvSpPr>
        <p:spPr>
          <a:xfrm rot="5400000">
            <a:off x="7285049" y="1828788"/>
            <a:ext cx="5851500" cy="27432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chemeClr val="dk1"/>
              </a:buClr>
              <a:buSzPts val="1700"/>
              <a:buFont typeface="Calibri"/>
              <a:buNone/>
              <a:defRPr sz="5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43" name="Google Shape;343;p52"/>
          <p:cNvSpPr txBox="1">
            <a:spLocks noGrp="1"/>
          </p:cNvSpPr>
          <p:nvPr>
            <p:ph type="body" idx="1"/>
          </p:nvPr>
        </p:nvSpPr>
        <p:spPr>
          <a:xfrm rot="5400000">
            <a:off x="1696998" y="-812863"/>
            <a:ext cx="5851500" cy="8026500"/>
          </a:xfrm>
          <a:prstGeom prst="rect">
            <a:avLst/>
          </a:prstGeom>
          <a:noFill/>
          <a:ln>
            <a:noFill/>
          </a:ln>
        </p:spPr>
        <p:txBody>
          <a:bodyPr spcFirstLastPara="1" wrap="square" lIns="111725" tIns="111725" rIns="111725" bIns="111725" anchor="t" anchorCtr="0">
            <a:noAutofit/>
          </a:bodyPr>
          <a:lstStyle>
            <a:lvl1pPr marL="457200" marR="0" lvl="0" indent="-476250" algn="l" rtl="0">
              <a:lnSpc>
                <a:spcPct val="10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1pPr>
            <a:lvl2pPr marL="914400" marR="0" lvl="1" indent="-444500" algn="l" rtl="0">
              <a:lnSpc>
                <a:spcPct val="100000"/>
              </a:lnSpc>
              <a:spcBef>
                <a:spcPts val="700"/>
              </a:spcBef>
              <a:spcAft>
                <a:spcPts val="0"/>
              </a:spcAft>
              <a:buClr>
                <a:schemeClr val="dk1"/>
              </a:buClr>
              <a:buSzPts val="3400"/>
              <a:buFont typeface="Arial"/>
              <a:buChar char="–"/>
              <a:defRPr sz="3400" b="0" i="0" u="none" strike="noStrike" cap="none">
                <a:solidFill>
                  <a:schemeClr val="dk1"/>
                </a:solidFill>
                <a:latin typeface="Calibri"/>
                <a:ea typeface="Calibri"/>
                <a:cs typeface="Calibri"/>
                <a:sym typeface="Calibri"/>
              </a:defRPr>
            </a:lvl2pPr>
            <a:lvl3pPr marL="1371600" marR="0" lvl="2" indent="-412750" algn="l" rtl="0">
              <a:lnSpc>
                <a:spcPct val="100000"/>
              </a:lnSpc>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3pPr>
            <a:lvl4pPr marL="1828800" marR="0" lvl="3"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4pPr>
            <a:lvl5pPr marL="2286000" marR="0" lvl="4"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5pPr>
            <a:lvl6pPr marL="2743200" marR="0" lvl="5"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6pPr>
            <a:lvl7pPr marL="3200400" marR="0" lvl="6"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7pPr>
            <a:lvl8pPr marL="3657600" marR="0" lvl="7"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8pPr>
            <a:lvl9pPr marL="4114800" marR="0" lvl="8"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9pPr>
          </a:lstStyle>
          <a:p>
            <a:endParaRPr/>
          </a:p>
        </p:txBody>
      </p:sp>
      <p:sp>
        <p:nvSpPr>
          <p:cNvPr id="344" name="Google Shape;344;p52"/>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45" name="Google Shape;345;p52"/>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46" name="Google Shape;346;p52"/>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7"/>
        <p:cNvGrpSpPr/>
        <p:nvPr/>
      </p:nvGrpSpPr>
      <p:grpSpPr>
        <a:xfrm>
          <a:off x="0" y="0"/>
          <a:ext cx="0" cy="0"/>
          <a:chOff x="0" y="0"/>
          <a:chExt cx="0" cy="0"/>
        </a:xfrm>
      </p:grpSpPr>
      <p:sp>
        <p:nvSpPr>
          <p:cNvPr id="348" name="Google Shape;348;p53"/>
          <p:cNvSpPr txBox="1">
            <a:spLocks noGrp="1"/>
          </p:cNvSpPr>
          <p:nvPr>
            <p:ph type="title"/>
          </p:nvPr>
        </p:nvSpPr>
        <p:spPr>
          <a:xfrm>
            <a:off x="415600" y="593367"/>
            <a:ext cx="11360700" cy="763500"/>
          </a:xfrm>
          <a:prstGeom prst="rect">
            <a:avLst/>
          </a:prstGeom>
          <a:noFill/>
          <a:ln>
            <a:noFill/>
          </a:ln>
        </p:spPr>
        <p:txBody>
          <a:bodyPr spcFirstLastPara="1" wrap="square" lIns="111725" tIns="111725" rIns="111725" bIns="111725" anchor="ctr" anchorCtr="0">
            <a:noAutofit/>
          </a:bodyPr>
          <a:lstStyle>
            <a:lvl1pPr lvl="0" algn="ctr" rtl="0">
              <a:lnSpc>
                <a:spcPct val="100000"/>
              </a:lnSpc>
              <a:spcBef>
                <a:spcPts val="0"/>
              </a:spcBef>
              <a:spcAft>
                <a:spcPts val="0"/>
              </a:spcAft>
              <a:buSzPts val="1700"/>
              <a:buNone/>
              <a:defRPr/>
            </a:lvl1pPr>
            <a:lvl2pPr lvl="1" algn="l" rtl="0">
              <a:lnSpc>
                <a:spcPct val="100000"/>
              </a:lnSpc>
              <a:spcBef>
                <a:spcPts val="0"/>
              </a:spcBef>
              <a:spcAft>
                <a:spcPts val="0"/>
              </a:spcAft>
              <a:buSzPts val="1700"/>
              <a:buNone/>
              <a:defRPr/>
            </a:lvl2pPr>
            <a:lvl3pPr lvl="2" algn="l" rtl="0">
              <a:lnSpc>
                <a:spcPct val="100000"/>
              </a:lnSpc>
              <a:spcBef>
                <a:spcPts val="0"/>
              </a:spcBef>
              <a:spcAft>
                <a:spcPts val="0"/>
              </a:spcAft>
              <a:buSzPts val="1700"/>
              <a:buNone/>
              <a:defRPr/>
            </a:lvl3pPr>
            <a:lvl4pPr lvl="3" algn="l" rtl="0">
              <a:lnSpc>
                <a:spcPct val="100000"/>
              </a:lnSpc>
              <a:spcBef>
                <a:spcPts val="0"/>
              </a:spcBef>
              <a:spcAft>
                <a:spcPts val="0"/>
              </a:spcAft>
              <a:buSzPts val="1700"/>
              <a:buNone/>
              <a:defRPr/>
            </a:lvl4pPr>
            <a:lvl5pPr lvl="4" algn="l" rtl="0">
              <a:lnSpc>
                <a:spcPct val="100000"/>
              </a:lnSpc>
              <a:spcBef>
                <a:spcPts val="0"/>
              </a:spcBef>
              <a:spcAft>
                <a:spcPts val="0"/>
              </a:spcAft>
              <a:buSzPts val="1700"/>
              <a:buNone/>
              <a:defRPr/>
            </a:lvl5pPr>
            <a:lvl6pPr lvl="5" algn="l" rtl="0">
              <a:lnSpc>
                <a:spcPct val="100000"/>
              </a:lnSpc>
              <a:spcBef>
                <a:spcPts val="0"/>
              </a:spcBef>
              <a:spcAft>
                <a:spcPts val="0"/>
              </a:spcAft>
              <a:buSzPts val="1700"/>
              <a:buNone/>
              <a:defRPr/>
            </a:lvl6pPr>
            <a:lvl7pPr lvl="6" algn="l" rtl="0">
              <a:lnSpc>
                <a:spcPct val="100000"/>
              </a:lnSpc>
              <a:spcBef>
                <a:spcPts val="0"/>
              </a:spcBef>
              <a:spcAft>
                <a:spcPts val="0"/>
              </a:spcAft>
              <a:buSzPts val="1700"/>
              <a:buNone/>
              <a:defRPr/>
            </a:lvl7pPr>
            <a:lvl8pPr lvl="7" algn="l" rtl="0">
              <a:lnSpc>
                <a:spcPct val="100000"/>
              </a:lnSpc>
              <a:spcBef>
                <a:spcPts val="0"/>
              </a:spcBef>
              <a:spcAft>
                <a:spcPts val="0"/>
              </a:spcAft>
              <a:buSzPts val="1700"/>
              <a:buNone/>
              <a:defRPr/>
            </a:lvl8pPr>
            <a:lvl9pPr lvl="8" algn="l" rtl="0">
              <a:lnSpc>
                <a:spcPct val="100000"/>
              </a:lnSpc>
              <a:spcBef>
                <a:spcPts val="0"/>
              </a:spcBef>
              <a:spcAft>
                <a:spcPts val="0"/>
              </a:spcAft>
              <a:buSzPts val="1700"/>
              <a:buNone/>
              <a:defRPr/>
            </a:lvl9pPr>
          </a:lstStyle>
          <a:p>
            <a:endParaRPr/>
          </a:p>
        </p:txBody>
      </p:sp>
      <p:sp>
        <p:nvSpPr>
          <p:cNvPr id="349" name="Google Shape;349;p53"/>
          <p:cNvSpPr txBox="1">
            <a:spLocks noGrp="1"/>
          </p:cNvSpPr>
          <p:nvPr>
            <p:ph type="body" idx="1"/>
          </p:nvPr>
        </p:nvSpPr>
        <p:spPr>
          <a:xfrm>
            <a:off x="415600" y="1536633"/>
            <a:ext cx="11360700" cy="4555200"/>
          </a:xfrm>
          <a:prstGeom prst="rect">
            <a:avLst/>
          </a:prstGeom>
          <a:noFill/>
          <a:ln>
            <a:noFill/>
          </a:ln>
        </p:spPr>
        <p:txBody>
          <a:bodyPr spcFirstLastPara="1" wrap="square" lIns="111725" tIns="111725" rIns="111725" bIns="111725" anchor="t" anchorCtr="0">
            <a:noAutofit/>
          </a:bodyPr>
          <a:lstStyle>
            <a:lvl1pPr marL="457200" lvl="0" indent="-476250" algn="l" rtl="0">
              <a:lnSpc>
                <a:spcPct val="100000"/>
              </a:lnSpc>
              <a:spcBef>
                <a:spcPts val="800"/>
              </a:spcBef>
              <a:spcAft>
                <a:spcPts val="0"/>
              </a:spcAft>
              <a:buSzPts val="3900"/>
              <a:buChar char="•"/>
              <a:defRPr/>
            </a:lvl1pPr>
            <a:lvl2pPr marL="914400" lvl="1" indent="-444500" algn="l" rtl="0">
              <a:lnSpc>
                <a:spcPct val="100000"/>
              </a:lnSpc>
              <a:spcBef>
                <a:spcPts val="700"/>
              </a:spcBef>
              <a:spcAft>
                <a:spcPts val="0"/>
              </a:spcAft>
              <a:buSzPts val="3400"/>
              <a:buChar char="–"/>
              <a:defRPr/>
            </a:lvl2pPr>
            <a:lvl3pPr marL="1371600" lvl="2" indent="-412750" algn="l" rtl="0">
              <a:lnSpc>
                <a:spcPct val="100000"/>
              </a:lnSpc>
              <a:spcBef>
                <a:spcPts val="600"/>
              </a:spcBef>
              <a:spcAft>
                <a:spcPts val="0"/>
              </a:spcAft>
              <a:buSzPts val="2900"/>
              <a:buChar char="•"/>
              <a:defRPr/>
            </a:lvl3pPr>
            <a:lvl4pPr marL="1828800" lvl="3" indent="-387350" algn="l" rtl="0">
              <a:lnSpc>
                <a:spcPct val="100000"/>
              </a:lnSpc>
              <a:spcBef>
                <a:spcPts val="500"/>
              </a:spcBef>
              <a:spcAft>
                <a:spcPts val="0"/>
              </a:spcAft>
              <a:buSzPts val="2500"/>
              <a:buChar char="–"/>
              <a:defRPr/>
            </a:lvl4pPr>
            <a:lvl5pPr marL="2286000" lvl="4" indent="-387350" algn="l" rtl="0">
              <a:lnSpc>
                <a:spcPct val="100000"/>
              </a:lnSpc>
              <a:spcBef>
                <a:spcPts val="500"/>
              </a:spcBef>
              <a:spcAft>
                <a:spcPts val="0"/>
              </a:spcAft>
              <a:buSzPts val="2500"/>
              <a:buChar char="»"/>
              <a:defRPr/>
            </a:lvl5pPr>
            <a:lvl6pPr marL="2743200" lvl="5" indent="-387350" algn="l" rtl="0">
              <a:lnSpc>
                <a:spcPct val="100000"/>
              </a:lnSpc>
              <a:spcBef>
                <a:spcPts val="500"/>
              </a:spcBef>
              <a:spcAft>
                <a:spcPts val="0"/>
              </a:spcAft>
              <a:buSzPts val="2500"/>
              <a:buChar char="•"/>
              <a:defRPr/>
            </a:lvl6pPr>
            <a:lvl7pPr marL="3200400" lvl="6" indent="-387350" algn="l" rtl="0">
              <a:lnSpc>
                <a:spcPct val="100000"/>
              </a:lnSpc>
              <a:spcBef>
                <a:spcPts val="500"/>
              </a:spcBef>
              <a:spcAft>
                <a:spcPts val="0"/>
              </a:spcAft>
              <a:buSzPts val="2500"/>
              <a:buChar char="•"/>
              <a:defRPr/>
            </a:lvl7pPr>
            <a:lvl8pPr marL="3657600" lvl="7" indent="-387350" algn="l" rtl="0">
              <a:lnSpc>
                <a:spcPct val="100000"/>
              </a:lnSpc>
              <a:spcBef>
                <a:spcPts val="500"/>
              </a:spcBef>
              <a:spcAft>
                <a:spcPts val="0"/>
              </a:spcAft>
              <a:buSzPts val="2500"/>
              <a:buChar char="•"/>
              <a:defRPr/>
            </a:lvl8pPr>
            <a:lvl9pPr marL="4114800" lvl="8" indent="-387350" algn="l" rtl="0">
              <a:lnSpc>
                <a:spcPct val="100000"/>
              </a:lnSpc>
              <a:spcBef>
                <a:spcPts val="500"/>
              </a:spcBef>
              <a:spcAft>
                <a:spcPts val="0"/>
              </a:spcAft>
              <a:buSzPts val="2500"/>
              <a:buChar char="•"/>
              <a:defRPr/>
            </a:lvl9pPr>
          </a:lstStyle>
          <a:p>
            <a:endParaRPr/>
          </a:p>
        </p:txBody>
      </p:sp>
      <p:sp>
        <p:nvSpPr>
          <p:cNvPr id="350" name="Google Shape;350;p53"/>
          <p:cNvSpPr txBox="1">
            <a:spLocks noGrp="1"/>
          </p:cNvSpPr>
          <p:nvPr>
            <p:ph type="sldNum" idx="12"/>
          </p:nvPr>
        </p:nvSpPr>
        <p:spPr>
          <a:xfrm>
            <a:off x="11296610" y="6217622"/>
            <a:ext cx="731700" cy="5247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09600" y="273050"/>
            <a:ext cx="4011200" cy="1161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1400"/>
              <a:buFont typeface="Arial"/>
              <a:buNone/>
              <a:defRPr sz="2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 name="Google Shape;45;p6"/>
          <p:cNvSpPr txBox="1">
            <a:spLocks noGrp="1"/>
          </p:cNvSpPr>
          <p:nvPr>
            <p:ph type="body" idx="1"/>
          </p:nvPr>
        </p:nvSpPr>
        <p:spPr>
          <a:xfrm>
            <a:off x="4766733" y="273050"/>
            <a:ext cx="6815600" cy="58530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body" idx="2"/>
          </p:nvPr>
        </p:nvSpPr>
        <p:spPr>
          <a:xfrm>
            <a:off x="609600" y="1435100"/>
            <a:ext cx="4011200" cy="46911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320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dk1"/>
              </a:buClr>
              <a:buSzPts val="28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24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6"/>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1"/>
        <p:cNvGrpSpPr/>
        <p:nvPr/>
      </p:nvGrpSpPr>
      <p:grpSpPr>
        <a:xfrm>
          <a:off x="0" y="0"/>
          <a:ext cx="0" cy="0"/>
          <a:chOff x="0" y="0"/>
          <a:chExt cx="0" cy="0"/>
        </a:xfrm>
      </p:grpSpPr>
      <p:sp>
        <p:nvSpPr>
          <p:cNvPr id="352" name="Google Shape;352;p54"/>
          <p:cNvSpPr txBox="1">
            <a:spLocks noGrp="1"/>
          </p:cNvSpPr>
          <p:nvPr>
            <p:ph type="title"/>
          </p:nvPr>
        </p:nvSpPr>
        <p:spPr>
          <a:xfrm>
            <a:off x="1097280" y="286604"/>
            <a:ext cx="10058400" cy="687000"/>
          </a:xfrm>
          <a:prstGeom prst="rect">
            <a:avLst/>
          </a:prstGeom>
          <a:noFill/>
          <a:ln>
            <a:noFill/>
          </a:ln>
        </p:spPr>
        <p:txBody>
          <a:bodyPr spcFirstLastPara="1" wrap="square" lIns="111725" tIns="111725" rIns="111725" bIns="111725" anchor="b" anchorCtr="0">
            <a:noAutofit/>
          </a:bodyPr>
          <a:lstStyle>
            <a:lvl1pPr marL="0" marR="0" lvl="0" indent="0" algn="ctr" rtl="0">
              <a:lnSpc>
                <a:spcPct val="85000"/>
              </a:lnSpc>
              <a:spcBef>
                <a:spcPts val="0"/>
              </a:spcBef>
              <a:spcAft>
                <a:spcPts val="0"/>
              </a:spcAft>
              <a:buClr>
                <a:srgbClr val="3F3F3F"/>
              </a:buClr>
              <a:buSzPts val="3900"/>
              <a:buFont typeface="Arial"/>
              <a:buNone/>
              <a:defRPr sz="3900" b="0" i="0" u="none" strike="noStrike" cap="none">
                <a:solidFill>
                  <a:srgbClr val="3F3F3F"/>
                </a:solidFill>
                <a:latin typeface="Arial"/>
                <a:ea typeface="Arial"/>
                <a:cs typeface="Arial"/>
                <a:sym typeface="Arial"/>
              </a:defRPr>
            </a:lvl1pPr>
            <a:lvl2pPr lvl="1" indent="0" rtl="0">
              <a:spcBef>
                <a:spcPts val="0"/>
              </a:spcBef>
              <a:spcAft>
                <a:spcPts val="0"/>
              </a:spcAft>
              <a:buSzPts val="1700"/>
              <a:buNone/>
              <a:defRPr sz="2200"/>
            </a:lvl2pPr>
            <a:lvl3pPr lvl="2" indent="0" rtl="0">
              <a:spcBef>
                <a:spcPts val="0"/>
              </a:spcBef>
              <a:spcAft>
                <a:spcPts val="0"/>
              </a:spcAft>
              <a:buSzPts val="1700"/>
              <a:buNone/>
              <a:defRPr sz="2200"/>
            </a:lvl3pPr>
            <a:lvl4pPr lvl="3" indent="0" rtl="0">
              <a:spcBef>
                <a:spcPts val="0"/>
              </a:spcBef>
              <a:spcAft>
                <a:spcPts val="0"/>
              </a:spcAft>
              <a:buSzPts val="1700"/>
              <a:buNone/>
              <a:defRPr sz="2200"/>
            </a:lvl4pPr>
            <a:lvl5pPr lvl="4" indent="0" rtl="0">
              <a:spcBef>
                <a:spcPts val="0"/>
              </a:spcBef>
              <a:spcAft>
                <a:spcPts val="0"/>
              </a:spcAft>
              <a:buSzPts val="1700"/>
              <a:buNone/>
              <a:defRPr sz="2200"/>
            </a:lvl5pPr>
            <a:lvl6pPr lvl="5" indent="0" rtl="0">
              <a:spcBef>
                <a:spcPts val="0"/>
              </a:spcBef>
              <a:spcAft>
                <a:spcPts val="0"/>
              </a:spcAft>
              <a:buSzPts val="1700"/>
              <a:buNone/>
              <a:defRPr sz="2200"/>
            </a:lvl6pPr>
            <a:lvl7pPr lvl="6" indent="0" rtl="0">
              <a:spcBef>
                <a:spcPts val="0"/>
              </a:spcBef>
              <a:spcAft>
                <a:spcPts val="0"/>
              </a:spcAft>
              <a:buSzPts val="1700"/>
              <a:buNone/>
              <a:defRPr sz="2200"/>
            </a:lvl7pPr>
            <a:lvl8pPr lvl="7" indent="0" rtl="0">
              <a:spcBef>
                <a:spcPts val="0"/>
              </a:spcBef>
              <a:spcAft>
                <a:spcPts val="0"/>
              </a:spcAft>
              <a:buSzPts val="1700"/>
              <a:buNone/>
              <a:defRPr sz="2200"/>
            </a:lvl8pPr>
            <a:lvl9pPr lvl="8" indent="0" rtl="0">
              <a:spcBef>
                <a:spcPts val="0"/>
              </a:spcBef>
              <a:spcAft>
                <a:spcPts val="0"/>
              </a:spcAft>
              <a:buSzPts val="1700"/>
              <a:buNone/>
              <a:defRPr sz="2200"/>
            </a:lvl9pPr>
          </a:lstStyle>
          <a:p>
            <a:endParaRPr/>
          </a:p>
        </p:txBody>
      </p:sp>
      <p:sp>
        <p:nvSpPr>
          <p:cNvPr id="353" name="Google Shape;353;p54"/>
          <p:cNvSpPr txBox="1">
            <a:spLocks noGrp="1"/>
          </p:cNvSpPr>
          <p:nvPr>
            <p:ph type="body" idx="1"/>
          </p:nvPr>
        </p:nvSpPr>
        <p:spPr>
          <a:xfrm>
            <a:off x="1097280" y="1320801"/>
            <a:ext cx="10058400" cy="4716000"/>
          </a:xfrm>
          <a:prstGeom prst="rect">
            <a:avLst/>
          </a:prstGeom>
          <a:noFill/>
          <a:ln>
            <a:noFill/>
          </a:ln>
        </p:spPr>
        <p:txBody>
          <a:bodyPr spcFirstLastPara="1" wrap="square" lIns="111725" tIns="111725" rIns="111725" bIns="111725" anchor="t" anchorCtr="0">
            <a:noAutofit/>
          </a:bodyPr>
          <a:lstStyle>
            <a:lvl1pPr marL="457200" marR="0" lvl="0" indent="-463550" algn="l" rtl="0">
              <a:lnSpc>
                <a:spcPct val="90000"/>
              </a:lnSpc>
              <a:spcBef>
                <a:spcPts val="1100"/>
              </a:spcBef>
              <a:spcAft>
                <a:spcPts val="0"/>
              </a:spcAft>
              <a:buClr>
                <a:schemeClr val="accent1"/>
              </a:buClr>
              <a:buSzPts val="3700"/>
              <a:buFont typeface="Arial"/>
              <a:buChar char="•"/>
              <a:defRPr sz="2900" b="0" i="0" u="none" strike="noStrike" cap="none">
                <a:solidFill>
                  <a:srgbClr val="3F3F3F"/>
                </a:solidFill>
                <a:latin typeface="Arial"/>
                <a:ea typeface="Arial"/>
                <a:cs typeface="Arial"/>
                <a:sym typeface="Arial"/>
              </a:defRPr>
            </a:lvl1pPr>
            <a:lvl2pPr marL="914400" marR="0" lvl="1" indent="-387350" algn="l" rtl="0">
              <a:lnSpc>
                <a:spcPct val="90000"/>
              </a:lnSpc>
              <a:spcBef>
                <a:spcPts val="200"/>
              </a:spcBef>
              <a:spcAft>
                <a:spcPts val="0"/>
              </a:spcAft>
              <a:buClr>
                <a:schemeClr val="accent1"/>
              </a:buClr>
              <a:buSzPts val="2500"/>
              <a:buFont typeface="Calibri"/>
              <a:buChar char="◦"/>
              <a:defRPr sz="2500" b="0" i="0" u="none" strike="noStrike" cap="none">
                <a:solidFill>
                  <a:srgbClr val="3F3F3F"/>
                </a:solidFill>
                <a:latin typeface="Arial"/>
                <a:ea typeface="Arial"/>
                <a:cs typeface="Arial"/>
                <a:sym typeface="Arial"/>
              </a:defRPr>
            </a:lvl2pPr>
            <a:lvl3pPr marL="1371600" marR="0" lvl="2" indent="-355600" algn="l" rtl="0">
              <a:lnSpc>
                <a:spcPct val="90000"/>
              </a:lnSpc>
              <a:spcBef>
                <a:spcPts val="300"/>
              </a:spcBef>
              <a:spcAft>
                <a:spcPts val="0"/>
              </a:spcAft>
              <a:buClr>
                <a:schemeClr val="accent1"/>
              </a:buClr>
              <a:buSzPts val="2000"/>
              <a:buFont typeface="Calibri"/>
              <a:buChar char="◦"/>
              <a:defRPr sz="2000" b="0" i="0" u="none" strike="noStrike" cap="none">
                <a:solidFill>
                  <a:srgbClr val="3F3F3F"/>
                </a:solidFill>
                <a:latin typeface="Arial"/>
                <a:ea typeface="Arial"/>
                <a:cs typeface="Arial"/>
                <a:sym typeface="Arial"/>
              </a:defRPr>
            </a:lvl3pPr>
            <a:lvl4pPr marL="1828800" marR="0" lvl="3" indent="-311150" algn="l" rtl="0">
              <a:lnSpc>
                <a:spcPct val="90000"/>
              </a:lnSpc>
              <a:spcBef>
                <a:spcPts val="300"/>
              </a:spcBef>
              <a:spcAft>
                <a:spcPts val="0"/>
              </a:spcAft>
              <a:buClr>
                <a:schemeClr val="accent1"/>
              </a:buClr>
              <a:buSzPts val="1300"/>
              <a:buFont typeface="Calibri"/>
              <a:buChar char="◦"/>
              <a:defRPr sz="1300" b="0" i="0" u="none" strike="noStrike" cap="none">
                <a:solidFill>
                  <a:srgbClr val="3F3F3F"/>
                </a:solidFill>
                <a:latin typeface="Arial"/>
                <a:ea typeface="Arial"/>
                <a:cs typeface="Arial"/>
                <a:sym typeface="Arial"/>
              </a:defRPr>
            </a:lvl4pPr>
            <a:lvl5pPr marL="2286000" marR="0" lvl="4" indent="-311150" algn="l" rtl="0">
              <a:lnSpc>
                <a:spcPct val="90000"/>
              </a:lnSpc>
              <a:spcBef>
                <a:spcPts val="300"/>
              </a:spcBef>
              <a:spcAft>
                <a:spcPts val="0"/>
              </a:spcAft>
              <a:buClr>
                <a:schemeClr val="accent1"/>
              </a:buClr>
              <a:buSzPts val="1300"/>
              <a:buFont typeface="Calibri"/>
              <a:buChar char="◦"/>
              <a:defRPr sz="1300" b="0" i="0" u="none" strike="noStrike" cap="none">
                <a:solidFill>
                  <a:srgbClr val="3F3F3F"/>
                </a:solidFill>
                <a:latin typeface="Arial"/>
                <a:ea typeface="Arial"/>
                <a:cs typeface="Arial"/>
                <a:sym typeface="Arial"/>
              </a:defRPr>
            </a:lvl5pPr>
            <a:lvl6pPr marL="2743200" marR="0" lvl="5" indent="-311150" algn="l" rtl="0">
              <a:lnSpc>
                <a:spcPct val="90000"/>
              </a:lnSpc>
              <a:spcBef>
                <a:spcPts val="300"/>
              </a:spcBef>
              <a:spcAft>
                <a:spcPts val="0"/>
              </a:spcAft>
              <a:buClr>
                <a:schemeClr val="accent1"/>
              </a:buClr>
              <a:buSzPts val="1300"/>
              <a:buFont typeface="Calibri"/>
              <a:buChar char="◦"/>
              <a:defRPr sz="1300" b="0" i="0" u="none" strike="noStrike" cap="none">
                <a:solidFill>
                  <a:srgbClr val="3F3F3F"/>
                </a:solidFill>
                <a:latin typeface="Arial"/>
                <a:ea typeface="Arial"/>
                <a:cs typeface="Arial"/>
                <a:sym typeface="Arial"/>
              </a:defRPr>
            </a:lvl6pPr>
            <a:lvl7pPr marL="3200400" marR="0" lvl="6" indent="-311150" algn="l" rtl="0">
              <a:lnSpc>
                <a:spcPct val="90000"/>
              </a:lnSpc>
              <a:spcBef>
                <a:spcPts val="300"/>
              </a:spcBef>
              <a:spcAft>
                <a:spcPts val="0"/>
              </a:spcAft>
              <a:buClr>
                <a:schemeClr val="accent1"/>
              </a:buClr>
              <a:buSzPts val="1300"/>
              <a:buFont typeface="Calibri"/>
              <a:buChar char="◦"/>
              <a:defRPr sz="1300" b="0" i="0" u="none" strike="noStrike" cap="none">
                <a:solidFill>
                  <a:srgbClr val="3F3F3F"/>
                </a:solidFill>
                <a:latin typeface="Arial"/>
                <a:ea typeface="Arial"/>
                <a:cs typeface="Arial"/>
                <a:sym typeface="Arial"/>
              </a:defRPr>
            </a:lvl7pPr>
            <a:lvl8pPr marL="3657600" marR="0" lvl="7" indent="-311150" algn="l" rtl="0">
              <a:lnSpc>
                <a:spcPct val="90000"/>
              </a:lnSpc>
              <a:spcBef>
                <a:spcPts val="300"/>
              </a:spcBef>
              <a:spcAft>
                <a:spcPts val="0"/>
              </a:spcAft>
              <a:buClr>
                <a:schemeClr val="accent1"/>
              </a:buClr>
              <a:buSzPts val="1300"/>
              <a:buFont typeface="Calibri"/>
              <a:buChar char="◦"/>
              <a:defRPr sz="1300" b="0" i="0" u="none" strike="noStrike" cap="none">
                <a:solidFill>
                  <a:srgbClr val="3F3F3F"/>
                </a:solidFill>
                <a:latin typeface="Arial"/>
                <a:ea typeface="Arial"/>
                <a:cs typeface="Arial"/>
                <a:sym typeface="Arial"/>
              </a:defRPr>
            </a:lvl8pPr>
            <a:lvl9pPr marL="4114800" marR="0" lvl="8" indent="-311150" algn="l" rtl="0">
              <a:lnSpc>
                <a:spcPct val="90000"/>
              </a:lnSpc>
              <a:spcBef>
                <a:spcPts val="300"/>
              </a:spcBef>
              <a:spcAft>
                <a:spcPts val="300"/>
              </a:spcAft>
              <a:buClr>
                <a:schemeClr val="accent1"/>
              </a:buClr>
              <a:buSzPts val="1300"/>
              <a:buFont typeface="Calibri"/>
              <a:buChar char="◦"/>
              <a:defRPr sz="1300" b="0" i="0" u="none" strike="noStrike" cap="none">
                <a:solidFill>
                  <a:srgbClr val="3F3F3F"/>
                </a:solidFill>
                <a:latin typeface="Arial"/>
                <a:ea typeface="Arial"/>
                <a:cs typeface="Arial"/>
                <a:sym typeface="Arial"/>
              </a:defRPr>
            </a:lvl9pPr>
          </a:lstStyle>
          <a:p>
            <a:endParaRPr/>
          </a:p>
        </p:txBody>
      </p:sp>
      <p:sp>
        <p:nvSpPr>
          <p:cNvPr id="354" name="Google Shape;354;p54"/>
          <p:cNvSpPr txBox="1">
            <a:spLocks noGrp="1"/>
          </p:cNvSpPr>
          <p:nvPr>
            <p:ph type="sldNum" idx="12"/>
          </p:nvPr>
        </p:nvSpPr>
        <p:spPr>
          <a:xfrm>
            <a:off x="10839351" y="6455002"/>
            <a:ext cx="1311900" cy="365100"/>
          </a:xfrm>
          <a:prstGeom prst="rect">
            <a:avLst/>
          </a:prstGeom>
          <a:noFill/>
          <a:ln>
            <a:noFill/>
          </a:ln>
        </p:spPr>
        <p:txBody>
          <a:bodyPr spcFirstLastPara="1" wrap="square" lIns="111725" tIns="55850" rIns="111725" bIns="55850" anchor="ctr" anchorCtr="0">
            <a:noAutofit/>
          </a:bodyPr>
          <a:lstStyle>
            <a:lvl1pPr marL="0" marR="0" lvl="0" indent="0" algn="r" rtl="0">
              <a:spcBef>
                <a:spcPts val="0"/>
              </a:spcBef>
              <a:buNone/>
              <a:defRPr sz="1000" b="0" i="0" u="none" strike="noStrike" cap="none">
                <a:solidFill>
                  <a:srgbClr val="FFFFFF"/>
                </a:solidFill>
                <a:latin typeface="Arial"/>
                <a:ea typeface="Arial"/>
                <a:cs typeface="Arial"/>
                <a:sym typeface="Arial"/>
              </a:defRPr>
            </a:lvl1pPr>
            <a:lvl2pPr marL="0" marR="0" lvl="1" indent="0" algn="r" rtl="0">
              <a:spcBef>
                <a:spcPts val="0"/>
              </a:spcBef>
              <a:buNone/>
              <a:defRPr sz="1000" b="0" i="0" u="none" strike="noStrike" cap="none">
                <a:solidFill>
                  <a:srgbClr val="FFFFFF"/>
                </a:solidFill>
                <a:latin typeface="Arial"/>
                <a:ea typeface="Arial"/>
                <a:cs typeface="Arial"/>
                <a:sym typeface="Arial"/>
              </a:defRPr>
            </a:lvl2pPr>
            <a:lvl3pPr marL="0" marR="0" lvl="2" indent="0" algn="r" rtl="0">
              <a:spcBef>
                <a:spcPts val="0"/>
              </a:spcBef>
              <a:buNone/>
              <a:defRPr sz="1000" b="0" i="0" u="none" strike="noStrike" cap="none">
                <a:solidFill>
                  <a:srgbClr val="FFFFFF"/>
                </a:solidFill>
                <a:latin typeface="Arial"/>
                <a:ea typeface="Arial"/>
                <a:cs typeface="Arial"/>
                <a:sym typeface="Arial"/>
              </a:defRPr>
            </a:lvl3pPr>
            <a:lvl4pPr marL="0" marR="0" lvl="3" indent="0" algn="r" rtl="0">
              <a:spcBef>
                <a:spcPts val="0"/>
              </a:spcBef>
              <a:buNone/>
              <a:defRPr sz="1000" b="0" i="0" u="none" strike="noStrike" cap="none">
                <a:solidFill>
                  <a:srgbClr val="FFFFFF"/>
                </a:solidFill>
                <a:latin typeface="Arial"/>
                <a:ea typeface="Arial"/>
                <a:cs typeface="Arial"/>
                <a:sym typeface="Arial"/>
              </a:defRPr>
            </a:lvl4pPr>
            <a:lvl5pPr marL="0" marR="0" lvl="4" indent="0" algn="r" rtl="0">
              <a:spcBef>
                <a:spcPts val="0"/>
              </a:spcBef>
              <a:buNone/>
              <a:defRPr sz="1000" b="0" i="0" u="none" strike="noStrike" cap="none">
                <a:solidFill>
                  <a:srgbClr val="FFFFFF"/>
                </a:solidFill>
                <a:latin typeface="Arial"/>
                <a:ea typeface="Arial"/>
                <a:cs typeface="Arial"/>
                <a:sym typeface="Arial"/>
              </a:defRPr>
            </a:lvl5pPr>
            <a:lvl6pPr marL="0" marR="0" lvl="5" indent="0" algn="r" rtl="0">
              <a:spcBef>
                <a:spcPts val="0"/>
              </a:spcBef>
              <a:buNone/>
              <a:defRPr sz="1000" b="0" i="0" u="none" strike="noStrike" cap="none">
                <a:solidFill>
                  <a:srgbClr val="FFFFFF"/>
                </a:solidFill>
                <a:latin typeface="Arial"/>
                <a:ea typeface="Arial"/>
                <a:cs typeface="Arial"/>
                <a:sym typeface="Arial"/>
              </a:defRPr>
            </a:lvl6pPr>
            <a:lvl7pPr marL="0" marR="0" lvl="6" indent="0" algn="r" rtl="0">
              <a:spcBef>
                <a:spcPts val="0"/>
              </a:spcBef>
              <a:buNone/>
              <a:defRPr sz="1000" b="0" i="0" u="none" strike="noStrike" cap="none">
                <a:solidFill>
                  <a:srgbClr val="FFFFFF"/>
                </a:solidFill>
                <a:latin typeface="Arial"/>
                <a:ea typeface="Arial"/>
                <a:cs typeface="Arial"/>
                <a:sym typeface="Arial"/>
              </a:defRPr>
            </a:lvl7pPr>
            <a:lvl8pPr marL="0" marR="0" lvl="7" indent="0" algn="r" rtl="0">
              <a:spcBef>
                <a:spcPts val="0"/>
              </a:spcBef>
              <a:buNone/>
              <a:defRPr sz="1000" b="0" i="0" u="none" strike="noStrike" cap="none">
                <a:solidFill>
                  <a:srgbClr val="FFFFFF"/>
                </a:solidFill>
                <a:latin typeface="Arial"/>
                <a:ea typeface="Arial"/>
                <a:cs typeface="Arial"/>
                <a:sym typeface="Arial"/>
              </a:defRPr>
            </a:lvl8pPr>
            <a:lvl9pPr marL="0" marR="0" lvl="8" indent="0" algn="r" rtl="0">
              <a:spcBef>
                <a:spcPts val="0"/>
              </a:spcBef>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5" name="Google Shape;355;p54"/>
          <p:cNvSpPr txBox="1">
            <a:spLocks noGrp="1"/>
          </p:cNvSpPr>
          <p:nvPr>
            <p:ph type="ftr" idx="11"/>
          </p:nvPr>
        </p:nvSpPr>
        <p:spPr>
          <a:xfrm>
            <a:off x="36751" y="6446838"/>
            <a:ext cx="4822800" cy="365100"/>
          </a:xfrm>
          <a:prstGeom prst="rect">
            <a:avLst/>
          </a:prstGeom>
          <a:noFill/>
          <a:ln>
            <a:noFill/>
          </a:ln>
        </p:spPr>
        <p:txBody>
          <a:bodyPr spcFirstLastPara="1" wrap="square" lIns="111725" tIns="111725" rIns="111725" bIns="111725" anchor="ctr" anchorCtr="0">
            <a:noAutofit/>
          </a:bodyPr>
          <a:lstStyle>
            <a:lvl1pPr marL="0" marR="0" lvl="0" indent="0" algn="l" rtl="0">
              <a:spcBef>
                <a:spcPts val="0"/>
              </a:spcBef>
              <a:spcAft>
                <a:spcPts val="0"/>
              </a:spcAft>
              <a:buSzPts val="1700"/>
              <a:buNone/>
              <a:defRPr sz="800" b="0" i="0" u="none" strike="noStrike" cap="none">
                <a:solidFill>
                  <a:srgbClr val="FFFFFF"/>
                </a:solidFill>
                <a:latin typeface="Arial"/>
                <a:ea typeface="Arial"/>
                <a:cs typeface="Arial"/>
                <a:sym typeface="Arial"/>
              </a:defRPr>
            </a:lvl1pPr>
            <a:lvl2pPr marL="558800" marR="0" lvl="1"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2pPr>
            <a:lvl3pPr marL="1117600" marR="0" lvl="2"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3pPr>
            <a:lvl4pPr marL="1676400" marR="0" lvl="3"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4pPr>
            <a:lvl5pPr marL="2235200" marR="0" lvl="4"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5pPr>
            <a:lvl6pPr marL="2794000" marR="0" lvl="5"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6pPr>
            <a:lvl7pPr marL="3352800" marR="0" lvl="6"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7pPr>
            <a:lvl8pPr marL="3911600" marR="0" lvl="7"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8pPr>
            <a:lvl9pPr marL="4470400" marR="0" lvl="8" indent="0" algn="l" rtl="0">
              <a:spcBef>
                <a:spcPts val="0"/>
              </a:spcBef>
              <a:spcAft>
                <a:spcPts val="0"/>
              </a:spcAft>
              <a:buSzPts val="1700"/>
              <a:buNone/>
              <a:defRPr sz="2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56"/>
        <p:cNvGrpSpPr/>
        <p:nvPr/>
      </p:nvGrpSpPr>
      <p:grpSpPr>
        <a:xfrm>
          <a:off x="0" y="0"/>
          <a:ext cx="0" cy="0"/>
          <a:chOff x="0" y="0"/>
          <a:chExt cx="0" cy="0"/>
        </a:xfrm>
      </p:grpSpPr>
      <p:sp>
        <p:nvSpPr>
          <p:cNvPr id="357" name="Google Shape;357;p55"/>
          <p:cNvSpPr txBox="1">
            <a:spLocks noGrp="1"/>
          </p:cNvSpPr>
          <p:nvPr>
            <p:ph type="title"/>
          </p:nvPr>
        </p:nvSpPr>
        <p:spPr>
          <a:xfrm>
            <a:off x="963083" y="4406900"/>
            <a:ext cx="10363200" cy="1362000"/>
          </a:xfrm>
          <a:prstGeom prst="rect">
            <a:avLst/>
          </a:prstGeom>
          <a:noFill/>
          <a:ln>
            <a:noFill/>
          </a:ln>
        </p:spPr>
        <p:txBody>
          <a:bodyPr spcFirstLastPara="1" wrap="square" lIns="111725" tIns="111725" rIns="111725" bIns="111725" anchor="t" anchorCtr="0">
            <a:noAutofit/>
          </a:bodyPr>
          <a:lstStyle>
            <a:lvl1pPr marR="0" lvl="0" algn="l" rtl="0">
              <a:lnSpc>
                <a:spcPct val="100000"/>
              </a:lnSpc>
              <a:spcBef>
                <a:spcPts val="0"/>
              </a:spcBef>
              <a:spcAft>
                <a:spcPts val="0"/>
              </a:spcAft>
              <a:buClr>
                <a:srgbClr val="434343"/>
              </a:buClr>
              <a:buSzPts val="1700"/>
              <a:buFont typeface="Calibri"/>
              <a:buNone/>
              <a:defRPr sz="4900" b="1"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358" name="Google Shape;358;p55"/>
          <p:cNvSpPr txBox="1">
            <a:spLocks noGrp="1"/>
          </p:cNvSpPr>
          <p:nvPr>
            <p:ph type="body" idx="1"/>
          </p:nvPr>
        </p:nvSpPr>
        <p:spPr>
          <a:xfrm>
            <a:off x="963083" y="2906713"/>
            <a:ext cx="10363200" cy="1500300"/>
          </a:xfrm>
          <a:prstGeom prst="rect">
            <a:avLst/>
          </a:prstGeom>
          <a:noFill/>
          <a:ln>
            <a:noFill/>
          </a:ln>
        </p:spPr>
        <p:txBody>
          <a:bodyPr spcFirstLastPara="1" wrap="square" lIns="111725" tIns="111725" rIns="111725" bIns="111725" anchor="b" anchorCtr="0">
            <a:noAutofit/>
          </a:bodyPr>
          <a:lstStyle>
            <a:lvl1pPr marL="457200" marR="0" lvl="0" indent="-228600" algn="l" rtl="0">
              <a:lnSpc>
                <a:spcPct val="100000"/>
              </a:lnSpc>
              <a:spcBef>
                <a:spcPts val="500"/>
              </a:spcBef>
              <a:spcAft>
                <a:spcPts val="0"/>
              </a:spcAft>
              <a:buClr>
                <a:srgbClr val="888888"/>
              </a:buClr>
              <a:buSzPts val="3900"/>
              <a:buFont typeface="Arial"/>
              <a:buNone/>
              <a:defRPr sz="25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400"/>
              </a:spcBef>
              <a:spcAft>
                <a:spcPts val="0"/>
              </a:spcAft>
              <a:buClr>
                <a:srgbClr val="888888"/>
              </a:buClr>
              <a:buSzPts val="3400"/>
              <a:buFont typeface="Arial"/>
              <a:buNone/>
              <a:defRPr sz="22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400"/>
              </a:spcBef>
              <a:spcAft>
                <a:spcPts val="0"/>
              </a:spcAft>
              <a:buClr>
                <a:srgbClr val="888888"/>
              </a:buClr>
              <a:buSzPts val="2900"/>
              <a:buFont typeface="Arial"/>
              <a:buNone/>
              <a:defRPr sz="20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300"/>
              </a:spcBef>
              <a:spcAft>
                <a:spcPts val="0"/>
              </a:spcAft>
              <a:buClr>
                <a:srgbClr val="888888"/>
              </a:buClr>
              <a:buSzPts val="2500"/>
              <a:buFont typeface="Arial"/>
              <a:buNone/>
              <a:defRPr sz="1700" b="0" i="0" u="none" strike="noStrike" cap="none">
                <a:solidFill>
                  <a:srgbClr val="888888"/>
                </a:solidFill>
                <a:latin typeface="Calibri"/>
                <a:ea typeface="Calibri"/>
                <a:cs typeface="Calibri"/>
                <a:sym typeface="Calibri"/>
              </a:defRPr>
            </a:lvl9pPr>
          </a:lstStyle>
          <a:p>
            <a:endParaRPr/>
          </a:p>
        </p:txBody>
      </p:sp>
      <p:sp>
        <p:nvSpPr>
          <p:cNvPr id="359" name="Google Shape;359;p55"/>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60" name="Google Shape;360;p55"/>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361" name="Google Shape;361;p55"/>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2389717" y="4800600"/>
            <a:ext cx="7315200" cy="5667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1400"/>
              <a:buFont typeface="Arial"/>
              <a:buNone/>
              <a:defRPr sz="20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7"/>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14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53" name="Google Shape;53;p7"/>
          <p:cNvSpPr txBox="1">
            <a:spLocks noGrp="1"/>
          </p:cNvSpPr>
          <p:nvPr>
            <p:ph type="body" idx="1"/>
          </p:nvPr>
        </p:nvSpPr>
        <p:spPr>
          <a:xfrm>
            <a:off x="2389717" y="5367337"/>
            <a:ext cx="7315200" cy="8049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320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dk1"/>
              </a:buClr>
              <a:buSzPts val="28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24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54" name="Google Shape;54;p7"/>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7"/>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7"/>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609600" y="432262"/>
            <a:ext cx="109728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Arial"/>
              <a:buNone/>
              <a:defRPr sz="4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8"/>
          <p:cNvSpPr txBox="1">
            <a:spLocks noGrp="1"/>
          </p:cNvSpPr>
          <p:nvPr>
            <p:ph type="body" idx="1"/>
          </p:nvPr>
        </p:nvSpPr>
        <p:spPr>
          <a:xfrm rot="5400000">
            <a:off x="3832949" y="-1623150"/>
            <a:ext cx="4526100" cy="109728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Google Shape;60;p8"/>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8"/>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2" name="Google Shape;62;p8"/>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rot="5400000">
            <a:off x="7285049" y="1828788"/>
            <a:ext cx="5851500" cy="27432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Arial"/>
              <a:buNone/>
              <a:defRPr sz="4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 name="Google Shape;65;p9"/>
          <p:cNvSpPr txBox="1">
            <a:spLocks noGrp="1"/>
          </p:cNvSpPr>
          <p:nvPr>
            <p:ph type="body" idx="1"/>
          </p:nvPr>
        </p:nvSpPr>
        <p:spPr>
          <a:xfrm rot="5400000">
            <a:off x="1697049" y="-812813"/>
            <a:ext cx="5851500" cy="80264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Google Shape;66;p9"/>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7" name="Google Shape;67;p9"/>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8" name="Google Shape;68;p9"/>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leaf)" type="twoColTx">
  <p:cSld name="TITLE_AND_TWO_COLUMNS">
    <p:spTree>
      <p:nvGrpSpPr>
        <p:cNvPr id="1" name="Shape 69"/>
        <p:cNvGrpSpPr/>
        <p:nvPr/>
      </p:nvGrpSpPr>
      <p:grpSpPr>
        <a:xfrm>
          <a:off x="0" y="0"/>
          <a:ext cx="0" cy="0"/>
          <a:chOff x="0" y="0"/>
          <a:chExt cx="0" cy="0"/>
        </a:xfrm>
      </p:grpSpPr>
      <p:sp>
        <p:nvSpPr>
          <p:cNvPr id="70" name="Google Shape;70;p10"/>
          <p:cNvSpPr/>
          <p:nvPr/>
        </p:nvSpPr>
        <p:spPr>
          <a:xfrm>
            <a:off x="0" y="67"/>
            <a:ext cx="12192000" cy="6858000"/>
          </a:xfrm>
          <a:prstGeom prst="frame">
            <a:avLst>
              <a:gd name="adj1" fmla="val 2218"/>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p10"/>
          <p:cNvSpPr txBox="1">
            <a:spLocks noGrp="1"/>
          </p:cNvSpPr>
          <p:nvPr>
            <p:ph type="body" idx="1"/>
          </p:nvPr>
        </p:nvSpPr>
        <p:spPr>
          <a:xfrm>
            <a:off x="3009900" y="2352675"/>
            <a:ext cx="4161300" cy="4214700"/>
          </a:xfrm>
          <a:prstGeom prst="rect">
            <a:avLst/>
          </a:prstGeom>
        </p:spPr>
        <p:txBody>
          <a:bodyPr spcFirstLastPara="1" wrap="square" lIns="91425" tIns="91425" rIns="91425" bIns="91425" anchor="t" anchorCtr="0">
            <a:no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Clr>
                <a:schemeClr val="dk1"/>
              </a:buClr>
              <a:buSzPts val="2400"/>
              <a:buChar char="•"/>
              <a:defRPr sz="2400"/>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72" name="Google Shape;72;p10"/>
          <p:cNvSpPr txBox="1">
            <a:spLocks noGrp="1"/>
          </p:cNvSpPr>
          <p:nvPr>
            <p:ph type="body" idx="2"/>
          </p:nvPr>
        </p:nvSpPr>
        <p:spPr>
          <a:xfrm>
            <a:off x="7421431" y="2352675"/>
            <a:ext cx="4161300" cy="4214700"/>
          </a:xfrm>
          <a:prstGeom prst="rect">
            <a:avLst/>
          </a:prstGeom>
        </p:spPr>
        <p:txBody>
          <a:bodyPr spcFirstLastPara="1" wrap="square" lIns="91425" tIns="91425" rIns="91425" bIns="91425" anchor="t" anchorCtr="0">
            <a:no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Clr>
                <a:schemeClr val="dk1"/>
              </a:buClr>
              <a:buSzPts val="2400"/>
              <a:buChar char="•"/>
              <a:defRPr sz="2400"/>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73" name="Google Shape;73;p10"/>
          <p:cNvSpPr txBox="1">
            <a:spLocks noGrp="1"/>
          </p:cNvSpPr>
          <p:nvPr>
            <p:ph type="title"/>
          </p:nvPr>
        </p:nvSpPr>
        <p:spPr>
          <a:xfrm>
            <a:off x="3009900" y="1183300"/>
            <a:ext cx="8204400" cy="9693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 name="Google Shape;74;p10"/>
          <p:cNvSpPr txBox="1">
            <a:spLocks noGrp="1"/>
          </p:cNvSpPr>
          <p:nvPr>
            <p:ph type="sldNum" idx="12"/>
          </p:nvPr>
        </p:nvSpPr>
        <p:spPr>
          <a:xfrm>
            <a:off x="11307435" y="6231525"/>
            <a:ext cx="603600" cy="524700"/>
          </a:xfrm>
          <a:prstGeom prst="rect">
            <a:avLst/>
          </a:prstGeom>
        </p:spPr>
        <p:txBody>
          <a:bodyPr spcFirstLastPara="1" wrap="square" lIns="91425" tIns="45700" rIns="91425" bIns="4570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p10"/>
          <p:cNvPicPr preferRelativeResize="0"/>
          <p:nvPr/>
        </p:nvPicPr>
        <p:blipFill rotWithShape="1">
          <a:blip r:embed="rId2">
            <a:alphaModFix/>
          </a:blip>
          <a:srcRect l="5767" t="29553" b="29557"/>
          <a:stretch/>
        </p:blipFill>
        <p:spPr>
          <a:xfrm rot="10800000" flipH="1">
            <a:off x="0" y="859433"/>
            <a:ext cx="2590800" cy="11241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432262"/>
            <a:ext cx="109728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434343"/>
              </a:buClr>
              <a:buSzPts val="1400"/>
              <a:buFont typeface="Arial"/>
              <a:buNone/>
              <a:defRPr sz="4400" b="0" i="0" u="none" strike="noStrike" cap="none">
                <a:solidFill>
                  <a:srgbClr val="43434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23938"/>
            <a:ext cx="10972800" cy="45261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09600" y="6356350"/>
            <a:ext cx="28448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165600" y="6356350"/>
            <a:ext cx="38608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737600" y="6356350"/>
            <a:ext cx="28448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1">
            <a:alphaModFix/>
          </a:blip>
          <a:srcRect t="26801" b="25155"/>
          <a:stretch/>
        </p:blipFill>
        <p:spPr>
          <a:xfrm>
            <a:off x="-42233" y="5704114"/>
            <a:ext cx="12234234" cy="1202236"/>
          </a:xfrm>
          <a:prstGeom prst="rect">
            <a:avLst/>
          </a:prstGeom>
          <a:noFill/>
          <a:ln>
            <a:noFill/>
          </a:ln>
        </p:spPr>
      </p:pic>
      <p:pic>
        <p:nvPicPr>
          <p:cNvPr id="16" name="Google Shape;16;p1"/>
          <p:cNvPicPr preferRelativeResize="0"/>
          <p:nvPr/>
        </p:nvPicPr>
        <p:blipFill rotWithShape="1">
          <a:blip r:embed="rId12">
            <a:alphaModFix/>
          </a:blip>
          <a:srcRect/>
          <a:stretch/>
        </p:blipFill>
        <p:spPr>
          <a:xfrm>
            <a:off x="101596" y="87160"/>
            <a:ext cx="2937695" cy="530212"/>
          </a:xfrm>
          <a:prstGeom prst="rect">
            <a:avLst/>
          </a:prstGeom>
          <a:noFill/>
          <a:ln>
            <a:noFill/>
          </a:ln>
        </p:spPr>
      </p:pic>
      <p:pic>
        <p:nvPicPr>
          <p:cNvPr id="17" name="Google Shape;17;p1"/>
          <p:cNvPicPr preferRelativeResize="0"/>
          <p:nvPr/>
        </p:nvPicPr>
        <p:blipFill rotWithShape="1">
          <a:blip r:embed="rId13">
            <a:alphaModFix/>
          </a:blip>
          <a:srcRect/>
          <a:stretch/>
        </p:blipFill>
        <p:spPr>
          <a:xfrm>
            <a:off x="9483634" y="122226"/>
            <a:ext cx="2541700" cy="4600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76"/>
        <p:cNvGrpSpPr/>
        <p:nvPr/>
      </p:nvGrpSpPr>
      <p:grpSpPr>
        <a:xfrm>
          <a:off x="0" y="0"/>
          <a:ext cx="0" cy="0"/>
          <a:chOff x="0" y="0"/>
          <a:chExt cx="0" cy="0"/>
        </a:xfrm>
      </p:grpSpPr>
      <p:sp>
        <p:nvSpPr>
          <p:cNvPr id="77" name="Google Shape;77;p11"/>
          <p:cNvSpPr txBox="1">
            <a:spLocks noGrp="1"/>
          </p:cNvSpPr>
          <p:nvPr>
            <p:ph type="title"/>
          </p:nvPr>
        </p:nvSpPr>
        <p:spPr>
          <a:xfrm>
            <a:off x="609600" y="274638"/>
            <a:ext cx="10972800" cy="1143300"/>
          </a:xfrm>
          <a:prstGeom prst="rect">
            <a:avLst/>
          </a:prstGeom>
          <a:noFill/>
          <a:ln>
            <a:noFill/>
          </a:ln>
        </p:spPr>
        <p:txBody>
          <a:bodyPr spcFirstLastPara="1" wrap="square" lIns="121900" tIns="121900" rIns="121900" bIns="121900" anchor="b" anchorCtr="0">
            <a:noAutofit/>
          </a:bodyPr>
          <a:lstStyle>
            <a:lvl1pPr lvl="0" rtl="0">
              <a:spcBef>
                <a:spcPts val="0"/>
              </a:spcBef>
              <a:spcAft>
                <a:spcPts val="0"/>
              </a:spcAft>
              <a:buClr>
                <a:schemeClr val="accent1"/>
              </a:buClr>
              <a:buSzPts val="3200"/>
              <a:buFont typeface="Roboto Slab"/>
              <a:buNone/>
              <a:defRPr sz="3200" b="1">
                <a:solidFill>
                  <a:schemeClr val="accent1"/>
                </a:solidFill>
                <a:latin typeface="Roboto Slab"/>
                <a:ea typeface="Roboto Slab"/>
                <a:cs typeface="Roboto Slab"/>
                <a:sym typeface="Roboto Slab"/>
              </a:defRPr>
            </a:lvl1pPr>
            <a:lvl2pPr lvl="1"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2pPr>
            <a:lvl3pPr lvl="2"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3pPr>
            <a:lvl4pPr lvl="3"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4pPr>
            <a:lvl5pPr lvl="4"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5pPr>
            <a:lvl6pPr lvl="5"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6pPr>
            <a:lvl7pPr lvl="6"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7pPr>
            <a:lvl8pPr lvl="7"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8pPr>
            <a:lvl9pPr lvl="8" rtl="0">
              <a:spcBef>
                <a:spcPts val="0"/>
              </a:spcBef>
              <a:spcAft>
                <a:spcPts val="0"/>
              </a:spcAft>
              <a:buClr>
                <a:schemeClr val="accent1"/>
              </a:buClr>
              <a:buSzPts val="3200"/>
              <a:buFont typeface="Oxygen"/>
              <a:buNone/>
              <a:defRPr sz="3200" b="1">
                <a:solidFill>
                  <a:schemeClr val="accent1"/>
                </a:solidFill>
                <a:latin typeface="Oxygen"/>
                <a:ea typeface="Oxygen"/>
                <a:cs typeface="Oxygen"/>
                <a:sym typeface="Oxygen"/>
              </a:defRPr>
            </a:lvl9pPr>
          </a:lstStyle>
          <a:p>
            <a:endParaRPr/>
          </a:p>
        </p:txBody>
      </p:sp>
      <p:sp>
        <p:nvSpPr>
          <p:cNvPr id="78" name="Google Shape;78;p11"/>
          <p:cNvSpPr txBox="1">
            <a:spLocks noGrp="1"/>
          </p:cNvSpPr>
          <p:nvPr>
            <p:ph type="body" idx="1"/>
          </p:nvPr>
        </p:nvSpPr>
        <p:spPr>
          <a:xfrm>
            <a:off x="609600" y="1600200"/>
            <a:ext cx="10972800" cy="4967700"/>
          </a:xfrm>
          <a:prstGeom prst="rect">
            <a:avLst/>
          </a:prstGeom>
          <a:noFill/>
          <a:ln>
            <a:noFill/>
          </a:ln>
        </p:spPr>
        <p:txBody>
          <a:bodyPr spcFirstLastPara="1" wrap="square" lIns="121900" tIns="121900" rIns="121900" bIns="121900" anchor="t" anchorCtr="0">
            <a:noAutofit/>
          </a:bodyPr>
          <a:lstStyle>
            <a:lvl1pPr marL="457200" lvl="0" indent="-482600" rtl="0">
              <a:spcBef>
                <a:spcPts val="800"/>
              </a:spcBef>
              <a:spcAft>
                <a:spcPts val="0"/>
              </a:spcAft>
              <a:buClr>
                <a:schemeClr val="accent1"/>
              </a:buClr>
              <a:buSzPts val="4000"/>
              <a:buFont typeface="Roboto"/>
              <a:buChar char="◍"/>
              <a:defRPr sz="4000">
                <a:solidFill>
                  <a:schemeClr val="dk1"/>
                </a:solidFill>
                <a:latin typeface="Roboto"/>
                <a:ea typeface="Roboto"/>
                <a:cs typeface="Roboto"/>
                <a:sym typeface="Roboto"/>
              </a:defRPr>
            </a:lvl1pPr>
            <a:lvl2pPr marL="914400" lvl="1" indent="-431800" rtl="0">
              <a:spcBef>
                <a:spcPts val="0"/>
              </a:spcBef>
              <a:spcAft>
                <a:spcPts val="0"/>
              </a:spcAft>
              <a:buClr>
                <a:schemeClr val="accent1"/>
              </a:buClr>
              <a:buSzPts val="3200"/>
              <a:buFont typeface="Roboto"/>
              <a:buChar char="○"/>
              <a:defRPr sz="3200">
                <a:solidFill>
                  <a:schemeClr val="dk1"/>
                </a:solidFill>
                <a:latin typeface="Roboto"/>
                <a:ea typeface="Roboto"/>
                <a:cs typeface="Roboto"/>
                <a:sym typeface="Roboto"/>
              </a:defRPr>
            </a:lvl2pPr>
            <a:lvl3pPr marL="1371600" lvl="2" indent="-431800" rtl="0">
              <a:spcBef>
                <a:spcPts val="0"/>
              </a:spcBef>
              <a:spcAft>
                <a:spcPts val="0"/>
              </a:spcAft>
              <a:buClr>
                <a:schemeClr val="accent1"/>
              </a:buClr>
              <a:buSzPts val="3200"/>
              <a:buFont typeface="Roboto"/>
              <a:buChar char="■"/>
              <a:defRPr sz="3200">
                <a:solidFill>
                  <a:schemeClr val="dk1"/>
                </a:solidFill>
                <a:latin typeface="Roboto"/>
                <a:ea typeface="Roboto"/>
                <a:cs typeface="Roboto"/>
                <a:sym typeface="Roboto"/>
              </a:defRPr>
            </a:lvl3pPr>
            <a:lvl4pPr marL="1828800" lvl="3"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4pPr>
            <a:lvl5pPr marL="2286000" lvl="4"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5pPr>
            <a:lvl6pPr marL="2743200" lvl="5"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6pPr>
            <a:lvl7pPr marL="3200400" lvl="6"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7pPr>
            <a:lvl8pPr marL="3657600" lvl="7"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8pPr>
            <a:lvl9pPr marL="4114800" lvl="8" indent="-381000" rtl="0">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9pPr>
          </a:lstStyle>
          <a:p>
            <a:endParaRPr/>
          </a:p>
        </p:txBody>
      </p:sp>
      <p:sp>
        <p:nvSpPr>
          <p:cNvPr id="79" name="Google Shape;79;p11"/>
          <p:cNvSpPr txBox="1">
            <a:spLocks noGrp="1"/>
          </p:cNvSpPr>
          <p:nvPr>
            <p:ph type="sldNum" idx="12"/>
          </p:nvPr>
        </p:nvSpPr>
        <p:spPr>
          <a:xfrm>
            <a:off x="11307435" y="6231525"/>
            <a:ext cx="603600" cy="524700"/>
          </a:xfrm>
          <a:prstGeom prst="rect">
            <a:avLst/>
          </a:prstGeom>
          <a:noFill/>
          <a:ln>
            <a:noFill/>
          </a:ln>
        </p:spPr>
        <p:txBody>
          <a:bodyPr spcFirstLastPara="1" wrap="square" lIns="121900" tIns="121900" rIns="121900" bIns="121900" anchor="t" anchorCtr="0">
            <a:noAutofit/>
          </a:bodyPr>
          <a:lstStyle>
            <a:lvl1pPr lvl="0" algn="r" rtl="0">
              <a:buNone/>
              <a:defRPr sz="1700">
                <a:solidFill>
                  <a:schemeClr val="accent5"/>
                </a:solidFill>
                <a:latin typeface="Roboto"/>
                <a:ea typeface="Roboto"/>
                <a:cs typeface="Roboto"/>
                <a:sym typeface="Roboto"/>
              </a:defRPr>
            </a:lvl1pPr>
            <a:lvl2pPr lvl="1" algn="r" rtl="0">
              <a:buNone/>
              <a:defRPr sz="1700">
                <a:solidFill>
                  <a:schemeClr val="accent5"/>
                </a:solidFill>
                <a:latin typeface="Roboto"/>
                <a:ea typeface="Roboto"/>
                <a:cs typeface="Roboto"/>
                <a:sym typeface="Roboto"/>
              </a:defRPr>
            </a:lvl2pPr>
            <a:lvl3pPr lvl="2" algn="r" rtl="0">
              <a:buNone/>
              <a:defRPr sz="1700">
                <a:solidFill>
                  <a:schemeClr val="accent5"/>
                </a:solidFill>
                <a:latin typeface="Roboto"/>
                <a:ea typeface="Roboto"/>
                <a:cs typeface="Roboto"/>
                <a:sym typeface="Roboto"/>
              </a:defRPr>
            </a:lvl3pPr>
            <a:lvl4pPr lvl="3" algn="r" rtl="0">
              <a:buNone/>
              <a:defRPr sz="1700">
                <a:solidFill>
                  <a:schemeClr val="accent5"/>
                </a:solidFill>
                <a:latin typeface="Roboto"/>
                <a:ea typeface="Roboto"/>
                <a:cs typeface="Roboto"/>
                <a:sym typeface="Roboto"/>
              </a:defRPr>
            </a:lvl4pPr>
            <a:lvl5pPr lvl="4" algn="r" rtl="0">
              <a:buNone/>
              <a:defRPr sz="1700">
                <a:solidFill>
                  <a:schemeClr val="accent5"/>
                </a:solidFill>
                <a:latin typeface="Roboto"/>
                <a:ea typeface="Roboto"/>
                <a:cs typeface="Roboto"/>
                <a:sym typeface="Roboto"/>
              </a:defRPr>
            </a:lvl5pPr>
            <a:lvl6pPr lvl="5" algn="r" rtl="0">
              <a:buNone/>
              <a:defRPr sz="1700">
                <a:solidFill>
                  <a:schemeClr val="accent5"/>
                </a:solidFill>
                <a:latin typeface="Roboto"/>
                <a:ea typeface="Roboto"/>
                <a:cs typeface="Roboto"/>
                <a:sym typeface="Roboto"/>
              </a:defRPr>
            </a:lvl6pPr>
            <a:lvl7pPr lvl="6" algn="r" rtl="0">
              <a:buNone/>
              <a:defRPr sz="1700">
                <a:solidFill>
                  <a:schemeClr val="accent5"/>
                </a:solidFill>
                <a:latin typeface="Roboto"/>
                <a:ea typeface="Roboto"/>
                <a:cs typeface="Roboto"/>
                <a:sym typeface="Roboto"/>
              </a:defRPr>
            </a:lvl7pPr>
            <a:lvl8pPr lvl="7" algn="r" rtl="0">
              <a:buNone/>
              <a:defRPr sz="1700">
                <a:solidFill>
                  <a:schemeClr val="accent5"/>
                </a:solidFill>
                <a:latin typeface="Roboto"/>
                <a:ea typeface="Roboto"/>
                <a:cs typeface="Roboto"/>
                <a:sym typeface="Roboto"/>
              </a:defRPr>
            </a:lvl8pPr>
            <a:lvl9pPr lvl="8" algn="r" rtl="0">
              <a:buNone/>
              <a:defRPr sz="1700">
                <a:solidFill>
                  <a:schemeClr val="accent5"/>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accent3"/>
        </a:solidFill>
        <a:effectLst/>
      </p:bgPr>
    </p:bg>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5760100" y="1190966"/>
            <a:ext cx="5822400" cy="921300"/>
          </a:xfrm>
          <a:prstGeom prst="rect">
            <a:avLst/>
          </a:prstGeom>
          <a:noFill/>
          <a:ln>
            <a:noFill/>
          </a:ln>
        </p:spPr>
        <p:txBody>
          <a:bodyPr spcFirstLastPara="1" wrap="square" lIns="121900" tIns="121900" rIns="121900" bIns="121900" anchor="b" anchorCtr="0">
            <a:noAutofit/>
          </a:bodyPr>
          <a:lstStyle>
            <a:lvl1pPr lvl="0"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1pPr>
            <a:lvl2pPr lvl="1"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2pPr>
            <a:lvl3pPr lvl="2"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3pPr>
            <a:lvl4pPr lvl="3"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4pPr>
            <a:lvl5pPr lvl="4"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5pPr>
            <a:lvl6pPr lvl="5"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6pPr>
            <a:lvl7pPr lvl="6"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7pPr>
            <a:lvl8pPr lvl="7"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8pPr>
            <a:lvl9pPr lvl="8" rtl="0">
              <a:spcBef>
                <a:spcPts val="0"/>
              </a:spcBef>
              <a:spcAft>
                <a:spcPts val="0"/>
              </a:spcAft>
              <a:buClr>
                <a:schemeClr val="accent1"/>
              </a:buClr>
              <a:buSzPts val="4800"/>
              <a:buFont typeface="Dosis Light"/>
              <a:buNone/>
              <a:defRPr sz="4800">
                <a:solidFill>
                  <a:schemeClr val="accent1"/>
                </a:solidFill>
                <a:latin typeface="Dosis Light"/>
                <a:ea typeface="Dosis Light"/>
                <a:cs typeface="Dosis Light"/>
                <a:sym typeface="Dosis Light"/>
              </a:defRPr>
            </a:lvl9pPr>
          </a:lstStyle>
          <a:p>
            <a:endParaRPr/>
          </a:p>
        </p:txBody>
      </p:sp>
      <p:sp>
        <p:nvSpPr>
          <p:cNvPr id="182" name="Google Shape;182;p30"/>
          <p:cNvSpPr txBox="1">
            <a:spLocks noGrp="1"/>
          </p:cNvSpPr>
          <p:nvPr>
            <p:ph type="body" idx="1"/>
          </p:nvPr>
        </p:nvSpPr>
        <p:spPr>
          <a:xfrm>
            <a:off x="5760100" y="2258909"/>
            <a:ext cx="5822400" cy="4002000"/>
          </a:xfrm>
          <a:prstGeom prst="rect">
            <a:avLst/>
          </a:prstGeom>
          <a:noFill/>
          <a:ln>
            <a:noFill/>
          </a:ln>
        </p:spPr>
        <p:txBody>
          <a:bodyPr spcFirstLastPara="1" wrap="square" lIns="121900" tIns="121900" rIns="121900" bIns="121900" anchor="t" anchorCtr="0">
            <a:noAutofit/>
          </a:bodyPr>
          <a:lstStyle>
            <a:lvl1pPr marL="457200" lvl="0" indent="-431800" rtl="0">
              <a:spcBef>
                <a:spcPts val="800"/>
              </a:spcBef>
              <a:spcAft>
                <a:spcPts val="0"/>
              </a:spcAft>
              <a:buClr>
                <a:schemeClr val="accent1"/>
              </a:buClr>
              <a:buSzPts val="3200"/>
              <a:buFont typeface="Pontano Sans"/>
              <a:buChar char="⊷"/>
              <a:defRPr sz="3200">
                <a:solidFill>
                  <a:schemeClr val="dk1"/>
                </a:solidFill>
                <a:latin typeface="Pontano Sans"/>
                <a:ea typeface="Pontano Sans"/>
                <a:cs typeface="Pontano Sans"/>
                <a:sym typeface="Pontano Sans"/>
              </a:defRPr>
            </a:lvl1pPr>
            <a:lvl2pPr marL="914400" lvl="1" indent="-431800" rtl="0">
              <a:spcBef>
                <a:spcPts val="0"/>
              </a:spcBef>
              <a:spcAft>
                <a:spcPts val="0"/>
              </a:spcAft>
              <a:buClr>
                <a:schemeClr val="accent1"/>
              </a:buClr>
              <a:buSzPts val="3200"/>
              <a:buFont typeface="Pontano Sans"/>
              <a:buChar char="⊶"/>
              <a:defRPr sz="3200">
                <a:solidFill>
                  <a:schemeClr val="dk1"/>
                </a:solidFill>
                <a:latin typeface="Pontano Sans"/>
                <a:ea typeface="Pontano Sans"/>
                <a:cs typeface="Pontano Sans"/>
                <a:sym typeface="Pontano Sans"/>
              </a:defRPr>
            </a:lvl2pPr>
            <a:lvl3pPr marL="1371600" lvl="2" indent="-431800" rtl="0">
              <a:spcBef>
                <a:spcPts val="0"/>
              </a:spcBef>
              <a:spcAft>
                <a:spcPts val="0"/>
              </a:spcAft>
              <a:buClr>
                <a:schemeClr val="accent1"/>
              </a:buClr>
              <a:buSzPts val="3200"/>
              <a:buFont typeface="Pontano Sans"/>
              <a:buChar char="⊸"/>
              <a:defRPr sz="3200">
                <a:solidFill>
                  <a:schemeClr val="dk1"/>
                </a:solidFill>
                <a:latin typeface="Pontano Sans"/>
                <a:ea typeface="Pontano Sans"/>
                <a:cs typeface="Pontano Sans"/>
                <a:sym typeface="Pontano Sans"/>
              </a:defRPr>
            </a:lvl3pPr>
            <a:lvl4pPr marL="1828800" lvl="3" indent="-431800" rtl="0">
              <a:spcBef>
                <a:spcPts val="0"/>
              </a:spcBef>
              <a:spcAft>
                <a:spcPts val="0"/>
              </a:spcAft>
              <a:buClr>
                <a:schemeClr val="dk1"/>
              </a:buClr>
              <a:buSzPts val="3200"/>
              <a:buFont typeface="Pontano Sans"/>
              <a:buChar char="●"/>
              <a:defRPr sz="3200">
                <a:solidFill>
                  <a:schemeClr val="dk1"/>
                </a:solidFill>
                <a:latin typeface="Pontano Sans"/>
                <a:ea typeface="Pontano Sans"/>
                <a:cs typeface="Pontano Sans"/>
                <a:sym typeface="Pontano Sans"/>
              </a:defRPr>
            </a:lvl4pPr>
            <a:lvl5pPr marL="2286000" lvl="4" indent="-431800" rtl="0">
              <a:spcBef>
                <a:spcPts val="0"/>
              </a:spcBef>
              <a:spcAft>
                <a:spcPts val="0"/>
              </a:spcAft>
              <a:buClr>
                <a:schemeClr val="dk1"/>
              </a:buClr>
              <a:buSzPts val="3200"/>
              <a:buFont typeface="Pontano Sans"/>
              <a:buChar char="○"/>
              <a:defRPr sz="3200">
                <a:solidFill>
                  <a:schemeClr val="dk1"/>
                </a:solidFill>
                <a:latin typeface="Pontano Sans"/>
                <a:ea typeface="Pontano Sans"/>
                <a:cs typeface="Pontano Sans"/>
                <a:sym typeface="Pontano Sans"/>
              </a:defRPr>
            </a:lvl5pPr>
            <a:lvl6pPr marL="2743200" lvl="5" indent="-431800" rtl="0">
              <a:spcBef>
                <a:spcPts val="0"/>
              </a:spcBef>
              <a:spcAft>
                <a:spcPts val="0"/>
              </a:spcAft>
              <a:buClr>
                <a:schemeClr val="dk1"/>
              </a:buClr>
              <a:buSzPts val="3200"/>
              <a:buFont typeface="Pontano Sans"/>
              <a:buChar char="■"/>
              <a:defRPr sz="3200">
                <a:solidFill>
                  <a:schemeClr val="dk1"/>
                </a:solidFill>
                <a:latin typeface="Pontano Sans"/>
                <a:ea typeface="Pontano Sans"/>
                <a:cs typeface="Pontano Sans"/>
                <a:sym typeface="Pontano Sans"/>
              </a:defRPr>
            </a:lvl6pPr>
            <a:lvl7pPr marL="3200400" lvl="6" indent="-431800" rtl="0">
              <a:spcBef>
                <a:spcPts val="0"/>
              </a:spcBef>
              <a:spcAft>
                <a:spcPts val="0"/>
              </a:spcAft>
              <a:buClr>
                <a:schemeClr val="dk1"/>
              </a:buClr>
              <a:buSzPts val="3200"/>
              <a:buFont typeface="Pontano Sans"/>
              <a:buChar char="●"/>
              <a:defRPr sz="3200">
                <a:solidFill>
                  <a:schemeClr val="dk1"/>
                </a:solidFill>
                <a:latin typeface="Pontano Sans"/>
                <a:ea typeface="Pontano Sans"/>
                <a:cs typeface="Pontano Sans"/>
                <a:sym typeface="Pontano Sans"/>
              </a:defRPr>
            </a:lvl7pPr>
            <a:lvl8pPr marL="3657600" lvl="7" indent="-431800" rtl="0">
              <a:spcBef>
                <a:spcPts val="0"/>
              </a:spcBef>
              <a:spcAft>
                <a:spcPts val="0"/>
              </a:spcAft>
              <a:buClr>
                <a:schemeClr val="dk1"/>
              </a:buClr>
              <a:buSzPts val="3200"/>
              <a:buFont typeface="Pontano Sans"/>
              <a:buChar char="○"/>
              <a:defRPr sz="3200">
                <a:solidFill>
                  <a:schemeClr val="dk1"/>
                </a:solidFill>
                <a:latin typeface="Pontano Sans"/>
                <a:ea typeface="Pontano Sans"/>
                <a:cs typeface="Pontano Sans"/>
                <a:sym typeface="Pontano Sans"/>
              </a:defRPr>
            </a:lvl8pPr>
            <a:lvl9pPr marL="4114800" lvl="8" indent="-431800" rtl="0">
              <a:spcBef>
                <a:spcPts val="0"/>
              </a:spcBef>
              <a:spcAft>
                <a:spcPts val="0"/>
              </a:spcAft>
              <a:buClr>
                <a:schemeClr val="dk1"/>
              </a:buClr>
              <a:buSzPts val="3200"/>
              <a:buFont typeface="Pontano Sans"/>
              <a:buChar char="■"/>
              <a:defRPr sz="3200">
                <a:solidFill>
                  <a:schemeClr val="dk1"/>
                </a:solidFill>
                <a:latin typeface="Pontano Sans"/>
                <a:ea typeface="Pontano Sans"/>
                <a:cs typeface="Pontano Sans"/>
                <a:sym typeface="Pontano Sans"/>
              </a:defRPr>
            </a:lvl9pPr>
          </a:lstStyle>
          <a:p>
            <a:endParaRPr/>
          </a:p>
        </p:txBody>
      </p:sp>
      <p:sp>
        <p:nvSpPr>
          <p:cNvPr id="183" name="Google Shape;183;p30"/>
          <p:cNvSpPr txBox="1">
            <a:spLocks noGrp="1"/>
          </p:cNvSpPr>
          <p:nvPr>
            <p:ph type="sldNum" idx="12"/>
          </p:nvPr>
        </p:nvSpPr>
        <p:spPr>
          <a:xfrm>
            <a:off x="101612"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700">
                <a:solidFill>
                  <a:schemeClr val="accent2"/>
                </a:solidFill>
                <a:latin typeface="Dosis Light"/>
                <a:ea typeface="Dosis Light"/>
                <a:cs typeface="Dosis Light"/>
                <a:sym typeface="Dosis Light"/>
              </a:defRPr>
            </a:lvl1pPr>
            <a:lvl2pPr lvl="1" rtl="0">
              <a:buNone/>
              <a:defRPr sz="1700">
                <a:solidFill>
                  <a:schemeClr val="accent2"/>
                </a:solidFill>
                <a:latin typeface="Dosis Light"/>
                <a:ea typeface="Dosis Light"/>
                <a:cs typeface="Dosis Light"/>
                <a:sym typeface="Dosis Light"/>
              </a:defRPr>
            </a:lvl2pPr>
            <a:lvl3pPr lvl="2" rtl="0">
              <a:buNone/>
              <a:defRPr sz="1700">
                <a:solidFill>
                  <a:schemeClr val="accent2"/>
                </a:solidFill>
                <a:latin typeface="Dosis Light"/>
                <a:ea typeface="Dosis Light"/>
                <a:cs typeface="Dosis Light"/>
                <a:sym typeface="Dosis Light"/>
              </a:defRPr>
            </a:lvl3pPr>
            <a:lvl4pPr lvl="3" rtl="0">
              <a:buNone/>
              <a:defRPr sz="1700">
                <a:solidFill>
                  <a:schemeClr val="accent2"/>
                </a:solidFill>
                <a:latin typeface="Dosis Light"/>
                <a:ea typeface="Dosis Light"/>
                <a:cs typeface="Dosis Light"/>
                <a:sym typeface="Dosis Light"/>
              </a:defRPr>
            </a:lvl4pPr>
            <a:lvl5pPr lvl="4" rtl="0">
              <a:buNone/>
              <a:defRPr sz="1700">
                <a:solidFill>
                  <a:schemeClr val="accent2"/>
                </a:solidFill>
                <a:latin typeface="Dosis Light"/>
                <a:ea typeface="Dosis Light"/>
                <a:cs typeface="Dosis Light"/>
                <a:sym typeface="Dosis Light"/>
              </a:defRPr>
            </a:lvl5pPr>
            <a:lvl6pPr lvl="5" rtl="0">
              <a:buNone/>
              <a:defRPr sz="1700">
                <a:solidFill>
                  <a:schemeClr val="accent2"/>
                </a:solidFill>
                <a:latin typeface="Dosis Light"/>
                <a:ea typeface="Dosis Light"/>
                <a:cs typeface="Dosis Light"/>
                <a:sym typeface="Dosis Light"/>
              </a:defRPr>
            </a:lvl6pPr>
            <a:lvl7pPr lvl="6" rtl="0">
              <a:buNone/>
              <a:defRPr sz="1700">
                <a:solidFill>
                  <a:schemeClr val="accent2"/>
                </a:solidFill>
                <a:latin typeface="Dosis Light"/>
                <a:ea typeface="Dosis Light"/>
                <a:cs typeface="Dosis Light"/>
                <a:sym typeface="Dosis Light"/>
              </a:defRPr>
            </a:lvl7pPr>
            <a:lvl8pPr lvl="7" rtl="0">
              <a:buNone/>
              <a:defRPr sz="1700">
                <a:solidFill>
                  <a:schemeClr val="accent2"/>
                </a:solidFill>
                <a:latin typeface="Dosis Light"/>
                <a:ea typeface="Dosis Light"/>
                <a:cs typeface="Dosis Light"/>
                <a:sym typeface="Dosis Light"/>
              </a:defRPr>
            </a:lvl8pPr>
            <a:lvl9pPr lvl="8" rtl="0">
              <a:buNone/>
              <a:defRPr sz="1700">
                <a:solidFill>
                  <a:schemeClr val="accent2"/>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609600" y="432262"/>
            <a:ext cx="10972800" cy="11430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434343"/>
              </a:buClr>
              <a:buSzPts val="1700"/>
              <a:buFont typeface="Calibri"/>
              <a:buNone/>
              <a:defRPr sz="54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2200" b="0" i="0" u="none" strike="noStrike" cap="none">
                <a:solidFill>
                  <a:srgbClr val="000000"/>
                </a:solidFill>
                <a:latin typeface="Arial"/>
                <a:ea typeface="Arial"/>
                <a:cs typeface="Arial"/>
                <a:sym typeface="Arial"/>
              </a:defRPr>
            </a:lvl9pPr>
          </a:lstStyle>
          <a:p>
            <a:endParaRPr/>
          </a:p>
        </p:txBody>
      </p:sp>
      <p:sp>
        <p:nvSpPr>
          <p:cNvPr id="281" name="Google Shape;281;p43"/>
          <p:cNvSpPr txBox="1">
            <a:spLocks noGrp="1"/>
          </p:cNvSpPr>
          <p:nvPr>
            <p:ph type="body" idx="1"/>
          </p:nvPr>
        </p:nvSpPr>
        <p:spPr>
          <a:xfrm>
            <a:off x="609600" y="1623938"/>
            <a:ext cx="10972800" cy="4526100"/>
          </a:xfrm>
          <a:prstGeom prst="rect">
            <a:avLst/>
          </a:prstGeom>
          <a:noFill/>
          <a:ln>
            <a:noFill/>
          </a:ln>
        </p:spPr>
        <p:txBody>
          <a:bodyPr spcFirstLastPara="1" wrap="square" lIns="111725" tIns="111725" rIns="111725" bIns="111725" anchor="t" anchorCtr="0">
            <a:noAutofit/>
          </a:bodyPr>
          <a:lstStyle>
            <a:lvl1pPr marL="457200" marR="0" lvl="0" indent="-476250" algn="l" rtl="0">
              <a:lnSpc>
                <a:spcPct val="10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1pPr>
            <a:lvl2pPr marL="914400" marR="0" lvl="1" indent="-444500" algn="l" rtl="0">
              <a:lnSpc>
                <a:spcPct val="100000"/>
              </a:lnSpc>
              <a:spcBef>
                <a:spcPts val="700"/>
              </a:spcBef>
              <a:spcAft>
                <a:spcPts val="0"/>
              </a:spcAft>
              <a:buClr>
                <a:schemeClr val="dk1"/>
              </a:buClr>
              <a:buSzPts val="3400"/>
              <a:buFont typeface="Arial"/>
              <a:buChar char="–"/>
              <a:defRPr sz="3400" b="0" i="0" u="none" strike="noStrike" cap="none">
                <a:solidFill>
                  <a:schemeClr val="dk1"/>
                </a:solidFill>
                <a:latin typeface="Calibri"/>
                <a:ea typeface="Calibri"/>
                <a:cs typeface="Calibri"/>
                <a:sym typeface="Calibri"/>
              </a:defRPr>
            </a:lvl2pPr>
            <a:lvl3pPr marL="1371600" marR="0" lvl="2" indent="-412750" algn="l" rtl="0">
              <a:lnSpc>
                <a:spcPct val="100000"/>
              </a:lnSpc>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3pPr>
            <a:lvl4pPr marL="1828800" marR="0" lvl="3"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4pPr>
            <a:lvl5pPr marL="2286000" marR="0" lvl="4"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5pPr>
            <a:lvl6pPr marL="2743200" marR="0" lvl="5"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6pPr>
            <a:lvl7pPr marL="3200400" marR="0" lvl="6"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7pPr>
            <a:lvl8pPr marL="3657600" marR="0" lvl="7"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8pPr>
            <a:lvl9pPr marL="4114800" marR="0" lvl="8" indent="-387350" algn="l" rtl="0">
              <a:lnSpc>
                <a:spcPct val="100000"/>
              </a:lnSpc>
              <a:spcBef>
                <a:spcPts val="5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9pPr>
          </a:lstStyle>
          <a:p>
            <a:endParaRPr/>
          </a:p>
        </p:txBody>
      </p:sp>
      <p:sp>
        <p:nvSpPr>
          <p:cNvPr id="282" name="Google Shape;282;p43"/>
          <p:cNvSpPr txBox="1">
            <a:spLocks noGrp="1"/>
          </p:cNvSpPr>
          <p:nvPr>
            <p:ph type="dt" idx="10"/>
          </p:nvPr>
        </p:nvSpPr>
        <p:spPr>
          <a:xfrm>
            <a:off x="609600" y="6356350"/>
            <a:ext cx="2844600" cy="365100"/>
          </a:xfrm>
          <a:prstGeom prst="rect">
            <a:avLst/>
          </a:prstGeom>
          <a:noFill/>
          <a:ln>
            <a:noFill/>
          </a:ln>
        </p:spPr>
        <p:txBody>
          <a:bodyPr spcFirstLastPara="1" wrap="square" lIns="111725" tIns="111725" rIns="111725" bIns="111725" anchor="ctr" anchorCtr="0">
            <a:noAutofit/>
          </a:bodyPr>
          <a:lstStyle>
            <a:lvl1pPr marR="0" lvl="0" algn="l"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283" name="Google Shape;283;p43"/>
          <p:cNvSpPr txBox="1">
            <a:spLocks noGrp="1"/>
          </p:cNvSpPr>
          <p:nvPr>
            <p:ph type="ftr" idx="11"/>
          </p:nvPr>
        </p:nvSpPr>
        <p:spPr>
          <a:xfrm>
            <a:off x="4165600" y="6356350"/>
            <a:ext cx="3860700" cy="365100"/>
          </a:xfrm>
          <a:prstGeom prst="rect">
            <a:avLst/>
          </a:prstGeom>
          <a:noFill/>
          <a:ln>
            <a:noFill/>
          </a:ln>
        </p:spPr>
        <p:txBody>
          <a:bodyPr spcFirstLastPara="1" wrap="square" lIns="111725" tIns="111725" rIns="111725" bIns="111725" anchor="ctr" anchorCtr="0">
            <a:noAutofit/>
          </a:bodyPr>
          <a:lstStyle>
            <a:lvl1pPr marR="0" lvl="0" algn="ctr" rtl="0">
              <a:lnSpc>
                <a:spcPct val="100000"/>
              </a:lnSpc>
              <a:spcBef>
                <a:spcPts val="0"/>
              </a:spcBef>
              <a:spcAft>
                <a:spcPts val="0"/>
              </a:spcAft>
              <a:buClr>
                <a:srgbClr val="888888"/>
              </a:buClr>
              <a:buSzPts val="1700"/>
              <a:buFont typeface="Calibri"/>
              <a:buNone/>
              <a:defRPr sz="1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2200" b="0" i="0" u="none" strike="noStrike" cap="none">
                <a:solidFill>
                  <a:schemeClr val="dk1"/>
                </a:solidFill>
                <a:latin typeface="Calibri"/>
                <a:ea typeface="Calibri"/>
                <a:cs typeface="Calibri"/>
                <a:sym typeface="Calibri"/>
              </a:defRPr>
            </a:lvl9pPr>
          </a:lstStyle>
          <a:p>
            <a:endParaRPr/>
          </a:p>
        </p:txBody>
      </p:sp>
      <p:sp>
        <p:nvSpPr>
          <p:cNvPr id="284" name="Google Shape;284;p43"/>
          <p:cNvSpPr txBox="1">
            <a:spLocks noGrp="1"/>
          </p:cNvSpPr>
          <p:nvPr>
            <p:ph type="sldNum" idx="12"/>
          </p:nvPr>
        </p:nvSpPr>
        <p:spPr>
          <a:xfrm>
            <a:off x="8737600" y="6356350"/>
            <a:ext cx="2844600" cy="365100"/>
          </a:xfrm>
          <a:prstGeom prst="rect">
            <a:avLst/>
          </a:prstGeom>
          <a:noFill/>
          <a:ln>
            <a:noFill/>
          </a:ln>
        </p:spPr>
        <p:txBody>
          <a:bodyPr spcFirstLastPara="1" wrap="square" lIns="111725" tIns="55850" rIns="111725" bIns="55850" anchor="ctr" anchorCtr="0">
            <a:noAutofit/>
          </a:bodyPr>
          <a:lstStyle>
            <a:lvl1pPr marL="0" marR="0" lvl="0"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400"/>
              <a:buFont typeface="Calibri"/>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85" name="Google Shape;285;p43"/>
          <p:cNvPicPr preferRelativeResize="0"/>
          <p:nvPr/>
        </p:nvPicPr>
        <p:blipFill rotWithShape="1">
          <a:blip r:embed="rId14">
            <a:alphaModFix/>
          </a:blip>
          <a:srcRect t="26801" b="25158"/>
          <a:stretch/>
        </p:blipFill>
        <p:spPr>
          <a:xfrm>
            <a:off x="-42233" y="5924150"/>
            <a:ext cx="12276435" cy="982200"/>
          </a:xfrm>
          <a:prstGeom prst="rect">
            <a:avLst/>
          </a:prstGeom>
          <a:noFill/>
          <a:ln>
            <a:noFill/>
          </a:ln>
        </p:spPr>
      </p:pic>
      <p:pic>
        <p:nvPicPr>
          <p:cNvPr id="286" name="Google Shape;286;p43"/>
          <p:cNvPicPr preferRelativeResize="0"/>
          <p:nvPr/>
        </p:nvPicPr>
        <p:blipFill rotWithShape="1">
          <a:blip r:embed="rId15">
            <a:alphaModFix/>
          </a:blip>
          <a:srcRect/>
          <a:stretch/>
        </p:blipFill>
        <p:spPr>
          <a:xfrm>
            <a:off x="101596" y="87160"/>
            <a:ext cx="2895600" cy="530212"/>
          </a:xfrm>
          <a:prstGeom prst="rect">
            <a:avLst/>
          </a:prstGeom>
          <a:noFill/>
          <a:ln>
            <a:noFill/>
          </a:ln>
        </p:spPr>
      </p:pic>
      <p:pic>
        <p:nvPicPr>
          <p:cNvPr id="287" name="Google Shape;287;p43"/>
          <p:cNvPicPr preferRelativeResize="0"/>
          <p:nvPr/>
        </p:nvPicPr>
        <p:blipFill>
          <a:blip r:embed="rId16">
            <a:alphaModFix/>
          </a:blip>
          <a:stretch>
            <a:fillRect/>
          </a:stretch>
        </p:blipFill>
        <p:spPr>
          <a:xfrm>
            <a:off x="8825267" y="122225"/>
            <a:ext cx="2400050" cy="4600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openxmlformats.org/officeDocument/2006/relationships/hyperlink" Target="mailto:sustainability@austinisd.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hyperlink" Target="http://bit.ly/AISDgreenCham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hyperlink" Target="http://bit.ly/AISDSav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hyperlink" Target="http://bit.ly/AISDSaves" TargetMode="Externa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hyperlink" Target="https://tinyurl.com/SaveEnergyPoster" TargetMode="Externa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hyperlink" Target="https://www.austinisd.org/sustainability/urban-forest"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36.jpg"/><Relationship Id="rId7"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austinisd.org/nutrition-food-services/initiativ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hyperlink" Target="mailto:darien.clary@austinisd.org" TargetMode="Externa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hyperlink" Target="https://www.austinisd.org/sites/default/files/dept/sustainability/docs/ESAC_EnvironmentalSustainabilityPolicy_06292011.pdf" TargetMode="External"/><Relationship Id="rId5" Type="http://schemas.openxmlformats.org/officeDocument/2006/relationships/hyperlink" Target="https://www.austinisd.org/sites/default/files/dept/sustainability/docs/ESAC_BoardResolution_04262010.pdf"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6"/>
          <p:cNvSpPr/>
          <p:nvPr/>
        </p:nvSpPr>
        <p:spPr>
          <a:xfrm>
            <a:off x="0" y="6063625"/>
            <a:ext cx="12192000" cy="79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6"/>
          <p:cNvSpPr txBox="1">
            <a:spLocks noGrp="1"/>
          </p:cNvSpPr>
          <p:nvPr>
            <p:ph type="ctrTitle" idx="4294967295"/>
          </p:nvPr>
        </p:nvSpPr>
        <p:spPr>
          <a:xfrm>
            <a:off x="1214075" y="1397525"/>
            <a:ext cx="10055700" cy="38208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6400" dirty="0">
                <a:solidFill>
                  <a:srgbClr val="FFFFFF"/>
                </a:solidFill>
              </a:rPr>
              <a:t>Sustainability in AISD Coordinated School Health</a:t>
            </a:r>
            <a:endParaRPr sz="6400" dirty="0">
              <a:solidFill>
                <a:srgbClr val="FFFFFF"/>
              </a:solidFill>
            </a:endParaRPr>
          </a:p>
        </p:txBody>
      </p:sp>
      <p:sp>
        <p:nvSpPr>
          <p:cNvPr id="368" name="Google Shape;368;p56"/>
          <p:cNvSpPr/>
          <p:nvPr/>
        </p:nvSpPr>
        <p:spPr>
          <a:xfrm>
            <a:off x="5298033" y="553733"/>
            <a:ext cx="1595931" cy="1547968"/>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 name="Google Shape;369;p56"/>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1</a:t>
            </a:fld>
            <a:endParaRPr/>
          </a:p>
        </p:txBody>
      </p:sp>
      <p:pic>
        <p:nvPicPr>
          <p:cNvPr id="370" name="Google Shape;370;p56"/>
          <p:cNvPicPr preferRelativeResize="0"/>
          <p:nvPr/>
        </p:nvPicPr>
        <p:blipFill>
          <a:blip r:embed="rId3">
            <a:alphaModFix/>
          </a:blip>
          <a:stretch>
            <a:fillRect/>
          </a:stretch>
        </p:blipFill>
        <p:spPr>
          <a:xfrm>
            <a:off x="101775" y="6073499"/>
            <a:ext cx="3993600" cy="721500"/>
          </a:xfrm>
          <a:prstGeom prst="rect">
            <a:avLst/>
          </a:prstGeom>
          <a:noFill/>
          <a:ln>
            <a:noFill/>
          </a:ln>
        </p:spPr>
      </p:pic>
      <p:pic>
        <p:nvPicPr>
          <p:cNvPr id="371" name="Google Shape;371;p56"/>
          <p:cNvPicPr preferRelativeResize="0"/>
          <p:nvPr/>
        </p:nvPicPr>
        <p:blipFill>
          <a:blip r:embed="rId4">
            <a:alphaModFix/>
          </a:blip>
          <a:stretch>
            <a:fillRect/>
          </a:stretch>
        </p:blipFill>
        <p:spPr>
          <a:xfrm>
            <a:off x="8681325" y="6149700"/>
            <a:ext cx="3373499" cy="646675"/>
          </a:xfrm>
          <a:prstGeom prst="rect">
            <a:avLst/>
          </a:prstGeom>
          <a:noFill/>
          <a:ln>
            <a:noFill/>
          </a:ln>
        </p:spPr>
      </p:pic>
      <p:sp>
        <p:nvSpPr>
          <p:cNvPr id="372" name="Google Shape;372;p56"/>
          <p:cNvSpPr txBox="1"/>
          <p:nvPr/>
        </p:nvSpPr>
        <p:spPr>
          <a:xfrm>
            <a:off x="412750" y="5144675"/>
            <a:ext cx="113664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dirty="0">
                <a:solidFill>
                  <a:schemeClr val="lt1"/>
                </a:solidFill>
                <a:latin typeface="Roboto"/>
                <a:ea typeface="Roboto"/>
                <a:cs typeface="Roboto"/>
                <a:sym typeface="Roboto"/>
              </a:rPr>
              <a:t>Darien Clary  </a:t>
            </a:r>
            <a:r>
              <a:rPr lang="en-US" sz="2700" b="1" dirty="0">
                <a:solidFill>
                  <a:schemeClr val="lt1"/>
                </a:solidFill>
                <a:latin typeface="Roboto"/>
                <a:ea typeface="Roboto"/>
                <a:cs typeface="Roboto"/>
                <a:sym typeface="Roboto"/>
              </a:rPr>
              <a:t>|</a:t>
            </a:r>
            <a:r>
              <a:rPr lang="en-US" sz="2700" dirty="0">
                <a:solidFill>
                  <a:schemeClr val="lt1"/>
                </a:solidFill>
                <a:latin typeface="Roboto"/>
                <a:ea typeface="Roboto"/>
                <a:cs typeface="Roboto"/>
                <a:sym typeface="Roboto"/>
              </a:rPr>
              <a:t>  Director of Sustainability </a:t>
            </a:r>
            <a:r>
              <a:rPr lang="en-US" sz="2700" b="1" dirty="0">
                <a:solidFill>
                  <a:schemeClr val="lt1"/>
                </a:solidFill>
                <a:latin typeface="Roboto"/>
                <a:ea typeface="Roboto"/>
                <a:cs typeface="Roboto"/>
                <a:sym typeface="Roboto"/>
              </a:rPr>
              <a:t> |</a:t>
            </a:r>
            <a:r>
              <a:rPr lang="en-US" sz="2700" dirty="0">
                <a:solidFill>
                  <a:schemeClr val="lt1"/>
                </a:solidFill>
                <a:latin typeface="Roboto"/>
                <a:ea typeface="Roboto"/>
                <a:cs typeface="Roboto"/>
                <a:sym typeface="Roboto"/>
              </a:rPr>
              <a:t>  </a:t>
            </a:r>
            <a:r>
              <a:rPr lang="en-US" sz="2700" dirty="0">
                <a:solidFill>
                  <a:schemeClr val="bg1"/>
                </a:solidFill>
                <a:latin typeface="Roboto"/>
                <a:ea typeface="Roboto"/>
                <a:cs typeface="Roboto"/>
                <a:sym typeface="Roboto"/>
              </a:rPr>
              <a:t>darien.clary@austinisd.org </a:t>
            </a:r>
            <a:r>
              <a:rPr lang="en-US" sz="2700" dirty="0">
                <a:solidFill>
                  <a:schemeClr val="lt1"/>
                </a:solidFill>
                <a:latin typeface="Roboto"/>
                <a:ea typeface="Roboto"/>
                <a:cs typeface="Roboto"/>
                <a:sym typeface="Roboto"/>
              </a:rPr>
              <a:t> 512.414.3042 </a:t>
            </a:r>
            <a:endParaRPr sz="2700" dirty="0">
              <a:solidFill>
                <a:schemeClr val="lt1"/>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5"/>
          <p:cNvSpPr/>
          <p:nvPr/>
        </p:nvSpPr>
        <p:spPr>
          <a:xfrm>
            <a:off x="-53786" y="5532120"/>
            <a:ext cx="12702985" cy="14325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1" name="Google Shape;481;p65"/>
          <p:cNvSpPr txBox="1">
            <a:spLocks noGrp="1"/>
          </p:cNvSpPr>
          <p:nvPr>
            <p:ph type="sldNum" idx="12"/>
          </p:nvPr>
        </p:nvSpPr>
        <p:spPr>
          <a:xfrm>
            <a:off x="10839351" y="6455002"/>
            <a:ext cx="1312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SzPts val="1200"/>
              <a:buNone/>
            </a:pPr>
            <a:fld id="{00000000-1234-1234-1234-123412341234}" type="slidenum">
              <a:rPr lang="en-US"/>
              <a:t>10</a:t>
            </a:fld>
            <a:endParaRPr/>
          </a:p>
        </p:txBody>
      </p:sp>
      <p:grpSp>
        <p:nvGrpSpPr>
          <p:cNvPr id="482" name="Google Shape;482;p65"/>
          <p:cNvGrpSpPr/>
          <p:nvPr/>
        </p:nvGrpSpPr>
        <p:grpSpPr>
          <a:xfrm>
            <a:off x="5760859" y="2560731"/>
            <a:ext cx="1989900" cy="1928954"/>
            <a:chOff x="5486698" y="2135852"/>
            <a:chExt cx="1989900" cy="1928954"/>
          </a:xfrm>
        </p:grpSpPr>
        <p:sp>
          <p:nvSpPr>
            <p:cNvPr id="483" name="Google Shape;483;p65"/>
            <p:cNvSpPr/>
            <p:nvPr/>
          </p:nvSpPr>
          <p:spPr>
            <a:xfrm>
              <a:off x="5493237" y="2135852"/>
              <a:ext cx="1976675" cy="1928954"/>
            </a:xfrm>
            <a:prstGeom prst="ellipse">
              <a:avLst/>
            </a:prstGeom>
            <a:solidFill>
              <a:srgbClr val="FFFFFF"/>
            </a:solidFill>
            <a:ln w="76200" cap="flat" cmpd="sng">
              <a:solidFill>
                <a:schemeClr val="dk2"/>
              </a:solidFill>
              <a:prstDash val="solid"/>
              <a:round/>
              <a:headEnd type="none" w="sm" len="sm"/>
              <a:tailEnd type="none" w="sm" len="sm"/>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sp>
          <p:nvSpPr>
            <p:cNvPr id="484" name="Google Shape;484;p65"/>
            <p:cNvSpPr txBox="1"/>
            <p:nvPr/>
          </p:nvSpPr>
          <p:spPr>
            <a:xfrm>
              <a:off x="5486698" y="2166836"/>
              <a:ext cx="1989900" cy="6477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2590"/>
                <a:buFont typeface="Arial"/>
                <a:buNone/>
              </a:pPr>
              <a:endParaRPr sz="2190" b="1">
                <a:solidFill>
                  <a:srgbClr val="43434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90"/>
                <a:buFont typeface="Arial"/>
                <a:buNone/>
              </a:pPr>
              <a:r>
                <a:rPr lang="en-US" sz="2190" b="1">
                  <a:solidFill>
                    <a:srgbClr val="434343"/>
                  </a:solidFill>
                  <a:latin typeface="Calibri"/>
                  <a:ea typeface="Calibri"/>
                  <a:cs typeface="Calibri"/>
                  <a:sym typeface="Calibri"/>
                </a:rPr>
                <a:t>AISD </a:t>
              </a:r>
              <a:r>
                <a:rPr lang="en-US" sz="2190" b="1" i="0" u="none" strike="noStrike" cap="none">
                  <a:solidFill>
                    <a:srgbClr val="434343"/>
                  </a:solidFill>
                  <a:latin typeface="Calibri"/>
                  <a:ea typeface="Calibri"/>
                  <a:cs typeface="Calibri"/>
                  <a:sym typeface="Calibri"/>
                </a:rPr>
                <a:t>SUSTAINABILITY</a:t>
              </a:r>
              <a:endParaRPr sz="2190" b="1" i="0" u="none" strike="noStrike" cap="none">
                <a:solidFill>
                  <a:srgbClr val="43434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90"/>
                <a:buFont typeface="Arial"/>
                <a:buNone/>
              </a:pPr>
              <a:r>
                <a:rPr lang="en-US" sz="2190" b="1" i="0" u="none" strike="noStrike" cap="none">
                  <a:solidFill>
                    <a:srgbClr val="434343"/>
                  </a:solidFill>
                  <a:latin typeface="Calibri"/>
                  <a:ea typeface="Calibri"/>
                  <a:cs typeface="Calibri"/>
                  <a:sym typeface="Calibri"/>
                </a:rPr>
                <a:t>LEADERSHIP</a:t>
              </a:r>
              <a:endParaRPr sz="2190" b="1" i="0" u="none" strike="noStrike" cap="none">
                <a:solidFill>
                  <a:srgbClr val="434343"/>
                </a:solidFill>
                <a:latin typeface="Calibri"/>
                <a:ea typeface="Calibri"/>
                <a:cs typeface="Calibri"/>
                <a:sym typeface="Calibri"/>
              </a:endParaRPr>
            </a:p>
          </p:txBody>
        </p:sp>
      </p:grpSp>
      <p:sp>
        <p:nvSpPr>
          <p:cNvPr id="485" name="Google Shape;485;p65"/>
          <p:cNvSpPr txBox="1"/>
          <p:nvPr/>
        </p:nvSpPr>
        <p:spPr>
          <a:xfrm>
            <a:off x="2613185" y="1367842"/>
            <a:ext cx="17259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Darien Clary</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Sustainability Manager</a:t>
            </a:r>
            <a:endParaRPr sz="1000" b="0" i="0" u="none" strike="noStrike" cap="none">
              <a:solidFill>
                <a:srgbClr val="434343"/>
              </a:solidFill>
              <a:latin typeface="Arial"/>
              <a:ea typeface="Arial"/>
              <a:cs typeface="Arial"/>
              <a:sym typeface="Arial"/>
            </a:endParaRPr>
          </a:p>
        </p:txBody>
      </p:sp>
      <p:sp>
        <p:nvSpPr>
          <p:cNvPr id="486" name="Google Shape;486;p65"/>
          <p:cNvSpPr/>
          <p:nvPr/>
        </p:nvSpPr>
        <p:spPr>
          <a:xfrm>
            <a:off x="176139" y="735414"/>
            <a:ext cx="2296578" cy="2226602"/>
          </a:xfrm>
          <a:custGeom>
            <a:avLst/>
            <a:gdLst/>
            <a:ahLst/>
            <a:cxnLst/>
            <a:rect l="l" t="t" r="r" b="b"/>
            <a:pathLst>
              <a:path w="1050950" h="1046240" extrusionOk="0">
                <a:moveTo>
                  <a:pt x="530187" y="0"/>
                </a:moveTo>
                <a:lnTo>
                  <a:pt x="1040091" y="7719"/>
                </a:lnTo>
                <a:lnTo>
                  <a:pt x="1050950" y="520763"/>
                </a:lnTo>
                <a:cubicBezTo>
                  <a:pt x="1050950" y="808372"/>
                  <a:pt x="817796" y="1041526"/>
                  <a:pt x="530187" y="1041526"/>
                </a:cubicBezTo>
                <a:lnTo>
                  <a:pt x="0" y="1046240"/>
                </a:lnTo>
                <a:lnTo>
                  <a:pt x="0" y="527765"/>
                </a:lnTo>
                <a:cubicBezTo>
                  <a:pt x="13286" y="209382"/>
                  <a:pt x="225546" y="20510"/>
                  <a:pt x="530187" y="0"/>
                </a:cubicBezTo>
                <a:close/>
              </a:path>
            </a:pathLst>
          </a:custGeom>
          <a:solidFill>
            <a:srgbClr val="73D1EE"/>
          </a:solidFill>
          <a:ln>
            <a:noFill/>
          </a:ln>
        </p:spPr>
        <p:txBody>
          <a:bodyPr spcFirstLastPara="1" wrap="square" lIns="46750" tIns="23350" rIns="46750" bIns="23350" anchor="ctr" anchorCtr="0">
            <a:noAutofit/>
          </a:bodyPr>
          <a:lstStyle/>
          <a:p>
            <a:pPr marL="0" marR="0" lvl="0" indent="0" algn="ctr" rtl="0">
              <a:lnSpc>
                <a:spcPct val="100000"/>
              </a:lnSpc>
              <a:spcBef>
                <a:spcPts val="0"/>
              </a:spcBef>
              <a:spcAft>
                <a:spcPts val="0"/>
              </a:spcAft>
              <a:buClr>
                <a:srgbClr val="000000"/>
              </a:buClr>
              <a:buSzPts val="3757"/>
              <a:buFont typeface="Arial"/>
              <a:buNone/>
            </a:pPr>
            <a:r>
              <a:rPr lang="en-US" sz="3757">
                <a:solidFill>
                  <a:srgbClr val="434343"/>
                </a:solidFill>
                <a:latin typeface="Calibri"/>
                <a:ea typeface="Calibri"/>
                <a:cs typeface="Calibri"/>
                <a:sym typeface="Calibri"/>
              </a:rPr>
              <a:t> MEET THE TEAM</a:t>
            </a:r>
            <a:endParaRPr sz="3757" i="0" u="none" strike="noStrike" cap="none">
              <a:solidFill>
                <a:srgbClr val="43434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14"/>
              <a:buFont typeface="Arial"/>
              <a:buNone/>
            </a:pPr>
            <a:endParaRPr sz="614" b="1"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27"/>
              <a:buFont typeface="Arial"/>
              <a:buNone/>
            </a:pPr>
            <a:r>
              <a:rPr lang="en-US" sz="2127" b="1">
                <a:solidFill>
                  <a:srgbClr val="434343"/>
                </a:solidFill>
                <a:latin typeface="Calibri"/>
                <a:ea typeface="Calibri"/>
                <a:cs typeface="Calibri"/>
                <a:sym typeface="Calibri"/>
              </a:rPr>
              <a:t>  S</a:t>
            </a:r>
            <a:r>
              <a:rPr lang="en-US" sz="2127" b="1" i="0" u="none" strike="noStrike" cap="none">
                <a:solidFill>
                  <a:srgbClr val="434343"/>
                </a:solidFill>
                <a:latin typeface="Calibri"/>
                <a:ea typeface="Calibri"/>
                <a:cs typeface="Calibri"/>
                <a:sym typeface="Calibri"/>
              </a:rPr>
              <a:t>USTAINABILITY</a:t>
            </a:r>
            <a:endParaRPr sz="1769" b="1" i="0" u="none" strike="noStrike" cap="none">
              <a:solidFill>
                <a:srgbClr val="434343"/>
              </a:solidFill>
              <a:latin typeface="Calibri"/>
              <a:ea typeface="Calibri"/>
              <a:cs typeface="Calibri"/>
              <a:sym typeface="Calibri"/>
            </a:endParaRPr>
          </a:p>
        </p:txBody>
      </p:sp>
      <p:sp>
        <p:nvSpPr>
          <p:cNvPr id="487" name="Google Shape;487;p65"/>
          <p:cNvSpPr txBox="1"/>
          <p:nvPr/>
        </p:nvSpPr>
        <p:spPr>
          <a:xfrm>
            <a:off x="12832992" y="5689819"/>
            <a:ext cx="301688" cy="231078"/>
          </a:xfrm>
          <a:prstGeom prst="rect">
            <a:avLst/>
          </a:prstGeom>
          <a:noFill/>
          <a:ln>
            <a:noFill/>
          </a:ln>
        </p:spPr>
        <p:txBody>
          <a:bodyPr spcFirstLastPara="1" wrap="square" lIns="46750" tIns="46750" rIns="46750" bIns="46750" anchor="ctr" anchorCtr="0">
            <a:noAutofit/>
          </a:bodyPr>
          <a:lstStyle/>
          <a:p>
            <a:pPr marL="0" marR="0" lvl="0" indent="0" algn="ctr" rtl="0">
              <a:lnSpc>
                <a:spcPct val="100000"/>
              </a:lnSpc>
              <a:spcBef>
                <a:spcPts val="0"/>
              </a:spcBef>
              <a:spcAft>
                <a:spcPts val="0"/>
              </a:spcAft>
              <a:buClr>
                <a:srgbClr val="000000"/>
              </a:buClr>
              <a:buSzPts val="716"/>
              <a:buFont typeface="Arial"/>
              <a:buNone/>
            </a:pPr>
            <a:fld id="{00000000-1234-1234-1234-123412341234}" type="slidenum">
              <a:rPr lang="en-US" sz="716" b="1" i="0" u="none" strike="noStrike" cap="none">
                <a:solidFill>
                  <a:srgbClr val="434343"/>
                </a:solidFill>
                <a:latin typeface="Arial"/>
                <a:ea typeface="Arial"/>
                <a:cs typeface="Arial"/>
                <a:sym typeface="Arial"/>
              </a:rPr>
              <a:t>10</a:t>
            </a:fld>
            <a:endParaRPr sz="716" b="1" i="0" u="none" strike="noStrike" cap="none">
              <a:solidFill>
                <a:srgbClr val="434343"/>
              </a:solidFill>
              <a:latin typeface="Arial"/>
              <a:ea typeface="Arial"/>
              <a:cs typeface="Arial"/>
              <a:sym typeface="Arial"/>
            </a:endParaRPr>
          </a:p>
        </p:txBody>
      </p:sp>
      <p:grpSp>
        <p:nvGrpSpPr>
          <p:cNvPr id="488" name="Google Shape;488;p65"/>
          <p:cNvGrpSpPr/>
          <p:nvPr/>
        </p:nvGrpSpPr>
        <p:grpSpPr>
          <a:xfrm>
            <a:off x="3077133" y="3673182"/>
            <a:ext cx="1462011" cy="1479876"/>
            <a:chOff x="2571320" y="3589650"/>
            <a:chExt cx="1087401" cy="1095231"/>
          </a:xfrm>
        </p:grpSpPr>
        <p:sp>
          <p:nvSpPr>
            <p:cNvPr id="489" name="Google Shape;489;p65"/>
            <p:cNvSpPr/>
            <p:nvPr/>
          </p:nvSpPr>
          <p:spPr>
            <a:xfrm>
              <a:off x="2571320" y="3589650"/>
              <a:ext cx="1064361" cy="1027139"/>
            </a:xfrm>
            <a:prstGeom prst="ellipse">
              <a:avLst/>
            </a:prstGeom>
            <a:solidFill>
              <a:srgbClr val="FFFF99"/>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490" name="Google Shape;490;p65"/>
            <p:cNvPicPr preferRelativeResize="0"/>
            <p:nvPr/>
          </p:nvPicPr>
          <p:blipFill rotWithShape="1">
            <a:blip r:embed="rId3">
              <a:alphaModFix/>
            </a:blip>
            <a:srcRect/>
            <a:stretch/>
          </p:blipFill>
          <p:spPr>
            <a:xfrm>
              <a:off x="2677421" y="3697581"/>
              <a:ext cx="981300" cy="987300"/>
            </a:xfrm>
            <a:prstGeom prst="ellipse">
              <a:avLst/>
            </a:prstGeom>
            <a:noFill/>
            <a:ln>
              <a:noFill/>
            </a:ln>
          </p:spPr>
        </p:pic>
      </p:grpSp>
      <p:grpSp>
        <p:nvGrpSpPr>
          <p:cNvPr id="491" name="Google Shape;491;p65"/>
          <p:cNvGrpSpPr/>
          <p:nvPr/>
        </p:nvGrpSpPr>
        <p:grpSpPr>
          <a:xfrm>
            <a:off x="5767987" y="410509"/>
            <a:ext cx="1470426" cy="1432140"/>
            <a:chOff x="4412201" y="659023"/>
            <a:chExt cx="1093624" cy="1059896"/>
          </a:xfrm>
        </p:grpSpPr>
        <p:sp>
          <p:nvSpPr>
            <p:cNvPr id="492" name="Google Shape;492;p65"/>
            <p:cNvSpPr/>
            <p:nvPr/>
          </p:nvSpPr>
          <p:spPr>
            <a:xfrm>
              <a:off x="4412201" y="659023"/>
              <a:ext cx="1064361" cy="1027139"/>
            </a:xfrm>
            <a:prstGeom prst="ellipse">
              <a:avLst/>
            </a:prstGeom>
            <a:solidFill>
              <a:srgbClr val="00B050"/>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493" name="Google Shape;493;p65"/>
            <p:cNvPicPr preferRelativeResize="0"/>
            <p:nvPr/>
          </p:nvPicPr>
          <p:blipFill rotWithShape="1">
            <a:blip r:embed="rId4">
              <a:alphaModFix/>
            </a:blip>
            <a:srcRect/>
            <a:stretch/>
          </p:blipFill>
          <p:spPr>
            <a:xfrm>
              <a:off x="4523261" y="776134"/>
              <a:ext cx="982564" cy="942785"/>
            </a:xfrm>
            <a:prstGeom prst="ellipse">
              <a:avLst/>
            </a:prstGeom>
            <a:noFill/>
            <a:ln>
              <a:noFill/>
            </a:ln>
          </p:spPr>
        </p:pic>
      </p:grpSp>
      <p:grpSp>
        <p:nvGrpSpPr>
          <p:cNvPr id="494" name="Google Shape;494;p65"/>
          <p:cNvGrpSpPr/>
          <p:nvPr/>
        </p:nvGrpSpPr>
        <p:grpSpPr>
          <a:xfrm>
            <a:off x="5737385" y="5303621"/>
            <a:ext cx="1528671" cy="1478695"/>
            <a:chOff x="6426232" y="2293311"/>
            <a:chExt cx="1136981" cy="1094357"/>
          </a:xfrm>
        </p:grpSpPr>
        <p:sp>
          <p:nvSpPr>
            <p:cNvPr id="495" name="Google Shape;495;p65"/>
            <p:cNvSpPr/>
            <p:nvPr/>
          </p:nvSpPr>
          <p:spPr>
            <a:xfrm>
              <a:off x="6426232" y="2293311"/>
              <a:ext cx="1064361" cy="1027139"/>
            </a:xfrm>
            <a:prstGeom prst="ellipse">
              <a:avLst/>
            </a:prstGeom>
            <a:solidFill>
              <a:srgbClr val="FFFF99"/>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496" name="Google Shape;496;p65"/>
            <p:cNvPicPr preferRelativeResize="0"/>
            <p:nvPr/>
          </p:nvPicPr>
          <p:blipFill rotWithShape="1">
            <a:blip r:embed="rId5">
              <a:alphaModFix/>
            </a:blip>
            <a:srcRect/>
            <a:stretch/>
          </p:blipFill>
          <p:spPr>
            <a:xfrm>
              <a:off x="6529746" y="2370595"/>
              <a:ext cx="1033467" cy="1017073"/>
            </a:xfrm>
            <a:prstGeom prst="ellipse">
              <a:avLst/>
            </a:prstGeom>
            <a:noFill/>
            <a:ln>
              <a:noFill/>
            </a:ln>
          </p:spPr>
        </p:pic>
      </p:grpSp>
      <p:grpSp>
        <p:nvGrpSpPr>
          <p:cNvPr id="497" name="Google Shape;497;p65"/>
          <p:cNvGrpSpPr/>
          <p:nvPr/>
        </p:nvGrpSpPr>
        <p:grpSpPr>
          <a:xfrm>
            <a:off x="3176781" y="2004047"/>
            <a:ext cx="1499853" cy="1505140"/>
            <a:chOff x="2397191" y="2293311"/>
            <a:chExt cx="1115547" cy="1113928"/>
          </a:xfrm>
        </p:grpSpPr>
        <p:sp>
          <p:nvSpPr>
            <p:cNvPr id="498" name="Google Shape;498;p65"/>
            <p:cNvSpPr/>
            <p:nvPr/>
          </p:nvSpPr>
          <p:spPr>
            <a:xfrm>
              <a:off x="2397191" y="2293311"/>
              <a:ext cx="1064400" cy="1027200"/>
            </a:xfrm>
            <a:prstGeom prst="ellipse">
              <a:avLst/>
            </a:prstGeom>
            <a:solidFill>
              <a:srgbClr val="E36C09"/>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499" name="Google Shape;499;p65"/>
            <p:cNvPicPr preferRelativeResize="0"/>
            <p:nvPr/>
          </p:nvPicPr>
          <p:blipFill rotWithShape="1">
            <a:blip r:embed="rId6">
              <a:alphaModFix/>
            </a:blip>
            <a:srcRect/>
            <a:stretch/>
          </p:blipFill>
          <p:spPr>
            <a:xfrm>
              <a:off x="2499400" y="2366090"/>
              <a:ext cx="1013338" cy="1041149"/>
            </a:xfrm>
            <a:prstGeom prst="ellipse">
              <a:avLst/>
            </a:prstGeom>
            <a:noFill/>
            <a:ln>
              <a:noFill/>
            </a:ln>
          </p:spPr>
        </p:pic>
      </p:grpSp>
      <p:grpSp>
        <p:nvGrpSpPr>
          <p:cNvPr id="500" name="Google Shape;500;p65"/>
          <p:cNvGrpSpPr/>
          <p:nvPr/>
        </p:nvGrpSpPr>
        <p:grpSpPr>
          <a:xfrm>
            <a:off x="4101934" y="634761"/>
            <a:ext cx="1446430" cy="1528678"/>
            <a:chOff x="3633447" y="450351"/>
            <a:chExt cx="1446430" cy="1528678"/>
          </a:xfrm>
        </p:grpSpPr>
        <p:sp>
          <p:nvSpPr>
            <p:cNvPr id="501" name="Google Shape;501;p65"/>
            <p:cNvSpPr/>
            <p:nvPr/>
          </p:nvSpPr>
          <p:spPr>
            <a:xfrm>
              <a:off x="3633447" y="450351"/>
              <a:ext cx="1420500" cy="1428600"/>
            </a:xfrm>
            <a:prstGeom prst="ellipse">
              <a:avLst/>
            </a:prstGeom>
            <a:solidFill>
              <a:srgbClr val="5F497A"/>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502" name="Google Shape;502;p65"/>
            <p:cNvPicPr preferRelativeResize="0"/>
            <p:nvPr/>
          </p:nvPicPr>
          <p:blipFill rotWithShape="1">
            <a:blip r:embed="rId7">
              <a:alphaModFix/>
            </a:blip>
            <a:srcRect/>
            <a:stretch/>
          </p:blipFill>
          <p:spPr>
            <a:xfrm>
              <a:off x="3808777" y="566629"/>
              <a:ext cx="1271100" cy="1412400"/>
            </a:xfrm>
            <a:prstGeom prst="ellipse">
              <a:avLst/>
            </a:prstGeom>
            <a:noFill/>
            <a:ln>
              <a:noFill/>
            </a:ln>
          </p:spPr>
        </p:pic>
      </p:grpSp>
      <p:grpSp>
        <p:nvGrpSpPr>
          <p:cNvPr id="503" name="Google Shape;503;p65"/>
          <p:cNvGrpSpPr/>
          <p:nvPr/>
        </p:nvGrpSpPr>
        <p:grpSpPr>
          <a:xfrm>
            <a:off x="8746583" y="1337772"/>
            <a:ext cx="1431033" cy="1450837"/>
            <a:chOff x="6173277" y="3645066"/>
            <a:chExt cx="1064361" cy="1073740"/>
          </a:xfrm>
        </p:grpSpPr>
        <p:sp>
          <p:nvSpPr>
            <p:cNvPr id="504" name="Google Shape;504;p65"/>
            <p:cNvSpPr/>
            <p:nvPr/>
          </p:nvSpPr>
          <p:spPr>
            <a:xfrm>
              <a:off x="6173277" y="3645066"/>
              <a:ext cx="1064361" cy="1027139"/>
            </a:xfrm>
            <a:prstGeom prst="ellipse">
              <a:avLst/>
            </a:prstGeom>
            <a:solidFill>
              <a:srgbClr val="00B050"/>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505" name="Google Shape;505;p65"/>
            <p:cNvPicPr preferRelativeResize="0"/>
            <p:nvPr/>
          </p:nvPicPr>
          <p:blipFill rotWithShape="1">
            <a:blip r:embed="rId8">
              <a:alphaModFix/>
            </a:blip>
            <a:srcRect/>
            <a:stretch/>
          </p:blipFill>
          <p:spPr>
            <a:xfrm>
              <a:off x="6271762" y="3746288"/>
              <a:ext cx="958241" cy="972518"/>
            </a:xfrm>
            <a:prstGeom prst="ellipse">
              <a:avLst/>
            </a:prstGeom>
            <a:noFill/>
            <a:ln>
              <a:noFill/>
            </a:ln>
          </p:spPr>
        </p:pic>
      </p:grpSp>
      <p:grpSp>
        <p:nvGrpSpPr>
          <p:cNvPr id="506" name="Google Shape;506;p65"/>
          <p:cNvGrpSpPr/>
          <p:nvPr/>
        </p:nvGrpSpPr>
        <p:grpSpPr>
          <a:xfrm>
            <a:off x="7390615" y="469643"/>
            <a:ext cx="1431033" cy="1475986"/>
            <a:chOff x="5739753" y="1084540"/>
            <a:chExt cx="1064361" cy="1092352"/>
          </a:xfrm>
        </p:grpSpPr>
        <p:sp>
          <p:nvSpPr>
            <p:cNvPr id="507" name="Google Shape;507;p65"/>
            <p:cNvSpPr/>
            <p:nvPr/>
          </p:nvSpPr>
          <p:spPr>
            <a:xfrm>
              <a:off x="5739753" y="1084540"/>
              <a:ext cx="1064361" cy="1027139"/>
            </a:xfrm>
            <a:prstGeom prst="ellipse">
              <a:avLst/>
            </a:prstGeom>
            <a:solidFill>
              <a:srgbClr val="00B050"/>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508" name="Google Shape;508;p65"/>
            <p:cNvPicPr preferRelativeResize="0"/>
            <p:nvPr/>
          </p:nvPicPr>
          <p:blipFill rotWithShape="1">
            <a:blip r:embed="rId9">
              <a:alphaModFix/>
            </a:blip>
            <a:srcRect/>
            <a:stretch/>
          </p:blipFill>
          <p:spPr>
            <a:xfrm>
              <a:off x="5827594" y="1177814"/>
              <a:ext cx="975139" cy="999078"/>
            </a:xfrm>
            <a:prstGeom prst="ellipse">
              <a:avLst/>
            </a:prstGeom>
            <a:noFill/>
            <a:ln>
              <a:noFill/>
            </a:ln>
          </p:spPr>
        </p:pic>
      </p:grpSp>
      <p:grpSp>
        <p:nvGrpSpPr>
          <p:cNvPr id="509" name="Google Shape;509;p65"/>
          <p:cNvGrpSpPr/>
          <p:nvPr/>
        </p:nvGrpSpPr>
        <p:grpSpPr>
          <a:xfrm>
            <a:off x="9183912" y="2813761"/>
            <a:ext cx="1431034" cy="1526470"/>
            <a:chOff x="3740008" y="4510140"/>
            <a:chExt cx="1064361" cy="1129714"/>
          </a:xfrm>
        </p:grpSpPr>
        <p:sp>
          <p:nvSpPr>
            <p:cNvPr id="510" name="Google Shape;510;p65"/>
            <p:cNvSpPr/>
            <p:nvPr/>
          </p:nvSpPr>
          <p:spPr>
            <a:xfrm>
              <a:off x="3740008" y="4510140"/>
              <a:ext cx="1064361" cy="1027139"/>
            </a:xfrm>
            <a:prstGeom prst="ellipse">
              <a:avLst/>
            </a:prstGeom>
            <a:solidFill>
              <a:srgbClr val="538CD5"/>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511" name="Google Shape;511;p65" descr="https://lh3.googleusercontent.com/5LKO4Ld8ar3hyEEJzGsf0JZNofOajNi7TBXcnjqYEpoMYyx8Bb-bpr2AWWwyknRwTLeUZbp0jSo8xfaIC4j9Bq6RSLJNv8FMuoaiPcOZU3Wdi9jFqZyqScLgSrJNp2SW8-pIQZkDtek"/>
            <p:cNvPicPr preferRelativeResize="0"/>
            <p:nvPr/>
          </p:nvPicPr>
          <p:blipFill rotWithShape="1">
            <a:blip r:embed="rId10">
              <a:alphaModFix/>
            </a:blip>
            <a:srcRect l="12910" t="8938" r="13221" b="9601"/>
            <a:stretch/>
          </p:blipFill>
          <p:spPr>
            <a:xfrm>
              <a:off x="3809821" y="4607542"/>
              <a:ext cx="994548" cy="1032312"/>
            </a:xfrm>
            <a:prstGeom prst="ellipse">
              <a:avLst/>
            </a:prstGeom>
            <a:noFill/>
            <a:ln>
              <a:noFill/>
            </a:ln>
          </p:spPr>
        </p:pic>
      </p:grpSp>
      <p:sp>
        <p:nvSpPr>
          <p:cNvPr id="512" name="Google Shape;512;p65"/>
          <p:cNvSpPr/>
          <p:nvPr/>
        </p:nvSpPr>
        <p:spPr>
          <a:xfrm>
            <a:off x="4200839" y="4846404"/>
            <a:ext cx="1431086" cy="1387953"/>
          </a:xfrm>
          <a:prstGeom prst="ellipse">
            <a:avLst/>
          </a:prstGeom>
          <a:solidFill>
            <a:srgbClr val="FFFF99"/>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grpSp>
        <p:nvGrpSpPr>
          <p:cNvPr id="513" name="Google Shape;513;p65"/>
          <p:cNvGrpSpPr/>
          <p:nvPr/>
        </p:nvGrpSpPr>
        <p:grpSpPr>
          <a:xfrm>
            <a:off x="8598778" y="4293435"/>
            <a:ext cx="1490182" cy="1526279"/>
            <a:chOff x="4558147" y="4742647"/>
            <a:chExt cx="1108354" cy="1129573"/>
          </a:xfrm>
        </p:grpSpPr>
        <p:sp>
          <p:nvSpPr>
            <p:cNvPr id="514" name="Google Shape;514;p65"/>
            <p:cNvSpPr/>
            <p:nvPr/>
          </p:nvSpPr>
          <p:spPr>
            <a:xfrm>
              <a:off x="4558147" y="4742647"/>
              <a:ext cx="1064400" cy="1027200"/>
            </a:xfrm>
            <a:prstGeom prst="ellipse">
              <a:avLst/>
            </a:prstGeom>
            <a:solidFill>
              <a:srgbClr val="538CD5"/>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pic>
          <p:nvPicPr>
            <p:cNvPr id="515" name="Google Shape;515;p65"/>
            <p:cNvPicPr preferRelativeResize="0"/>
            <p:nvPr/>
          </p:nvPicPr>
          <p:blipFill rotWithShape="1">
            <a:blip r:embed="rId11">
              <a:alphaModFix/>
            </a:blip>
            <a:srcRect l="11544" t="13245" r="10664" b="20623"/>
            <a:stretch/>
          </p:blipFill>
          <p:spPr>
            <a:xfrm>
              <a:off x="4663001" y="4821020"/>
              <a:ext cx="1003500" cy="1051200"/>
            </a:xfrm>
            <a:prstGeom prst="ellipse">
              <a:avLst/>
            </a:prstGeom>
            <a:noFill/>
            <a:ln>
              <a:noFill/>
            </a:ln>
          </p:spPr>
        </p:pic>
      </p:grpSp>
      <p:sp>
        <p:nvSpPr>
          <p:cNvPr id="516" name="Google Shape;516;p65"/>
          <p:cNvSpPr txBox="1"/>
          <p:nvPr/>
        </p:nvSpPr>
        <p:spPr>
          <a:xfrm>
            <a:off x="1738744" y="3081526"/>
            <a:ext cx="17259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Amanda Mortl</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Zero Waste Specialist</a:t>
            </a:r>
            <a:endParaRPr sz="1000" b="0" i="0" u="none" strike="noStrike" cap="none">
              <a:solidFill>
                <a:srgbClr val="434343"/>
              </a:solidFill>
              <a:latin typeface="Arial"/>
              <a:ea typeface="Arial"/>
              <a:cs typeface="Arial"/>
              <a:sym typeface="Arial"/>
            </a:endParaRPr>
          </a:p>
        </p:txBody>
      </p:sp>
      <p:sp>
        <p:nvSpPr>
          <p:cNvPr id="517" name="Google Shape;517;p65"/>
          <p:cNvSpPr txBox="1"/>
          <p:nvPr/>
        </p:nvSpPr>
        <p:spPr>
          <a:xfrm>
            <a:off x="1693895" y="4675248"/>
            <a:ext cx="17259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Rey Torres</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Energy &amp; Water Manager</a:t>
            </a:r>
            <a:endParaRPr sz="1000" b="0" i="0" u="none" strike="noStrike" cap="none">
              <a:solidFill>
                <a:srgbClr val="434343"/>
              </a:solidFill>
              <a:latin typeface="Arial"/>
              <a:ea typeface="Arial"/>
              <a:cs typeface="Arial"/>
              <a:sym typeface="Arial"/>
            </a:endParaRPr>
          </a:p>
        </p:txBody>
      </p:sp>
      <p:sp>
        <p:nvSpPr>
          <p:cNvPr id="518" name="Google Shape;518;p65"/>
          <p:cNvSpPr txBox="1"/>
          <p:nvPr/>
        </p:nvSpPr>
        <p:spPr>
          <a:xfrm>
            <a:off x="2813250" y="5806874"/>
            <a:ext cx="1725900" cy="718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a:solidFill>
                  <a:srgbClr val="434343"/>
                </a:solidFill>
              </a:rPr>
              <a:t>Mark Ford</a:t>
            </a:r>
            <a:r>
              <a:rPr lang="en-US" sz="1000" b="1" i="0" u="none" strike="noStrike" cap="none">
                <a:solidFill>
                  <a:srgbClr val="434343"/>
                </a:solidFill>
                <a:latin typeface="Arial"/>
                <a:ea typeface="Arial"/>
                <a:cs typeface="Arial"/>
                <a:sym typeface="Arial"/>
              </a:rPr>
              <a:t> </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a:solidFill>
                  <a:srgbClr val="434343"/>
                </a:solidFill>
              </a:rPr>
              <a:t>Energy Leadership Operations - Performance Services </a:t>
            </a:r>
            <a:endParaRPr sz="1000" b="0" i="0" u="none" strike="noStrike" cap="none">
              <a:solidFill>
                <a:srgbClr val="434343"/>
              </a:solidFill>
              <a:latin typeface="Arial"/>
              <a:ea typeface="Arial"/>
              <a:cs typeface="Arial"/>
              <a:sym typeface="Arial"/>
            </a:endParaRPr>
          </a:p>
        </p:txBody>
      </p:sp>
      <p:sp>
        <p:nvSpPr>
          <p:cNvPr id="519" name="Google Shape;519;p65"/>
          <p:cNvSpPr txBox="1"/>
          <p:nvPr/>
        </p:nvSpPr>
        <p:spPr>
          <a:xfrm>
            <a:off x="4597417" y="6392586"/>
            <a:ext cx="17259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Ana Echeverria</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Energy Conservation Specialist</a:t>
            </a:r>
            <a:endParaRPr sz="1000" b="0" i="0" u="none" strike="noStrike" cap="none">
              <a:solidFill>
                <a:srgbClr val="434343"/>
              </a:solidFill>
              <a:latin typeface="Arial"/>
              <a:ea typeface="Arial"/>
              <a:cs typeface="Arial"/>
              <a:sym typeface="Arial"/>
            </a:endParaRPr>
          </a:p>
        </p:txBody>
      </p:sp>
      <p:sp>
        <p:nvSpPr>
          <p:cNvPr id="520" name="Google Shape;520;p65"/>
          <p:cNvSpPr txBox="1"/>
          <p:nvPr/>
        </p:nvSpPr>
        <p:spPr>
          <a:xfrm>
            <a:off x="9648616" y="5548908"/>
            <a:ext cx="1725958" cy="47216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Kris Hafezizadeh</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Executive Director of Transportation &amp; Vehicle Services </a:t>
            </a:r>
            <a:endParaRPr sz="1000" b="0" i="0" u="none" strike="noStrike" cap="none">
              <a:solidFill>
                <a:srgbClr val="434343"/>
              </a:solidFill>
              <a:latin typeface="Arial"/>
              <a:ea typeface="Arial"/>
              <a:cs typeface="Arial"/>
              <a:sym typeface="Arial"/>
            </a:endParaRPr>
          </a:p>
        </p:txBody>
      </p:sp>
      <p:sp>
        <p:nvSpPr>
          <p:cNvPr id="521" name="Google Shape;521;p65"/>
          <p:cNvSpPr txBox="1"/>
          <p:nvPr/>
        </p:nvSpPr>
        <p:spPr>
          <a:xfrm>
            <a:off x="10170025" y="3997393"/>
            <a:ext cx="1725958" cy="47216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Mike Rios</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Assistant Director of Transportation &amp; Vehicle Services</a:t>
            </a:r>
            <a:endParaRPr sz="1000" b="0" i="0" u="none" strike="noStrike" cap="none">
              <a:solidFill>
                <a:srgbClr val="434343"/>
              </a:solidFill>
              <a:latin typeface="Arial"/>
              <a:ea typeface="Arial"/>
              <a:cs typeface="Arial"/>
              <a:sym typeface="Arial"/>
            </a:endParaRPr>
          </a:p>
        </p:txBody>
      </p:sp>
      <p:sp>
        <p:nvSpPr>
          <p:cNvPr id="522" name="Google Shape;522;p65"/>
          <p:cNvSpPr txBox="1"/>
          <p:nvPr/>
        </p:nvSpPr>
        <p:spPr>
          <a:xfrm>
            <a:off x="10103043" y="2097961"/>
            <a:ext cx="17259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Anne Muller </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Outdoor Learning Specialist</a:t>
            </a:r>
            <a:endParaRPr sz="1000" b="0" i="0" u="none" strike="noStrike" cap="none">
              <a:solidFill>
                <a:srgbClr val="434343"/>
              </a:solidFill>
              <a:latin typeface="Arial"/>
              <a:ea typeface="Arial"/>
              <a:cs typeface="Arial"/>
              <a:sym typeface="Arial"/>
            </a:endParaRPr>
          </a:p>
        </p:txBody>
      </p:sp>
      <p:sp>
        <p:nvSpPr>
          <p:cNvPr id="523" name="Google Shape;523;p65"/>
          <p:cNvSpPr txBox="1"/>
          <p:nvPr/>
        </p:nvSpPr>
        <p:spPr>
          <a:xfrm>
            <a:off x="8515403" y="890483"/>
            <a:ext cx="17259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Diane Grodek</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Executive Chef</a:t>
            </a:r>
            <a:endParaRPr sz="1000" b="0" i="0" u="none" strike="noStrike" cap="none">
              <a:solidFill>
                <a:srgbClr val="434343"/>
              </a:solidFill>
              <a:latin typeface="Arial"/>
              <a:ea typeface="Arial"/>
              <a:cs typeface="Arial"/>
              <a:sym typeface="Arial"/>
            </a:endParaRPr>
          </a:p>
        </p:txBody>
      </p:sp>
      <p:sp>
        <p:nvSpPr>
          <p:cNvPr id="524" name="Google Shape;524;p65"/>
          <p:cNvSpPr txBox="1"/>
          <p:nvPr/>
        </p:nvSpPr>
        <p:spPr>
          <a:xfrm>
            <a:off x="6432489" y="147591"/>
            <a:ext cx="17259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Matt Mears</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Urban Forester</a:t>
            </a:r>
            <a:endParaRPr sz="1000" b="0" i="0" u="none" strike="noStrike" cap="none">
              <a:solidFill>
                <a:srgbClr val="434343"/>
              </a:solidFill>
              <a:latin typeface="Arial"/>
              <a:ea typeface="Arial"/>
              <a:cs typeface="Arial"/>
              <a:sym typeface="Arial"/>
            </a:endParaRPr>
          </a:p>
        </p:txBody>
      </p:sp>
      <p:cxnSp>
        <p:nvCxnSpPr>
          <p:cNvPr id="525" name="Google Shape;525;p65"/>
          <p:cNvCxnSpPr>
            <a:stCxn id="483" idx="1"/>
            <a:endCxn id="502" idx="5"/>
          </p:cNvCxnSpPr>
          <p:nvPr/>
        </p:nvCxnSpPr>
        <p:spPr>
          <a:xfrm rot="10800000">
            <a:off x="5362075" y="1956720"/>
            <a:ext cx="694800" cy="886500"/>
          </a:xfrm>
          <a:prstGeom prst="straightConnector1">
            <a:avLst/>
          </a:prstGeom>
          <a:noFill/>
          <a:ln w="38100" cap="flat" cmpd="sng">
            <a:solidFill>
              <a:schemeClr val="dk2"/>
            </a:solidFill>
            <a:prstDash val="solid"/>
            <a:round/>
            <a:headEnd type="none" w="sm" len="sm"/>
            <a:tailEnd type="none" w="sm" len="sm"/>
          </a:ln>
        </p:spPr>
      </p:cxnSp>
      <p:cxnSp>
        <p:nvCxnSpPr>
          <p:cNvPr id="526" name="Google Shape;526;p65"/>
          <p:cNvCxnSpPr>
            <a:endCxn id="493" idx="4"/>
          </p:cNvCxnSpPr>
          <p:nvPr/>
        </p:nvCxnSpPr>
        <p:spPr>
          <a:xfrm rot="10800000">
            <a:off x="6577863" y="1842649"/>
            <a:ext cx="26100" cy="718200"/>
          </a:xfrm>
          <a:prstGeom prst="straightConnector1">
            <a:avLst/>
          </a:prstGeom>
          <a:noFill/>
          <a:ln w="38100" cap="flat" cmpd="sng">
            <a:solidFill>
              <a:schemeClr val="dk2"/>
            </a:solidFill>
            <a:prstDash val="solid"/>
            <a:round/>
            <a:headEnd type="none" w="sm" len="sm"/>
            <a:tailEnd type="none" w="sm" len="sm"/>
          </a:ln>
        </p:spPr>
      </p:cxnSp>
      <p:cxnSp>
        <p:nvCxnSpPr>
          <p:cNvPr id="527" name="Google Shape;527;p65"/>
          <p:cNvCxnSpPr/>
          <p:nvPr/>
        </p:nvCxnSpPr>
        <p:spPr>
          <a:xfrm flipH="1">
            <a:off x="7299321" y="1880220"/>
            <a:ext cx="567300" cy="810600"/>
          </a:xfrm>
          <a:prstGeom prst="straightConnector1">
            <a:avLst/>
          </a:prstGeom>
          <a:noFill/>
          <a:ln w="38100" cap="flat" cmpd="sng">
            <a:solidFill>
              <a:schemeClr val="dk2"/>
            </a:solidFill>
            <a:prstDash val="solid"/>
            <a:round/>
            <a:headEnd type="none" w="sm" len="sm"/>
            <a:tailEnd type="none" w="sm" len="sm"/>
          </a:ln>
        </p:spPr>
      </p:cxnSp>
      <p:cxnSp>
        <p:nvCxnSpPr>
          <p:cNvPr id="528" name="Google Shape;528;p65"/>
          <p:cNvCxnSpPr/>
          <p:nvPr/>
        </p:nvCxnSpPr>
        <p:spPr>
          <a:xfrm flipH="1">
            <a:off x="7628200" y="2409825"/>
            <a:ext cx="1246500" cy="658500"/>
          </a:xfrm>
          <a:prstGeom prst="straightConnector1">
            <a:avLst/>
          </a:prstGeom>
          <a:noFill/>
          <a:ln w="38100" cap="flat" cmpd="sng">
            <a:solidFill>
              <a:schemeClr val="dk2"/>
            </a:solidFill>
            <a:prstDash val="solid"/>
            <a:round/>
            <a:headEnd type="none" w="sm" len="sm"/>
            <a:tailEnd type="none" w="sm" len="sm"/>
          </a:ln>
        </p:spPr>
      </p:cxnSp>
      <p:cxnSp>
        <p:nvCxnSpPr>
          <p:cNvPr id="529" name="Google Shape;529;p65"/>
          <p:cNvCxnSpPr>
            <a:stCxn id="510" idx="2"/>
            <a:endCxn id="483" idx="6"/>
          </p:cNvCxnSpPr>
          <p:nvPr/>
        </p:nvCxnSpPr>
        <p:spPr>
          <a:xfrm flipH="1">
            <a:off x="7744212" y="3507696"/>
            <a:ext cx="1439700" cy="17400"/>
          </a:xfrm>
          <a:prstGeom prst="straightConnector1">
            <a:avLst/>
          </a:prstGeom>
          <a:noFill/>
          <a:ln w="38100" cap="flat" cmpd="sng">
            <a:solidFill>
              <a:schemeClr val="dk2"/>
            </a:solidFill>
            <a:prstDash val="solid"/>
            <a:round/>
            <a:headEnd type="none" w="sm" len="sm"/>
            <a:tailEnd type="none" w="sm" len="sm"/>
          </a:ln>
        </p:spPr>
      </p:cxnSp>
      <p:cxnSp>
        <p:nvCxnSpPr>
          <p:cNvPr id="530" name="Google Shape;530;p65"/>
          <p:cNvCxnSpPr>
            <a:stCxn id="514" idx="1"/>
          </p:cNvCxnSpPr>
          <p:nvPr/>
        </p:nvCxnSpPr>
        <p:spPr>
          <a:xfrm rot="10800000">
            <a:off x="7701356" y="3875096"/>
            <a:ext cx="1107000" cy="621600"/>
          </a:xfrm>
          <a:prstGeom prst="straightConnector1">
            <a:avLst/>
          </a:prstGeom>
          <a:noFill/>
          <a:ln w="38100" cap="flat" cmpd="sng">
            <a:solidFill>
              <a:schemeClr val="dk2"/>
            </a:solidFill>
            <a:prstDash val="solid"/>
            <a:round/>
            <a:headEnd type="none" w="sm" len="sm"/>
            <a:tailEnd type="none" w="sm" len="sm"/>
          </a:ln>
        </p:spPr>
      </p:cxnSp>
      <p:cxnSp>
        <p:nvCxnSpPr>
          <p:cNvPr id="531" name="Google Shape;531;p65"/>
          <p:cNvCxnSpPr>
            <a:stCxn id="483" idx="4"/>
            <a:endCxn id="496" idx="0"/>
          </p:cNvCxnSpPr>
          <p:nvPr/>
        </p:nvCxnSpPr>
        <p:spPr>
          <a:xfrm flipH="1">
            <a:off x="6571236" y="4489685"/>
            <a:ext cx="184500" cy="918300"/>
          </a:xfrm>
          <a:prstGeom prst="straightConnector1">
            <a:avLst/>
          </a:prstGeom>
          <a:noFill/>
          <a:ln w="38100" cap="flat" cmpd="sng">
            <a:solidFill>
              <a:schemeClr val="dk2"/>
            </a:solidFill>
            <a:prstDash val="solid"/>
            <a:round/>
            <a:headEnd type="none" w="sm" len="sm"/>
            <a:tailEnd type="none" w="sm" len="sm"/>
          </a:ln>
        </p:spPr>
      </p:cxnSp>
      <p:cxnSp>
        <p:nvCxnSpPr>
          <p:cNvPr id="532" name="Google Shape;532;p65"/>
          <p:cNvCxnSpPr>
            <a:stCxn id="483" idx="3"/>
          </p:cNvCxnSpPr>
          <p:nvPr/>
        </p:nvCxnSpPr>
        <p:spPr>
          <a:xfrm flipH="1">
            <a:off x="5141875" y="4207196"/>
            <a:ext cx="915000" cy="639300"/>
          </a:xfrm>
          <a:prstGeom prst="straightConnector1">
            <a:avLst/>
          </a:prstGeom>
          <a:noFill/>
          <a:ln w="38100" cap="flat" cmpd="sng">
            <a:solidFill>
              <a:schemeClr val="dk2"/>
            </a:solidFill>
            <a:prstDash val="solid"/>
            <a:round/>
            <a:headEnd type="none" w="sm" len="sm"/>
            <a:tailEnd type="none" w="sm" len="sm"/>
          </a:ln>
        </p:spPr>
      </p:cxnSp>
      <p:cxnSp>
        <p:nvCxnSpPr>
          <p:cNvPr id="533" name="Google Shape;533;p65"/>
          <p:cNvCxnSpPr/>
          <p:nvPr/>
        </p:nvCxnSpPr>
        <p:spPr>
          <a:xfrm rot="10800000">
            <a:off x="4615359" y="2881524"/>
            <a:ext cx="1215600" cy="286800"/>
          </a:xfrm>
          <a:prstGeom prst="straightConnector1">
            <a:avLst/>
          </a:prstGeom>
          <a:noFill/>
          <a:ln w="38100" cap="flat" cmpd="sng">
            <a:solidFill>
              <a:schemeClr val="dk2"/>
            </a:solidFill>
            <a:prstDash val="solid"/>
            <a:round/>
            <a:headEnd type="none" w="sm" len="sm"/>
            <a:tailEnd type="none" w="sm" len="sm"/>
          </a:ln>
        </p:spPr>
      </p:cxnSp>
      <p:cxnSp>
        <p:nvCxnSpPr>
          <p:cNvPr id="534" name="Google Shape;534;p65"/>
          <p:cNvCxnSpPr/>
          <p:nvPr/>
        </p:nvCxnSpPr>
        <p:spPr>
          <a:xfrm flipH="1">
            <a:off x="4339084" y="3673227"/>
            <a:ext cx="1398300" cy="369900"/>
          </a:xfrm>
          <a:prstGeom prst="straightConnector1">
            <a:avLst/>
          </a:prstGeom>
          <a:noFill/>
          <a:ln w="38100" cap="flat" cmpd="sng">
            <a:solidFill>
              <a:schemeClr val="dk2"/>
            </a:solidFill>
            <a:prstDash val="solid"/>
            <a:round/>
            <a:headEnd type="none" w="sm" len="sm"/>
            <a:tailEnd type="none" w="sm" len="sm"/>
          </a:ln>
        </p:spPr>
      </p:cxnSp>
      <p:sp>
        <p:nvSpPr>
          <p:cNvPr id="535" name="Google Shape;535;p65"/>
          <p:cNvSpPr/>
          <p:nvPr/>
        </p:nvSpPr>
        <p:spPr>
          <a:xfrm>
            <a:off x="7299328" y="5104785"/>
            <a:ext cx="1431000" cy="1388100"/>
          </a:xfrm>
          <a:prstGeom prst="ellipse">
            <a:avLst/>
          </a:prstGeom>
          <a:solidFill>
            <a:srgbClr val="538CD5"/>
          </a:solidFill>
          <a:ln>
            <a:noFill/>
          </a:ln>
        </p:spPr>
        <p:txBody>
          <a:bodyPr spcFirstLastPara="1" wrap="square" lIns="46750" tIns="46750" rIns="46750" bIns="46750" anchor="ctr" anchorCtr="0">
            <a:noAutofit/>
          </a:bodyPr>
          <a:lstStyle/>
          <a:p>
            <a:pPr marL="0" marR="0" lvl="0" indent="0" algn="l" rtl="0">
              <a:lnSpc>
                <a:spcPct val="100000"/>
              </a:lnSpc>
              <a:spcBef>
                <a:spcPts val="0"/>
              </a:spcBef>
              <a:spcAft>
                <a:spcPts val="0"/>
              </a:spcAft>
              <a:buClr>
                <a:srgbClr val="000000"/>
              </a:buClr>
              <a:buSzPts val="716"/>
              <a:buFont typeface="Arial"/>
              <a:buNone/>
            </a:pPr>
            <a:endParaRPr sz="716" b="0" i="0" u="none" strike="noStrike" cap="none">
              <a:solidFill>
                <a:srgbClr val="000000"/>
              </a:solidFill>
              <a:latin typeface="Arial"/>
              <a:ea typeface="Arial"/>
              <a:cs typeface="Arial"/>
              <a:sym typeface="Arial"/>
            </a:endParaRPr>
          </a:p>
        </p:txBody>
      </p:sp>
      <p:cxnSp>
        <p:nvCxnSpPr>
          <p:cNvPr id="536" name="Google Shape;536;p65"/>
          <p:cNvCxnSpPr/>
          <p:nvPr/>
        </p:nvCxnSpPr>
        <p:spPr>
          <a:xfrm>
            <a:off x="7397196" y="4281646"/>
            <a:ext cx="560100" cy="897600"/>
          </a:xfrm>
          <a:prstGeom prst="straightConnector1">
            <a:avLst/>
          </a:prstGeom>
          <a:noFill/>
          <a:ln w="38100" cap="flat" cmpd="sng">
            <a:solidFill>
              <a:schemeClr val="dk2"/>
            </a:solidFill>
            <a:prstDash val="solid"/>
            <a:round/>
            <a:headEnd type="none" w="sm" len="sm"/>
            <a:tailEnd type="none" w="sm" len="sm"/>
          </a:ln>
        </p:spPr>
      </p:cxnSp>
      <p:pic>
        <p:nvPicPr>
          <p:cNvPr id="537" name="Google Shape;537;p65"/>
          <p:cNvPicPr preferRelativeResize="0"/>
          <p:nvPr/>
        </p:nvPicPr>
        <p:blipFill rotWithShape="1">
          <a:blip r:embed="rId12">
            <a:alphaModFix/>
          </a:blip>
          <a:srcRect/>
          <a:stretch/>
        </p:blipFill>
        <p:spPr>
          <a:xfrm>
            <a:off x="7432850" y="5223588"/>
            <a:ext cx="1311900" cy="1311900"/>
          </a:xfrm>
          <a:prstGeom prst="ellipse">
            <a:avLst/>
          </a:prstGeom>
          <a:noFill/>
          <a:ln>
            <a:noFill/>
          </a:ln>
        </p:spPr>
      </p:pic>
      <p:sp>
        <p:nvSpPr>
          <p:cNvPr id="538" name="Google Shape;538;p65"/>
          <p:cNvSpPr txBox="1"/>
          <p:nvPr/>
        </p:nvSpPr>
        <p:spPr>
          <a:xfrm>
            <a:off x="7929852" y="6392575"/>
            <a:ext cx="2218200" cy="472200"/>
          </a:xfrm>
          <a:prstGeom prst="rect">
            <a:avLst/>
          </a:prstGeom>
          <a:noFill/>
          <a:ln>
            <a:noFill/>
          </a:ln>
        </p:spPr>
        <p:txBody>
          <a:bodyPr spcFirstLastPara="1" wrap="square" lIns="46750" tIns="46750" rIns="46750" bIns="4675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434343"/>
                </a:solidFill>
                <a:latin typeface="Arial"/>
                <a:ea typeface="Arial"/>
                <a:cs typeface="Arial"/>
                <a:sym typeface="Arial"/>
              </a:rPr>
              <a:t>Rebecca Cohen </a:t>
            </a:r>
            <a:endParaRPr sz="1000" b="1" i="0" u="none" strike="noStrike" cap="none">
              <a:solidFill>
                <a:srgbClr val="43434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434343"/>
                </a:solidFill>
                <a:latin typeface="Arial"/>
                <a:ea typeface="Arial"/>
                <a:cs typeface="Arial"/>
                <a:sym typeface="Arial"/>
              </a:rPr>
              <a:t>Environmental Safety Foreman</a:t>
            </a:r>
            <a:endParaRPr sz="1000" b="0" i="0" u="none" strike="noStrike" cap="none">
              <a:solidFill>
                <a:srgbClr val="434343"/>
              </a:solidFill>
              <a:latin typeface="Arial"/>
              <a:ea typeface="Arial"/>
              <a:cs typeface="Arial"/>
              <a:sym typeface="Arial"/>
            </a:endParaRPr>
          </a:p>
        </p:txBody>
      </p:sp>
      <p:pic>
        <p:nvPicPr>
          <p:cNvPr id="539" name="Google Shape;539;p65"/>
          <p:cNvPicPr preferRelativeResize="0"/>
          <p:nvPr/>
        </p:nvPicPr>
        <p:blipFill>
          <a:blip r:embed="rId13">
            <a:alphaModFix/>
          </a:blip>
          <a:stretch>
            <a:fillRect/>
          </a:stretch>
        </p:blipFill>
        <p:spPr>
          <a:xfrm>
            <a:off x="4318875" y="4964275"/>
            <a:ext cx="1311900" cy="1311900"/>
          </a:xfrm>
          <a:prstGeom prst="ellipse">
            <a:avLst/>
          </a:prstGeom>
          <a:noFill/>
          <a:ln>
            <a:noFill/>
          </a:ln>
        </p:spPr>
      </p:pic>
      <p:sp>
        <p:nvSpPr>
          <p:cNvPr id="540" name="Google Shape;540;p65"/>
          <p:cNvSpPr/>
          <p:nvPr/>
        </p:nvSpPr>
        <p:spPr>
          <a:xfrm>
            <a:off x="115875" y="5223600"/>
            <a:ext cx="2639100" cy="1388100"/>
          </a:xfrm>
          <a:prstGeom prst="wedgeRoundRectCallout">
            <a:avLst>
              <a:gd name="adj1" fmla="val 93652"/>
              <a:gd name="adj2" fmla="val -40736"/>
              <a:gd name="adj3" fmla="val 0"/>
            </a:avLst>
          </a:prstGeom>
          <a:solidFill>
            <a:srgbClr val="B8F56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Reach out if you have questions. We’re happy to help! Find us each in the AISD Directory or email </a:t>
            </a:r>
            <a:r>
              <a:rPr lang="en-US" u="sng">
                <a:solidFill>
                  <a:schemeClr val="hlink"/>
                </a:solidFill>
                <a:hlinkClick r:id="rId14"/>
              </a:rPr>
              <a:t>sustainability@austinisd.org</a:t>
            </a:r>
            <a:endParaRPr/>
          </a:p>
          <a:p>
            <a:pPr marL="0" lvl="0" indent="0" algn="l" rtl="0">
              <a:spcBef>
                <a:spcPts val="0"/>
              </a:spcBef>
              <a:spcAft>
                <a:spcPts val="0"/>
              </a:spcAft>
              <a:buNone/>
            </a:pPr>
            <a:r>
              <a:rPr lang="en-US"/>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6"/>
          <p:cNvSpPr txBox="1">
            <a:spLocks noGrp="1"/>
          </p:cNvSpPr>
          <p:nvPr>
            <p:ph type="ctrTitle" idx="4294967295"/>
          </p:nvPr>
        </p:nvSpPr>
        <p:spPr>
          <a:xfrm>
            <a:off x="1214075" y="1854725"/>
            <a:ext cx="10055700" cy="38208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6400">
                <a:solidFill>
                  <a:schemeClr val="lt1"/>
                </a:solidFill>
              </a:rPr>
              <a:t>Sustainability in AISD Coordinated School Health</a:t>
            </a:r>
            <a:endParaRPr sz="6400">
              <a:solidFill>
                <a:srgbClr val="FFFFFF"/>
              </a:solidFill>
            </a:endParaRPr>
          </a:p>
        </p:txBody>
      </p:sp>
      <p:sp>
        <p:nvSpPr>
          <p:cNvPr id="546" name="Google Shape;546;p66"/>
          <p:cNvSpPr/>
          <p:nvPr/>
        </p:nvSpPr>
        <p:spPr>
          <a:xfrm>
            <a:off x="5298033" y="782333"/>
            <a:ext cx="1595931" cy="1547968"/>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7" name="Google Shape;547;p66"/>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7"/>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12</a:t>
            </a:fld>
            <a:endParaRPr/>
          </a:p>
        </p:txBody>
      </p:sp>
      <p:pic>
        <p:nvPicPr>
          <p:cNvPr id="553" name="Google Shape;553;p67"/>
          <p:cNvPicPr preferRelativeResize="0"/>
          <p:nvPr/>
        </p:nvPicPr>
        <p:blipFill rotWithShape="1">
          <a:blip r:embed="rId3">
            <a:alphaModFix/>
          </a:blip>
          <a:srcRect t="13000" b="2419"/>
          <a:stretch/>
        </p:blipFill>
        <p:spPr>
          <a:xfrm>
            <a:off x="5061875" y="149725"/>
            <a:ext cx="6849150" cy="6606499"/>
          </a:xfrm>
          <a:prstGeom prst="rect">
            <a:avLst/>
          </a:prstGeom>
          <a:noFill/>
          <a:ln>
            <a:noFill/>
          </a:ln>
        </p:spPr>
      </p:pic>
      <p:sp>
        <p:nvSpPr>
          <p:cNvPr id="554" name="Google Shape;554;p67"/>
          <p:cNvSpPr txBox="1"/>
          <p:nvPr/>
        </p:nvSpPr>
        <p:spPr>
          <a:xfrm>
            <a:off x="228600" y="665750"/>
            <a:ext cx="4909500" cy="3879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a:solidFill>
                  <a:srgbClr val="595959"/>
                </a:solidFill>
                <a:latin typeface="Roboto"/>
                <a:ea typeface="Roboto"/>
                <a:cs typeface="Roboto"/>
                <a:sym typeface="Roboto"/>
              </a:rPr>
              <a:t>CIP Section: Coordinated School Health </a:t>
            </a:r>
            <a:endParaRPr sz="4000" b="1">
              <a:solidFill>
                <a:srgbClr val="595959"/>
              </a:solidFill>
              <a:latin typeface="Roboto"/>
              <a:ea typeface="Roboto"/>
              <a:cs typeface="Roboto"/>
              <a:sym typeface="Roboto"/>
            </a:endParaRPr>
          </a:p>
          <a:p>
            <a:pPr marL="0" lvl="0" indent="0" algn="ctr" rtl="0">
              <a:spcBef>
                <a:spcPts val="0"/>
              </a:spcBef>
              <a:spcAft>
                <a:spcPts val="0"/>
              </a:spcAft>
              <a:buNone/>
            </a:pPr>
            <a:endParaRPr sz="4000" b="1">
              <a:solidFill>
                <a:srgbClr val="595959"/>
              </a:solidFill>
              <a:latin typeface="Roboto"/>
              <a:ea typeface="Roboto"/>
              <a:cs typeface="Roboto"/>
              <a:sym typeface="Roboto"/>
            </a:endParaRPr>
          </a:p>
          <a:p>
            <a:pPr marL="0" lvl="0" indent="0" algn="ctr" rtl="0">
              <a:spcBef>
                <a:spcPts val="0"/>
              </a:spcBef>
              <a:spcAft>
                <a:spcPts val="0"/>
              </a:spcAft>
              <a:buNone/>
            </a:pPr>
            <a:endParaRPr sz="4000" b="1">
              <a:solidFill>
                <a:srgbClr val="595959"/>
              </a:solidFill>
              <a:latin typeface="Roboto"/>
              <a:ea typeface="Roboto"/>
              <a:cs typeface="Roboto"/>
              <a:sym typeface="Roboto"/>
            </a:endParaRPr>
          </a:p>
          <a:p>
            <a:pPr marL="0" lvl="0" indent="0" algn="ctr" rtl="0">
              <a:spcBef>
                <a:spcPts val="0"/>
              </a:spcBef>
              <a:spcAft>
                <a:spcPts val="0"/>
              </a:spcAft>
              <a:buNone/>
            </a:pPr>
            <a:endParaRPr sz="4000" b="1" i="1">
              <a:solidFill>
                <a:srgbClr val="FF00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8"/>
          <p:cNvSpPr txBox="1">
            <a:spLocks noGrp="1"/>
          </p:cNvSpPr>
          <p:nvPr>
            <p:ph type="sldNum" idx="12"/>
          </p:nvPr>
        </p:nvSpPr>
        <p:spPr>
          <a:xfrm>
            <a:off x="11307435" y="6231525"/>
            <a:ext cx="603600" cy="524700"/>
          </a:xfrm>
          <a:prstGeom prst="rect">
            <a:avLst/>
          </a:prstGeom>
        </p:spPr>
        <p:txBody>
          <a:bodyPr spcFirstLastPara="1" wrap="square" lIns="121900" tIns="121900" rIns="121900" bIns="121900" anchor="t" anchorCtr="0">
            <a:noAutofit/>
          </a:bodyPr>
          <a:lstStyle/>
          <a:p>
            <a:pPr marL="0" lvl="0" indent="0" algn="r" rtl="0">
              <a:spcBef>
                <a:spcPts val="0"/>
              </a:spcBef>
              <a:spcAft>
                <a:spcPts val="0"/>
              </a:spcAft>
              <a:buNone/>
            </a:pPr>
            <a:fld id="{00000000-1234-1234-1234-123412341234}" type="slidenum">
              <a:rPr lang="en-US"/>
              <a:t>13</a:t>
            </a:fld>
            <a:endParaRPr/>
          </a:p>
        </p:txBody>
      </p:sp>
      <p:pic>
        <p:nvPicPr>
          <p:cNvPr id="560" name="Google Shape;560;p68"/>
          <p:cNvPicPr preferRelativeResize="0"/>
          <p:nvPr/>
        </p:nvPicPr>
        <p:blipFill rotWithShape="1">
          <a:blip r:embed="rId3">
            <a:alphaModFix/>
          </a:blip>
          <a:srcRect t="13000" b="2419"/>
          <a:stretch/>
        </p:blipFill>
        <p:spPr>
          <a:xfrm>
            <a:off x="5061875" y="149725"/>
            <a:ext cx="6849150" cy="6606499"/>
          </a:xfrm>
          <a:prstGeom prst="rect">
            <a:avLst/>
          </a:prstGeom>
          <a:noFill/>
          <a:ln>
            <a:noFill/>
          </a:ln>
        </p:spPr>
      </p:pic>
      <p:sp>
        <p:nvSpPr>
          <p:cNvPr id="561" name="Google Shape;561;p68"/>
          <p:cNvSpPr txBox="1"/>
          <p:nvPr/>
        </p:nvSpPr>
        <p:spPr>
          <a:xfrm>
            <a:off x="228600" y="665750"/>
            <a:ext cx="4909500" cy="51102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000" b="1">
                <a:solidFill>
                  <a:srgbClr val="595959"/>
                </a:solidFill>
                <a:latin typeface="Roboto"/>
                <a:ea typeface="Roboto"/>
                <a:cs typeface="Roboto"/>
                <a:sym typeface="Roboto"/>
              </a:rPr>
              <a:t>CIP Section: Coordinated School Health </a:t>
            </a:r>
            <a:endParaRPr sz="4000" b="1">
              <a:solidFill>
                <a:srgbClr val="595959"/>
              </a:solidFill>
              <a:latin typeface="Roboto"/>
              <a:ea typeface="Roboto"/>
              <a:cs typeface="Roboto"/>
              <a:sym typeface="Roboto"/>
            </a:endParaRPr>
          </a:p>
          <a:p>
            <a:pPr marL="0" lvl="0" indent="0" algn="ctr" rtl="0">
              <a:spcBef>
                <a:spcPts val="0"/>
              </a:spcBef>
              <a:spcAft>
                <a:spcPts val="0"/>
              </a:spcAft>
              <a:buNone/>
            </a:pPr>
            <a:endParaRPr sz="4000" b="1">
              <a:solidFill>
                <a:srgbClr val="595959"/>
              </a:solidFill>
              <a:latin typeface="Roboto"/>
              <a:ea typeface="Roboto"/>
              <a:cs typeface="Roboto"/>
              <a:sym typeface="Roboto"/>
            </a:endParaRPr>
          </a:p>
          <a:p>
            <a:pPr marL="0" lvl="0" indent="0" algn="ctr" rtl="0">
              <a:spcBef>
                <a:spcPts val="0"/>
              </a:spcBef>
              <a:spcAft>
                <a:spcPts val="0"/>
              </a:spcAft>
              <a:buNone/>
            </a:pPr>
            <a:endParaRPr sz="4000" b="1">
              <a:solidFill>
                <a:srgbClr val="595959"/>
              </a:solidFill>
              <a:latin typeface="Roboto"/>
              <a:ea typeface="Roboto"/>
              <a:cs typeface="Roboto"/>
              <a:sym typeface="Roboto"/>
            </a:endParaRPr>
          </a:p>
          <a:p>
            <a:pPr marL="0" lvl="0" indent="0" algn="ctr" rtl="0">
              <a:spcBef>
                <a:spcPts val="0"/>
              </a:spcBef>
              <a:spcAft>
                <a:spcPts val="0"/>
              </a:spcAft>
              <a:buNone/>
            </a:pPr>
            <a:r>
              <a:rPr lang="en-US" sz="4000" b="1" i="1">
                <a:solidFill>
                  <a:srgbClr val="FF00FF"/>
                </a:solidFill>
                <a:latin typeface="Roboto"/>
                <a:ea typeface="Roboto"/>
                <a:cs typeface="Roboto"/>
                <a:sym typeface="Roboto"/>
              </a:rPr>
              <a:t>Physical Environment/</a:t>
            </a:r>
            <a:endParaRPr sz="4000" b="1" i="1">
              <a:solidFill>
                <a:srgbClr val="FF00FF"/>
              </a:solidFill>
              <a:latin typeface="Roboto"/>
              <a:ea typeface="Roboto"/>
              <a:cs typeface="Roboto"/>
              <a:sym typeface="Roboto"/>
            </a:endParaRPr>
          </a:p>
          <a:p>
            <a:pPr marL="0" lvl="0" indent="0" algn="ctr" rtl="0">
              <a:spcBef>
                <a:spcPts val="0"/>
              </a:spcBef>
              <a:spcAft>
                <a:spcPts val="0"/>
              </a:spcAft>
              <a:buNone/>
            </a:pPr>
            <a:r>
              <a:rPr lang="en-US" sz="4000" b="1" i="1">
                <a:solidFill>
                  <a:srgbClr val="FF00FF"/>
                </a:solidFill>
                <a:latin typeface="Roboto"/>
                <a:ea typeface="Roboto"/>
                <a:cs typeface="Roboto"/>
                <a:sym typeface="Roboto"/>
              </a:rPr>
              <a:t>Sustainability</a:t>
            </a:r>
            <a:endParaRPr sz="4000" b="1" i="1">
              <a:solidFill>
                <a:srgbClr val="FF00FF"/>
              </a:solidFill>
              <a:latin typeface="Roboto"/>
              <a:ea typeface="Roboto"/>
              <a:cs typeface="Roboto"/>
              <a:sym typeface="Roboto"/>
            </a:endParaRPr>
          </a:p>
        </p:txBody>
      </p:sp>
      <p:sp>
        <p:nvSpPr>
          <p:cNvPr id="562" name="Google Shape;562;p68"/>
          <p:cNvSpPr/>
          <p:nvPr/>
        </p:nvSpPr>
        <p:spPr>
          <a:xfrm>
            <a:off x="6448500" y="4432375"/>
            <a:ext cx="1896000" cy="1471200"/>
          </a:xfrm>
          <a:prstGeom prst="ellipse">
            <a:avLst/>
          </a:prstGeom>
          <a:noFill/>
          <a:ln w="1143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9"/>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14</a:t>
            </a:fld>
            <a:endParaRPr/>
          </a:p>
        </p:txBody>
      </p:sp>
      <p:pic>
        <p:nvPicPr>
          <p:cNvPr id="568" name="Google Shape;568;p69"/>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569" name="Google Shape;569;p69"/>
          <p:cNvSpPr/>
          <p:nvPr/>
        </p:nvSpPr>
        <p:spPr>
          <a:xfrm>
            <a:off x="40100" y="17825"/>
            <a:ext cx="5153400" cy="6858000"/>
          </a:xfrm>
          <a:prstGeom prst="rect">
            <a:avLst/>
          </a:prstGeom>
          <a:solidFill>
            <a:srgbClr val="FFFFFF">
              <a:alpha val="9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9"/>
          <p:cNvSpPr txBox="1">
            <a:spLocks noGrp="1"/>
          </p:cNvSpPr>
          <p:nvPr>
            <p:ph type="body" idx="1"/>
          </p:nvPr>
        </p:nvSpPr>
        <p:spPr>
          <a:xfrm>
            <a:off x="908825" y="1582170"/>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Green Team</a:t>
            </a:r>
            <a:endParaRPr sz="2500"/>
          </a:p>
        </p:txBody>
      </p:sp>
      <p:sp>
        <p:nvSpPr>
          <p:cNvPr id="571" name="Google Shape;571;p69"/>
          <p:cNvSpPr txBox="1">
            <a:spLocks noGrp="1"/>
          </p:cNvSpPr>
          <p:nvPr>
            <p:ph type="body" idx="2"/>
          </p:nvPr>
        </p:nvSpPr>
        <p:spPr>
          <a:xfrm>
            <a:off x="4032375" y="1582170"/>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Energy</a:t>
            </a:r>
            <a:endParaRPr sz="2800" b="1"/>
          </a:p>
          <a:p>
            <a:pPr marL="0" lvl="0" indent="0" algn="l" rtl="0">
              <a:spcBef>
                <a:spcPts val="800"/>
              </a:spcBef>
              <a:spcAft>
                <a:spcPts val="0"/>
              </a:spcAft>
              <a:buNone/>
            </a:pPr>
            <a:endParaRPr sz="2500"/>
          </a:p>
        </p:txBody>
      </p:sp>
      <p:sp>
        <p:nvSpPr>
          <p:cNvPr id="572" name="Google Shape;572;p69"/>
          <p:cNvSpPr txBox="1">
            <a:spLocks noGrp="1"/>
          </p:cNvSpPr>
          <p:nvPr>
            <p:ph type="title"/>
          </p:nvPr>
        </p:nvSpPr>
        <p:spPr>
          <a:xfrm>
            <a:off x="240625" y="152400"/>
            <a:ext cx="119514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573" name="Google Shape;573;p69"/>
          <p:cNvSpPr txBox="1">
            <a:spLocks noGrp="1"/>
          </p:cNvSpPr>
          <p:nvPr>
            <p:ph type="body" idx="1"/>
          </p:nvPr>
        </p:nvSpPr>
        <p:spPr>
          <a:xfrm>
            <a:off x="6893988" y="1582170"/>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Water </a:t>
            </a:r>
            <a:endParaRPr sz="2800" b="1"/>
          </a:p>
          <a:p>
            <a:pPr marL="0" lvl="0" indent="0" algn="l" rtl="0">
              <a:spcBef>
                <a:spcPts val="800"/>
              </a:spcBef>
              <a:spcAft>
                <a:spcPts val="0"/>
              </a:spcAft>
              <a:buNone/>
            </a:pPr>
            <a:endParaRPr sz="2500"/>
          </a:p>
        </p:txBody>
      </p:sp>
      <p:sp>
        <p:nvSpPr>
          <p:cNvPr id="574" name="Google Shape;574;p69"/>
          <p:cNvSpPr txBox="1">
            <a:spLocks noGrp="1"/>
          </p:cNvSpPr>
          <p:nvPr>
            <p:ph type="body" idx="2"/>
          </p:nvPr>
        </p:nvSpPr>
        <p:spPr>
          <a:xfrm>
            <a:off x="3866450" y="3583294"/>
            <a:ext cx="2063100" cy="7965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Nature</a:t>
            </a:r>
            <a:endParaRPr sz="2800" b="1"/>
          </a:p>
          <a:p>
            <a:pPr marL="0" lvl="0" indent="0" algn="l" rtl="0">
              <a:spcBef>
                <a:spcPts val="800"/>
              </a:spcBef>
              <a:spcAft>
                <a:spcPts val="0"/>
              </a:spcAft>
              <a:buNone/>
            </a:pPr>
            <a:endParaRPr sz="2500"/>
          </a:p>
        </p:txBody>
      </p:sp>
      <p:sp>
        <p:nvSpPr>
          <p:cNvPr id="575" name="Google Shape;575;p69"/>
          <p:cNvSpPr txBox="1">
            <a:spLocks noGrp="1"/>
          </p:cNvSpPr>
          <p:nvPr>
            <p:ph type="body" idx="3"/>
          </p:nvPr>
        </p:nvSpPr>
        <p:spPr>
          <a:xfrm>
            <a:off x="9454825" y="1592819"/>
            <a:ext cx="2063100" cy="7965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Zero Waste</a:t>
            </a:r>
            <a:endParaRPr sz="2800" b="1"/>
          </a:p>
          <a:p>
            <a:pPr marL="0" lvl="0" indent="0" algn="l" rtl="0">
              <a:spcBef>
                <a:spcPts val="800"/>
              </a:spcBef>
              <a:spcAft>
                <a:spcPts val="0"/>
              </a:spcAft>
              <a:buNone/>
            </a:pPr>
            <a:endParaRPr sz="2500"/>
          </a:p>
        </p:txBody>
      </p:sp>
      <p:sp>
        <p:nvSpPr>
          <p:cNvPr id="576" name="Google Shape;576;p69"/>
          <p:cNvSpPr txBox="1">
            <a:spLocks noGrp="1"/>
          </p:cNvSpPr>
          <p:nvPr>
            <p:ph type="body" idx="1"/>
          </p:nvPr>
        </p:nvSpPr>
        <p:spPr>
          <a:xfrm>
            <a:off x="9527000" y="3638495"/>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Air Quality </a:t>
            </a:r>
            <a:endParaRPr sz="2800" b="1"/>
          </a:p>
          <a:p>
            <a:pPr marL="0" lvl="0" indent="0" algn="l" rtl="0">
              <a:spcBef>
                <a:spcPts val="800"/>
              </a:spcBef>
              <a:spcAft>
                <a:spcPts val="0"/>
              </a:spcAft>
              <a:buNone/>
            </a:pPr>
            <a:endParaRPr sz="2500"/>
          </a:p>
        </p:txBody>
      </p:sp>
      <p:sp>
        <p:nvSpPr>
          <p:cNvPr id="577" name="Google Shape;577;p69"/>
          <p:cNvSpPr txBox="1">
            <a:spLocks noGrp="1"/>
          </p:cNvSpPr>
          <p:nvPr>
            <p:ph type="body" idx="2"/>
          </p:nvPr>
        </p:nvSpPr>
        <p:spPr>
          <a:xfrm>
            <a:off x="6304825" y="3583300"/>
            <a:ext cx="2472300" cy="7965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Transportation</a:t>
            </a:r>
            <a:endParaRPr sz="2800" b="1"/>
          </a:p>
          <a:p>
            <a:pPr marL="0" lvl="0" indent="0" algn="l" rtl="0">
              <a:spcBef>
                <a:spcPts val="800"/>
              </a:spcBef>
              <a:spcAft>
                <a:spcPts val="0"/>
              </a:spcAft>
              <a:buNone/>
            </a:pPr>
            <a:endParaRPr sz="2500"/>
          </a:p>
        </p:txBody>
      </p:sp>
      <p:sp>
        <p:nvSpPr>
          <p:cNvPr id="578" name="Google Shape;578;p69"/>
          <p:cNvSpPr txBox="1">
            <a:spLocks noGrp="1"/>
          </p:cNvSpPr>
          <p:nvPr>
            <p:ph type="body" idx="3"/>
          </p:nvPr>
        </p:nvSpPr>
        <p:spPr>
          <a:xfrm>
            <a:off x="3699315" y="5683775"/>
            <a:ext cx="24723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Professional Development</a:t>
            </a:r>
            <a:endParaRPr sz="2800" b="1"/>
          </a:p>
          <a:p>
            <a:pPr marL="0" lvl="0" indent="0" algn="l" rtl="0">
              <a:spcBef>
                <a:spcPts val="800"/>
              </a:spcBef>
              <a:spcAft>
                <a:spcPts val="0"/>
              </a:spcAft>
              <a:buNone/>
            </a:pPr>
            <a:endParaRPr sz="2500"/>
          </a:p>
          <a:p>
            <a:pPr marL="0" lvl="0" indent="0" algn="l" rtl="0">
              <a:spcBef>
                <a:spcPts val="800"/>
              </a:spcBef>
              <a:spcAft>
                <a:spcPts val="0"/>
              </a:spcAft>
              <a:buNone/>
            </a:pPr>
            <a:endParaRPr sz="2500"/>
          </a:p>
        </p:txBody>
      </p:sp>
      <p:sp>
        <p:nvSpPr>
          <p:cNvPr id="579" name="Google Shape;579;p69"/>
          <p:cNvSpPr txBox="1">
            <a:spLocks noGrp="1"/>
          </p:cNvSpPr>
          <p:nvPr>
            <p:ph type="body" idx="1"/>
          </p:nvPr>
        </p:nvSpPr>
        <p:spPr>
          <a:xfrm>
            <a:off x="7941250" y="5857870"/>
            <a:ext cx="2063100" cy="8766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Innovation</a:t>
            </a:r>
            <a:endParaRPr sz="2800" b="1"/>
          </a:p>
          <a:p>
            <a:pPr marL="0" lvl="0" indent="0" algn="l" rtl="0">
              <a:spcBef>
                <a:spcPts val="800"/>
              </a:spcBef>
              <a:spcAft>
                <a:spcPts val="0"/>
              </a:spcAft>
              <a:buNone/>
            </a:pPr>
            <a:endParaRPr sz="2500"/>
          </a:p>
        </p:txBody>
      </p:sp>
      <p:sp>
        <p:nvSpPr>
          <p:cNvPr id="580" name="Google Shape;580;p69"/>
          <p:cNvSpPr txBox="1">
            <a:spLocks noGrp="1"/>
          </p:cNvSpPr>
          <p:nvPr>
            <p:ph type="body" idx="3"/>
          </p:nvPr>
        </p:nvSpPr>
        <p:spPr>
          <a:xfrm>
            <a:off x="1089400" y="3572645"/>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Food</a:t>
            </a:r>
            <a:endParaRPr sz="2800" b="1"/>
          </a:p>
          <a:p>
            <a:pPr marL="0" lvl="0" indent="0" algn="l" rtl="0">
              <a:spcBef>
                <a:spcPts val="800"/>
              </a:spcBef>
              <a:spcAft>
                <a:spcPts val="0"/>
              </a:spcAft>
              <a:buNone/>
            </a:pPr>
            <a:endParaRPr sz="2500"/>
          </a:p>
        </p:txBody>
      </p:sp>
      <p:pic>
        <p:nvPicPr>
          <p:cNvPr id="581" name="Google Shape;581;p69"/>
          <p:cNvPicPr preferRelativeResize="0"/>
          <p:nvPr/>
        </p:nvPicPr>
        <p:blipFill>
          <a:blip r:embed="rId4">
            <a:alphaModFix/>
          </a:blip>
          <a:stretch>
            <a:fillRect/>
          </a:stretch>
        </p:blipFill>
        <p:spPr>
          <a:xfrm>
            <a:off x="9884025" y="4314245"/>
            <a:ext cx="1162050" cy="1162050"/>
          </a:xfrm>
          <a:prstGeom prst="rect">
            <a:avLst/>
          </a:prstGeom>
          <a:noFill/>
          <a:ln>
            <a:noFill/>
          </a:ln>
        </p:spPr>
      </p:pic>
      <p:pic>
        <p:nvPicPr>
          <p:cNvPr id="582" name="Google Shape;582;p69"/>
          <p:cNvPicPr preferRelativeResize="0"/>
          <p:nvPr/>
        </p:nvPicPr>
        <p:blipFill>
          <a:blip r:embed="rId5">
            <a:alphaModFix/>
          </a:blip>
          <a:stretch>
            <a:fillRect/>
          </a:stretch>
        </p:blipFill>
        <p:spPr>
          <a:xfrm>
            <a:off x="4063050" y="2313132"/>
            <a:ext cx="1171575" cy="1209675"/>
          </a:xfrm>
          <a:prstGeom prst="rect">
            <a:avLst/>
          </a:prstGeom>
          <a:noFill/>
          <a:ln>
            <a:noFill/>
          </a:ln>
        </p:spPr>
      </p:pic>
      <p:pic>
        <p:nvPicPr>
          <p:cNvPr id="583" name="Google Shape;583;p69"/>
          <p:cNvPicPr preferRelativeResize="0"/>
          <p:nvPr/>
        </p:nvPicPr>
        <p:blipFill>
          <a:blip r:embed="rId6">
            <a:alphaModFix/>
          </a:blip>
          <a:stretch>
            <a:fillRect/>
          </a:stretch>
        </p:blipFill>
        <p:spPr>
          <a:xfrm>
            <a:off x="1089400" y="4346450"/>
            <a:ext cx="1162050" cy="1104900"/>
          </a:xfrm>
          <a:prstGeom prst="rect">
            <a:avLst/>
          </a:prstGeom>
          <a:noFill/>
          <a:ln>
            <a:noFill/>
          </a:ln>
        </p:spPr>
      </p:pic>
      <p:pic>
        <p:nvPicPr>
          <p:cNvPr id="584" name="Google Shape;584;p69"/>
          <p:cNvPicPr preferRelativeResize="0"/>
          <p:nvPr/>
        </p:nvPicPr>
        <p:blipFill>
          <a:blip r:embed="rId7">
            <a:alphaModFix/>
          </a:blip>
          <a:stretch>
            <a:fillRect/>
          </a:stretch>
        </p:blipFill>
        <p:spPr>
          <a:xfrm>
            <a:off x="3915425" y="4212875"/>
            <a:ext cx="1278075" cy="1278075"/>
          </a:xfrm>
          <a:prstGeom prst="rect">
            <a:avLst/>
          </a:prstGeom>
          <a:noFill/>
          <a:ln>
            <a:noFill/>
          </a:ln>
        </p:spPr>
      </p:pic>
      <p:pic>
        <p:nvPicPr>
          <p:cNvPr id="585" name="Google Shape;585;p69"/>
          <p:cNvPicPr preferRelativeResize="0"/>
          <p:nvPr/>
        </p:nvPicPr>
        <p:blipFill>
          <a:blip r:embed="rId8">
            <a:alphaModFix/>
          </a:blip>
          <a:stretch>
            <a:fillRect/>
          </a:stretch>
        </p:blipFill>
        <p:spPr>
          <a:xfrm>
            <a:off x="6914863" y="4303588"/>
            <a:ext cx="1171575" cy="1190625"/>
          </a:xfrm>
          <a:prstGeom prst="rect">
            <a:avLst/>
          </a:prstGeom>
          <a:noFill/>
          <a:ln>
            <a:noFill/>
          </a:ln>
        </p:spPr>
      </p:pic>
      <p:pic>
        <p:nvPicPr>
          <p:cNvPr id="586" name="Google Shape;586;p69"/>
          <p:cNvPicPr preferRelativeResize="0"/>
          <p:nvPr/>
        </p:nvPicPr>
        <p:blipFill>
          <a:blip r:embed="rId9">
            <a:alphaModFix/>
          </a:blip>
          <a:stretch>
            <a:fillRect/>
          </a:stretch>
        </p:blipFill>
        <p:spPr>
          <a:xfrm>
            <a:off x="9831825" y="2275600"/>
            <a:ext cx="1123950" cy="1123950"/>
          </a:xfrm>
          <a:prstGeom prst="rect">
            <a:avLst/>
          </a:prstGeom>
          <a:noFill/>
          <a:ln>
            <a:noFill/>
          </a:ln>
        </p:spPr>
      </p:pic>
      <p:pic>
        <p:nvPicPr>
          <p:cNvPr id="587" name="Google Shape;587;p69"/>
          <p:cNvPicPr preferRelativeResize="0"/>
          <p:nvPr/>
        </p:nvPicPr>
        <p:blipFill>
          <a:blip r:embed="rId10">
            <a:alphaModFix/>
          </a:blip>
          <a:stretch>
            <a:fillRect/>
          </a:stretch>
        </p:blipFill>
        <p:spPr>
          <a:xfrm>
            <a:off x="6883750" y="2251213"/>
            <a:ext cx="1162050" cy="1181100"/>
          </a:xfrm>
          <a:prstGeom prst="rect">
            <a:avLst/>
          </a:prstGeom>
          <a:noFill/>
          <a:ln>
            <a:noFill/>
          </a:ln>
        </p:spPr>
      </p:pic>
      <p:grpSp>
        <p:nvGrpSpPr>
          <p:cNvPr id="588" name="Google Shape;588;p69"/>
          <p:cNvGrpSpPr/>
          <p:nvPr/>
        </p:nvGrpSpPr>
        <p:grpSpPr>
          <a:xfrm>
            <a:off x="7050714" y="5701262"/>
            <a:ext cx="888066" cy="970207"/>
            <a:chOff x="9901824" y="937343"/>
            <a:chExt cx="744273" cy="793950"/>
          </a:xfrm>
        </p:grpSpPr>
        <p:grpSp>
          <p:nvGrpSpPr>
            <p:cNvPr id="589" name="Google Shape;589;p69"/>
            <p:cNvGrpSpPr/>
            <p:nvPr/>
          </p:nvGrpSpPr>
          <p:grpSpPr>
            <a:xfrm>
              <a:off x="9901824" y="937343"/>
              <a:ext cx="744273" cy="793950"/>
              <a:chOff x="9901824" y="937343"/>
              <a:chExt cx="744273" cy="793950"/>
            </a:xfrm>
          </p:grpSpPr>
          <p:sp>
            <p:nvSpPr>
              <p:cNvPr id="590" name="Google Shape;590;p69"/>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1" name="Google Shape;591;p69"/>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2" name="Google Shape;592;p69"/>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3" name="Google Shape;593;p69"/>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4" name="Google Shape;594;p69"/>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5" name="Google Shape;595;p69"/>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6" name="Google Shape;596;p69"/>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7" name="Google Shape;597;p69"/>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8" name="Google Shape;598;p69"/>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599" name="Google Shape;599;p69"/>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grpSp>
        <p:sp>
          <p:nvSpPr>
            <p:cNvPr id="600" name="Google Shape;600;p69"/>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01" name="Google Shape;601;p69"/>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02" name="Google Shape;602;p69"/>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03" name="Google Shape;603;p69"/>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04" name="Google Shape;604;p69"/>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05" name="Google Shape;605;p69"/>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grpSp>
      <p:sp>
        <p:nvSpPr>
          <p:cNvPr id="606" name="Google Shape;606;p69"/>
          <p:cNvSpPr/>
          <p:nvPr/>
        </p:nvSpPr>
        <p:spPr>
          <a:xfrm>
            <a:off x="1357551" y="2262201"/>
            <a:ext cx="1171578" cy="1104881"/>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07" name="Google Shape;607;p69"/>
          <p:cNvGrpSpPr/>
          <p:nvPr/>
        </p:nvGrpSpPr>
        <p:grpSpPr>
          <a:xfrm>
            <a:off x="2784974" y="5835546"/>
            <a:ext cx="731700" cy="876632"/>
            <a:chOff x="5526246" y="1011207"/>
            <a:chExt cx="592758" cy="720086"/>
          </a:xfrm>
        </p:grpSpPr>
        <p:sp>
          <p:nvSpPr>
            <p:cNvPr id="608" name="Google Shape;608;p69"/>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09" name="Google Shape;609;p69"/>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10" name="Google Shape;610;p69"/>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11" name="Google Shape;611;p69"/>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12" name="Google Shape;612;p69"/>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613" name="Google Shape;613;p69"/>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70"/>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15</a:t>
            </a:fld>
            <a:endParaRPr/>
          </a:p>
        </p:txBody>
      </p:sp>
      <p:pic>
        <p:nvPicPr>
          <p:cNvPr id="619" name="Google Shape;619;p70"/>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620" name="Google Shape;620;p70"/>
          <p:cNvSpPr/>
          <p:nvPr/>
        </p:nvSpPr>
        <p:spPr>
          <a:xfrm>
            <a:off x="40100" y="17825"/>
            <a:ext cx="5153400" cy="6858000"/>
          </a:xfrm>
          <a:prstGeom prst="rect">
            <a:avLst/>
          </a:prstGeom>
          <a:solidFill>
            <a:srgbClr val="FFFFFF">
              <a:alpha val="9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0"/>
          <p:cNvSpPr txBox="1">
            <a:spLocks noGrp="1"/>
          </p:cNvSpPr>
          <p:nvPr>
            <p:ph type="body" idx="1"/>
          </p:nvPr>
        </p:nvSpPr>
        <p:spPr>
          <a:xfrm>
            <a:off x="0" y="-156000"/>
            <a:ext cx="12293700" cy="21243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400" b="1" i="1"/>
              <a:t>Pssst! </a:t>
            </a:r>
            <a:r>
              <a:rPr lang="en-US" sz="2400" b="1"/>
              <a:t>The following categories in the Coordinated School Health can also help you transform your school into a teaching tool for hands-on PBL that provides an opportunity for learners to engage in real-world scenarios, helping them to become leaders and change-makers in their community. Engage your students as you implement these strategies! </a:t>
            </a:r>
            <a:endParaRPr sz="2100"/>
          </a:p>
        </p:txBody>
      </p:sp>
      <p:pic>
        <p:nvPicPr>
          <p:cNvPr id="622" name="Google Shape;622;p70"/>
          <p:cNvPicPr preferRelativeResize="0"/>
          <p:nvPr/>
        </p:nvPicPr>
        <p:blipFill>
          <a:blip r:embed="rId4">
            <a:alphaModFix/>
          </a:blip>
          <a:stretch>
            <a:fillRect/>
          </a:stretch>
        </p:blipFill>
        <p:spPr>
          <a:xfrm>
            <a:off x="0" y="1826200"/>
            <a:ext cx="12232099" cy="3873200"/>
          </a:xfrm>
          <a:prstGeom prst="rect">
            <a:avLst/>
          </a:prstGeom>
          <a:noFill/>
          <a:ln>
            <a:noFill/>
          </a:ln>
        </p:spPr>
      </p:pic>
      <p:pic>
        <p:nvPicPr>
          <p:cNvPr id="623" name="Google Shape;623;p70"/>
          <p:cNvPicPr preferRelativeResize="0"/>
          <p:nvPr/>
        </p:nvPicPr>
        <p:blipFill>
          <a:blip r:embed="rId5">
            <a:alphaModFix/>
          </a:blip>
          <a:stretch>
            <a:fillRect/>
          </a:stretch>
        </p:blipFill>
        <p:spPr>
          <a:xfrm>
            <a:off x="-180175" y="5615075"/>
            <a:ext cx="12480500" cy="1231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1"/>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16</a:t>
            </a:fld>
            <a:endParaRPr/>
          </a:p>
        </p:txBody>
      </p:sp>
      <p:pic>
        <p:nvPicPr>
          <p:cNvPr id="629" name="Google Shape;629;p71"/>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630" name="Google Shape;630;p71"/>
          <p:cNvSpPr txBox="1">
            <a:spLocks noGrp="1"/>
          </p:cNvSpPr>
          <p:nvPr>
            <p:ph type="body" idx="1"/>
          </p:nvPr>
        </p:nvSpPr>
        <p:spPr>
          <a:xfrm>
            <a:off x="7233425" y="1658370"/>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Green Team</a:t>
            </a:r>
            <a:endParaRPr sz="2500"/>
          </a:p>
        </p:txBody>
      </p:sp>
      <p:sp>
        <p:nvSpPr>
          <p:cNvPr id="631" name="Google Shape;631;p71"/>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632" name="Google Shape;632;p71"/>
          <p:cNvSpPr/>
          <p:nvPr/>
        </p:nvSpPr>
        <p:spPr>
          <a:xfrm>
            <a:off x="7682151" y="2338401"/>
            <a:ext cx="1171578" cy="1104881"/>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3" name="Google Shape;633;p71"/>
          <p:cNvSpPr txBox="1">
            <a:spLocks noGrp="1"/>
          </p:cNvSpPr>
          <p:nvPr>
            <p:ph type="body" idx="1"/>
          </p:nvPr>
        </p:nvSpPr>
        <p:spPr>
          <a:xfrm>
            <a:off x="4823200" y="3290875"/>
            <a:ext cx="7279200" cy="36414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Identify a green team lead - sign up! </a:t>
            </a:r>
            <a:r>
              <a:rPr lang="en-US" sz="2700" u="sng">
                <a:solidFill>
                  <a:srgbClr val="0000FF"/>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bit.ly/AISDgreenChamp</a:t>
            </a:r>
            <a:endParaRPr sz="2700">
              <a:solidFill>
                <a:srgbClr val="0000FF"/>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Build the team &amp; invite others!</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The green team can help with your CIP actions and other sustainability initiatives at your school, perhaps even aim for becoming a National Wildlife Federation Green Flag School! </a:t>
            </a:r>
            <a:endParaRPr sz="2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2"/>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17</a:t>
            </a:fld>
            <a:endParaRPr/>
          </a:p>
        </p:txBody>
      </p:sp>
      <p:pic>
        <p:nvPicPr>
          <p:cNvPr id="639" name="Google Shape;639;p72"/>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640" name="Google Shape;640;p72"/>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641" name="Google Shape;641;p72"/>
          <p:cNvSpPr txBox="1">
            <a:spLocks noGrp="1"/>
          </p:cNvSpPr>
          <p:nvPr>
            <p:ph type="body" idx="1"/>
          </p:nvPr>
        </p:nvSpPr>
        <p:spPr>
          <a:xfrm>
            <a:off x="4989100" y="3586925"/>
            <a:ext cx="6982200" cy="32709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Track your building energy &amp; water use &amp; conduct an audit (see utility data at </a:t>
            </a:r>
            <a:r>
              <a:rPr lang="en-US" sz="2700" u="sng">
                <a:solidFill>
                  <a:srgbClr val="0000FF"/>
                </a:solidFill>
                <a:highlight>
                  <a:srgbClr val="FFFFFF"/>
                </a:highlight>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bit.ly/AISDSaves</a:t>
            </a:r>
            <a:r>
              <a:rPr lang="en-US" sz="2700">
                <a:highlight>
                  <a:srgbClr val="FFFFFF"/>
                </a:highlight>
                <a:latin typeface="Calibri"/>
                <a:ea typeface="Calibri"/>
                <a:cs typeface="Calibri"/>
                <a:sym typeface="Calibri"/>
              </a:rPr>
              <a:t>)</a:t>
            </a:r>
            <a:r>
              <a:rPr lang="en-US" sz="2700">
                <a:solidFill>
                  <a:srgbClr val="201F1E"/>
                </a:solidFill>
                <a:highlight>
                  <a:srgbClr val="FFFFFF"/>
                </a:highlight>
                <a:latin typeface="Calibri"/>
                <a:ea typeface="Calibri"/>
                <a:cs typeface="Calibri"/>
                <a:sym typeface="Calibri"/>
              </a:rPr>
              <a:t> </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Display AISD Energy Conservation poster in all rooms &amp; water saving reminders at sinks</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Start a student energy patrol using Watt Watchers of Texas </a:t>
            </a:r>
            <a:endParaRPr sz="2700">
              <a:solidFill>
                <a:schemeClr val="dk2"/>
              </a:solidFill>
              <a:latin typeface="Calibri"/>
              <a:ea typeface="Calibri"/>
              <a:cs typeface="Calibri"/>
              <a:sym typeface="Calibri"/>
            </a:endParaRPr>
          </a:p>
        </p:txBody>
      </p:sp>
      <p:sp>
        <p:nvSpPr>
          <p:cNvPr id="642" name="Google Shape;642;p72"/>
          <p:cNvSpPr txBox="1">
            <a:spLocks noGrp="1"/>
          </p:cNvSpPr>
          <p:nvPr>
            <p:ph type="body" idx="2"/>
          </p:nvPr>
        </p:nvSpPr>
        <p:spPr>
          <a:xfrm>
            <a:off x="6089775" y="1582170"/>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Energy</a:t>
            </a:r>
            <a:endParaRPr sz="2800" b="1"/>
          </a:p>
          <a:p>
            <a:pPr marL="0" lvl="0" indent="0" algn="l" rtl="0">
              <a:spcBef>
                <a:spcPts val="800"/>
              </a:spcBef>
              <a:spcAft>
                <a:spcPts val="0"/>
              </a:spcAft>
              <a:buNone/>
            </a:pPr>
            <a:endParaRPr sz="2500"/>
          </a:p>
        </p:txBody>
      </p:sp>
      <p:sp>
        <p:nvSpPr>
          <p:cNvPr id="643" name="Google Shape;643;p72"/>
          <p:cNvSpPr txBox="1">
            <a:spLocks noGrp="1"/>
          </p:cNvSpPr>
          <p:nvPr>
            <p:ph type="body" idx="1"/>
          </p:nvPr>
        </p:nvSpPr>
        <p:spPr>
          <a:xfrm>
            <a:off x="8951388" y="1582170"/>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Water </a:t>
            </a:r>
            <a:endParaRPr sz="2800" b="1"/>
          </a:p>
          <a:p>
            <a:pPr marL="0" lvl="0" indent="0" algn="l" rtl="0">
              <a:spcBef>
                <a:spcPts val="800"/>
              </a:spcBef>
              <a:spcAft>
                <a:spcPts val="0"/>
              </a:spcAft>
              <a:buNone/>
            </a:pPr>
            <a:endParaRPr sz="2500"/>
          </a:p>
        </p:txBody>
      </p:sp>
      <p:pic>
        <p:nvPicPr>
          <p:cNvPr id="644" name="Google Shape;644;p72"/>
          <p:cNvPicPr preferRelativeResize="0"/>
          <p:nvPr/>
        </p:nvPicPr>
        <p:blipFill>
          <a:blip r:embed="rId5">
            <a:alphaModFix/>
          </a:blip>
          <a:stretch>
            <a:fillRect/>
          </a:stretch>
        </p:blipFill>
        <p:spPr>
          <a:xfrm>
            <a:off x="6120450" y="2313132"/>
            <a:ext cx="1171575" cy="1209675"/>
          </a:xfrm>
          <a:prstGeom prst="rect">
            <a:avLst/>
          </a:prstGeom>
          <a:noFill/>
          <a:ln>
            <a:noFill/>
          </a:ln>
        </p:spPr>
      </p:pic>
      <p:pic>
        <p:nvPicPr>
          <p:cNvPr id="645" name="Google Shape;645;p72"/>
          <p:cNvPicPr preferRelativeResize="0"/>
          <p:nvPr/>
        </p:nvPicPr>
        <p:blipFill>
          <a:blip r:embed="rId6">
            <a:alphaModFix/>
          </a:blip>
          <a:stretch>
            <a:fillRect/>
          </a:stretch>
        </p:blipFill>
        <p:spPr>
          <a:xfrm>
            <a:off x="8941150" y="2251213"/>
            <a:ext cx="1162050" cy="118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73"/>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18</a:t>
            </a:fld>
            <a:endParaRPr/>
          </a:p>
        </p:txBody>
      </p:sp>
      <p:pic>
        <p:nvPicPr>
          <p:cNvPr id="651" name="Google Shape;651;p73"/>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652" name="Google Shape;652;p73"/>
          <p:cNvSpPr/>
          <p:nvPr/>
        </p:nvSpPr>
        <p:spPr>
          <a:xfrm>
            <a:off x="40100" y="17825"/>
            <a:ext cx="5153400" cy="6858000"/>
          </a:xfrm>
          <a:prstGeom prst="rect">
            <a:avLst/>
          </a:prstGeom>
          <a:solidFill>
            <a:srgbClr val="FFFFFF">
              <a:alpha val="9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3" name="Google Shape;653;p73"/>
          <p:cNvPicPr preferRelativeResize="0"/>
          <p:nvPr/>
        </p:nvPicPr>
        <p:blipFill>
          <a:blip r:embed="rId4">
            <a:alphaModFix/>
          </a:blip>
          <a:stretch>
            <a:fillRect/>
          </a:stretch>
        </p:blipFill>
        <p:spPr>
          <a:xfrm>
            <a:off x="1846080" y="1718100"/>
            <a:ext cx="8810895" cy="4901349"/>
          </a:xfrm>
          <a:prstGeom prst="rect">
            <a:avLst/>
          </a:prstGeom>
          <a:noFill/>
          <a:ln>
            <a:noFill/>
          </a:ln>
        </p:spPr>
      </p:pic>
      <p:sp>
        <p:nvSpPr>
          <p:cNvPr id="654" name="Google Shape;654;p73"/>
          <p:cNvSpPr txBox="1">
            <a:spLocks noGrp="1"/>
          </p:cNvSpPr>
          <p:nvPr>
            <p:ph type="title"/>
          </p:nvPr>
        </p:nvSpPr>
        <p:spPr>
          <a:xfrm>
            <a:off x="604025" y="317100"/>
            <a:ext cx="11295000" cy="1401000"/>
          </a:xfrm>
          <a:prstGeom prst="rect">
            <a:avLst/>
          </a:prstGeom>
        </p:spPr>
        <p:txBody>
          <a:bodyPr spcFirstLastPara="1" wrap="square" lIns="121900" tIns="121900" rIns="121900" bIns="121900" anchor="b" anchorCtr="0">
            <a:noAutofit/>
          </a:bodyPr>
          <a:lstStyle/>
          <a:p>
            <a:pPr marL="0" lvl="0" indent="0" algn="ctr" rtl="0">
              <a:spcBef>
                <a:spcPts val="600"/>
              </a:spcBef>
              <a:spcAft>
                <a:spcPts val="0"/>
              </a:spcAft>
              <a:buNone/>
            </a:pPr>
            <a:r>
              <a:rPr lang="en-US" sz="3400">
                <a:solidFill>
                  <a:schemeClr val="dk2"/>
                </a:solidFill>
                <a:latin typeface="Calibri"/>
                <a:ea typeface="Calibri"/>
                <a:cs typeface="Calibri"/>
                <a:sym typeface="Calibri"/>
              </a:rPr>
              <a:t>Track your building energy &amp; water use &amp; conduct an audit with students </a:t>
            </a:r>
            <a:r>
              <a:rPr lang="en-US" sz="3400" u="sng">
                <a:solidFill>
                  <a:srgbClr val="0000FF"/>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bit.ly/AISDSaves</a:t>
            </a:r>
            <a:r>
              <a:rPr lang="en-US" sz="3400">
                <a:solidFill>
                  <a:srgbClr val="201F1E"/>
                </a:solidFill>
                <a:highlight>
                  <a:srgbClr val="FFFFFF"/>
                </a:highlight>
                <a:latin typeface="Calibri"/>
                <a:ea typeface="Calibri"/>
                <a:cs typeface="Calibri"/>
                <a:sym typeface="Calibri"/>
              </a:rPr>
              <a:t> </a:t>
            </a:r>
            <a:endParaRPr sz="55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4"/>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19</a:t>
            </a:fld>
            <a:endParaRPr/>
          </a:p>
        </p:txBody>
      </p:sp>
      <p:pic>
        <p:nvPicPr>
          <p:cNvPr id="660" name="Google Shape;660;p74"/>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pic>
        <p:nvPicPr>
          <p:cNvPr id="661" name="Google Shape;661;p74"/>
          <p:cNvPicPr preferRelativeResize="0"/>
          <p:nvPr/>
        </p:nvPicPr>
        <p:blipFill rotWithShape="1">
          <a:blip r:embed="rId4">
            <a:alphaModFix/>
          </a:blip>
          <a:srcRect l="-2740" t="2550" r="2740" b="-2550"/>
          <a:stretch/>
        </p:blipFill>
        <p:spPr>
          <a:xfrm>
            <a:off x="6371950" y="277875"/>
            <a:ext cx="4819375" cy="5920700"/>
          </a:xfrm>
          <a:prstGeom prst="rect">
            <a:avLst/>
          </a:prstGeom>
          <a:noFill/>
          <a:ln>
            <a:noFill/>
          </a:ln>
        </p:spPr>
      </p:pic>
      <p:sp>
        <p:nvSpPr>
          <p:cNvPr id="662" name="Google Shape;662;p74"/>
          <p:cNvSpPr txBox="1"/>
          <p:nvPr/>
        </p:nvSpPr>
        <p:spPr>
          <a:xfrm>
            <a:off x="5552975" y="6103625"/>
            <a:ext cx="66507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Pontano Sans"/>
                <a:ea typeface="Pontano Sans"/>
                <a:cs typeface="Pontano Sans"/>
                <a:sym typeface="Pontano Sans"/>
              </a:rPr>
              <a:t>Download the Energy conservation poster to post in your rooms </a:t>
            </a:r>
            <a:r>
              <a:rPr lang="en-US" sz="1800" u="sng">
                <a:solidFill>
                  <a:srgbClr val="0000FF"/>
                </a:solidFill>
                <a:latin typeface="Pontano Sans"/>
                <a:ea typeface="Pontano Sans"/>
                <a:cs typeface="Pontano Sans"/>
                <a:sym typeface="Pontano Sans"/>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tinyurl.com/SaveEnergyPoster </a:t>
            </a:r>
            <a:endParaRPr sz="1800">
              <a:solidFill>
                <a:srgbClr val="0000FF"/>
              </a:solidFill>
              <a:latin typeface="Pontano Sans"/>
              <a:ea typeface="Pontano Sans"/>
              <a:cs typeface="Pontano Sans"/>
              <a:sym typeface="Pontano Sans"/>
            </a:endParaRPr>
          </a:p>
          <a:p>
            <a:pPr marL="0" lvl="0" indent="0" algn="ctr" rtl="0">
              <a:spcBef>
                <a:spcPts val="0"/>
              </a:spcBef>
              <a:spcAft>
                <a:spcPts val="0"/>
              </a:spcAft>
              <a:buNone/>
            </a:pPr>
            <a:endParaRPr sz="1800">
              <a:latin typeface="Pontano Sans"/>
              <a:ea typeface="Pontano Sans"/>
              <a:cs typeface="Pontano Sans"/>
              <a:sym typeface="Pontan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p:cNvSpPr txBox="1">
            <a:spLocks noGrp="1"/>
          </p:cNvSpPr>
          <p:nvPr>
            <p:ph type="sldNum" idx="12"/>
          </p:nvPr>
        </p:nvSpPr>
        <p:spPr>
          <a:xfrm>
            <a:off x="8737600" y="6356350"/>
            <a:ext cx="2844600" cy="365100"/>
          </a:xfrm>
          <a:prstGeom prst="rect">
            <a:avLst/>
          </a:prstGeom>
        </p:spPr>
        <p:txBody>
          <a:bodyPr spcFirstLastPara="1" wrap="square" lIns="111725" tIns="55850" rIns="111725" bIns="55850" anchor="ctr" anchorCtr="0">
            <a:noAutofit/>
          </a:bodyPr>
          <a:lstStyle/>
          <a:p>
            <a:pPr marL="0" lvl="0" indent="0" algn="r" rtl="0">
              <a:spcBef>
                <a:spcPts val="0"/>
              </a:spcBef>
              <a:spcAft>
                <a:spcPts val="0"/>
              </a:spcAft>
              <a:buClr>
                <a:srgbClr val="888888"/>
              </a:buClr>
              <a:buSzPts val="1400"/>
              <a:buFont typeface="Calibri"/>
              <a:buNone/>
            </a:pPr>
            <a:fld id="{00000000-1234-1234-1234-123412341234}" type="slidenum">
              <a:rPr lang="en-US"/>
              <a:t>2</a:t>
            </a:fld>
            <a:endParaRPr/>
          </a:p>
        </p:txBody>
      </p:sp>
      <p:pic>
        <p:nvPicPr>
          <p:cNvPr id="379" name="Google Shape;379;p57"/>
          <p:cNvPicPr preferRelativeResize="0"/>
          <p:nvPr/>
        </p:nvPicPr>
        <p:blipFill>
          <a:blip r:embed="rId3">
            <a:alphaModFix/>
          </a:blip>
          <a:stretch>
            <a:fillRect/>
          </a:stretch>
        </p:blipFill>
        <p:spPr>
          <a:xfrm>
            <a:off x="0" y="0"/>
            <a:ext cx="12225136" cy="4794188"/>
          </a:xfrm>
          <a:prstGeom prst="rect">
            <a:avLst/>
          </a:prstGeom>
          <a:noFill/>
          <a:ln>
            <a:noFill/>
          </a:ln>
        </p:spPr>
      </p:pic>
      <p:sp>
        <p:nvSpPr>
          <p:cNvPr id="380" name="Google Shape;380;p57"/>
          <p:cNvSpPr txBox="1"/>
          <p:nvPr/>
        </p:nvSpPr>
        <p:spPr>
          <a:xfrm>
            <a:off x="-156467" y="5932300"/>
            <a:ext cx="12864300" cy="487500"/>
          </a:xfrm>
          <a:prstGeom prst="rect">
            <a:avLst/>
          </a:prstGeom>
          <a:noFill/>
          <a:ln>
            <a:noFill/>
          </a:ln>
        </p:spPr>
        <p:txBody>
          <a:bodyPr spcFirstLastPara="1" wrap="square" lIns="111725" tIns="111725" rIns="111725" bIns="111725" anchor="t" anchorCtr="0">
            <a:spAutoFit/>
          </a:bodyPr>
          <a:lstStyle/>
          <a:p>
            <a:pPr marL="0" lvl="0" indent="0" algn="l" rtl="0">
              <a:spcBef>
                <a:spcPts val="0"/>
              </a:spcBef>
              <a:spcAft>
                <a:spcPts val="0"/>
              </a:spcAft>
              <a:buNone/>
            </a:pPr>
            <a:endParaRPr sz="1700">
              <a:latin typeface="Calibri"/>
              <a:ea typeface="Calibri"/>
              <a:cs typeface="Calibri"/>
              <a:sym typeface="Calibri"/>
            </a:endParaRPr>
          </a:p>
        </p:txBody>
      </p:sp>
      <p:sp>
        <p:nvSpPr>
          <p:cNvPr id="381" name="Google Shape;381;p57"/>
          <p:cNvSpPr/>
          <p:nvPr/>
        </p:nvSpPr>
        <p:spPr>
          <a:xfrm>
            <a:off x="-139067" y="5893175"/>
            <a:ext cx="12464400" cy="1069200"/>
          </a:xfrm>
          <a:prstGeom prst="rect">
            <a:avLst/>
          </a:prstGeom>
          <a:solidFill>
            <a:srgbClr val="FFFFFF"/>
          </a:solidFill>
          <a:ln>
            <a:noFill/>
          </a:ln>
        </p:spPr>
        <p:txBody>
          <a:bodyPr spcFirstLastPara="1" wrap="square" lIns="111725" tIns="111725" rIns="111725" bIns="111725" anchor="ctr" anchorCtr="0">
            <a:noAutofit/>
          </a:bodyPr>
          <a:lstStyle/>
          <a:p>
            <a:pPr marL="0" lvl="0" indent="0" algn="l" rtl="0">
              <a:spcBef>
                <a:spcPts val="0"/>
              </a:spcBef>
              <a:spcAft>
                <a:spcPts val="0"/>
              </a:spcAft>
              <a:buNone/>
            </a:pPr>
            <a:endParaRPr/>
          </a:p>
        </p:txBody>
      </p:sp>
      <p:pic>
        <p:nvPicPr>
          <p:cNvPr id="382" name="Google Shape;382;p57"/>
          <p:cNvPicPr preferRelativeResize="0"/>
          <p:nvPr/>
        </p:nvPicPr>
        <p:blipFill>
          <a:blip r:embed="rId4">
            <a:alphaModFix/>
          </a:blip>
          <a:stretch>
            <a:fillRect/>
          </a:stretch>
        </p:blipFill>
        <p:spPr>
          <a:xfrm>
            <a:off x="165138" y="6314603"/>
            <a:ext cx="2483000" cy="448600"/>
          </a:xfrm>
          <a:prstGeom prst="rect">
            <a:avLst/>
          </a:prstGeom>
          <a:noFill/>
          <a:ln>
            <a:noFill/>
          </a:ln>
        </p:spPr>
      </p:pic>
      <p:pic>
        <p:nvPicPr>
          <p:cNvPr id="383" name="Google Shape;383;p57"/>
          <p:cNvPicPr preferRelativeResize="0"/>
          <p:nvPr/>
        </p:nvPicPr>
        <p:blipFill>
          <a:blip r:embed="rId5">
            <a:alphaModFix/>
          </a:blip>
          <a:stretch>
            <a:fillRect/>
          </a:stretch>
        </p:blipFill>
        <p:spPr>
          <a:xfrm>
            <a:off x="9667409" y="6315950"/>
            <a:ext cx="2340105" cy="448600"/>
          </a:xfrm>
          <a:prstGeom prst="rect">
            <a:avLst/>
          </a:prstGeom>
          <a:noFill/>
          <a:ln>
            <a:noFill/>
          </a:ln>
        </p:spPr>
      </p:pic>
      <p:sp>
        <p:nvSpPr>
          <p:cNvPr id="384" name="Google Shape;384;p57"/>
          <p:cNvSpPr txBox="1"/>
          <p:nvPr/>
        </p:nvSpPr>
        <p:spPr>
          <a:xfrm>
            <a:off x="337260" y="4692780"/>
            <a:ext cx="11511600" cy="1888200"/>
          </a:xfrm>
          <a:prstGeom prst="rect">
            <a:avLst/>
          </a:prstGeom>
          <a:noFill/>
          <a:ln>
            <a:noFill/>
          </a:ln>
        </p:spPr>
        <p:txBody>
          <a:bodyPr spcFirstLastPara="1" wrap="square" lIns="111725" tIns="111725" rIns="111725" bIns="111725" anchor="t" anchorCtr="0">
            <a:spAutoFit/>
          </a:bodyPr>
          <a:lstStyle/>
          <a:p>
            <a:pPr marL="0" lvl="0" indent="0" algn="ctr" rtl="0">
              <a:spcBef>
                <a:spcPts val="0"/>
              </a:spcBef>
              <a:spcAft>
                <a:spcPts val="0"/>
              </a:spcAft>
              <a:buClr>
                <a:schemeClr val="dk1"/>
              </a:buClr>
              <a:buSzPts val="1400"/>
              <a:buFont typeface="Arial"/>
              <a:buNone/>
            </a:pPr>
            <a:r>
              <a:rPr lang="en-US" sz="2500">
                <a:solidFill>
                  <a:srgbClr val="0E101A"/>
                </a:solidFill>
                <a:latin typeface="Calibri"/>
                <a:ea typeface="Calibri"/>
                <a:cs typeface="Calibri"/>
                <a:sym typeface="Calibri"/>
              </a:rPr>
              <a:t>Visit</a:t>
            </a:r>
            <a:r>
              <a:rPr lang="en-US" sz="2500" b="1">
                <a:solidFill>
                  <a:srgbClr val="A61C00"/>
                </a:solidFill>
                <a:latin typeface="Calibri"/>
                <a:ea typeface="Calibri"/>
                <a:cs typeface="Calibri"/>
                <a:sym typeface="Calibri"/>
              </a:rPr>
              <a:t> austinisd.org/earthweek</a:t>
            </a:r>
            <a:r>
              <a:rPr lang="en-US" sz="2500">
                <a:solidFill>
                  <a:srgbClr val="0E101A"/>
                </a:solidFill>
                <a:latin typeface="Calibri"/>
                <a:ea typeface="Calibri"/>
                <a:cs typeface="Calibri"/>
                <a:sym typeface="Calibri"/>
              </a:rPr>
              <a:t> to find fun and meaningful ways to take action!</a:t>
            </a:r>
            <a:r>
              <a:rPr lang="en-US" sz="1700">
                <a:solidFill>
                  <a:srgbClr val="0E101A"/>
                </a:solidFill>
                <a:latin typeface="Calibri"/>
                <a:ea typeface="Calibri"/>
                <a:cs typeface="Calibri"/>
                <a:sym typeface="Calibri"/>
              </a:rPr>
              <a:t/>
            </a:r>
            <a:br>
              <a:rPr lang="en-US" sz="1700">
                <a:solidFill>
                  <a:srgbClr val="0E101A"/>
                </a:solidFill>
                <a:latin typeface="Calibri"/>
                <a:ea typeface="Calibri"/>
                <a:cs typeface="Calibri"/>
                <a:sym typeface="Calibri"/>
              </a:rPr>
            </a:br>
            <a:r>
              <a:rPr lang="en-US" sz="1400">
                <a:solidFill>
                  <a:srgbClr val="0E101A"/>
                </a:solidFill>
                <a:latin typeface="Calibri"/>
                <a:ea typeface="Calibri"/>
                <a:cs typeface="Calibri"/>
                <a:sym typeface="Calibri"/>
              </a:rPr>
              <a:t> </a:t>
            </a:r>
            <a:endParaRPr sz="1400">
              <a:solidFill>
                <a:srgbClr val="0E101A"/>
              </a:solidFill>
              <a:latin typeface="Calibri"/>
              <a:ea typeface="Calibri"/>
              <a:cs typeface="Calibri"/>
              <a:sym typeface="Calibri"/>
            </a:endParaRPr>
          </a:p>
          <a:p>
            <a:pPr marL="1600200" lvl="0" indent="1416050" algn="l" rtl="0">
              <a:spcBef>
                <a:spcPts val="0"/>
              </a:spcBef>
              <a:spcAft>
                <a:spcPts val="0"/>
              </a:spcAft>
              <a:buClr>
                <a:srgbClr val="0E101A"/>
              </a:buClr>
              <a:buSzPts val="2300"/>
              <a:buFont typeface="Calibri"/>
              <a:buChar char="●"/>
            </a:pPr>
            <a:r>
              <a:rPr lang="en-US" sz="2300">
                <a:solidFill>
                  <a:srgbClr val="0E101A"/>
                </a:solidFill>
                <a:latin typeface="Calibri"/>
                <a:ea typeface="Calibri"/>
                <a:cs typeface="Calibri"/>
                <a:sym typeface="Calibri"/>
              </a:rPr>
              <a:t>Earth Day Bingo</a:t>
            </a:r>
            <a:endParaRPr sz="2300">
              <a:solidFill>
                <a:srgbClr val="0E101A"/>
              </a:solidFill>
              <a:latin typeface="Calibri"/>
              <a:ea typeface="Calibri"/>
              <a:cs typeface="Calibri"/>
              <a:sym typeface="Calibri"/>
            </a:endParaRPr>
          </a:p>
          <a:p>
            <a:pPr marL="1600200" lvl="0" indent="1416050" algn="l" rtl="0">
              <a:spcBef>
                <a:spcPts val="0"/>
              </a:spcBef>
              <a:spcAft>
                <a:spcPts val="0"/>
              </a:spcAft>
              <a:buClr>
                <a:srgbClr val="0E101A"/>
              </a:buClr>
              <a:buSzPts val="2300"/>
              <a:buFont typeface="Calibri"/>
              <a:buChar char="●"/>
            </a:pPr>
            <a:r>
              <a:rPr lang="en-US" sz="2300">
                <a:solidFill>
                  <a:srgbClr val="0E101A"/>
                </a:solidFill>
                <a:latin typeface="Calibri"/>
                <a:ea typeface="Calibri"/>
                <a:cs typeface="Calibri"/>
                <a:sym typeface="Calibri"/>
              </a:rPr>
              <a:t>Earth month eco-action calendar</a:t>
            </a:r>
            <a:endParaRPr sz="2300">
              <a:solidFill>
                <a:srgbClr val="0E101A"/>
              </a:solidFill>
              <a:latin typeface="Calibri"/>
              <a:ea typeface="Calibri"/>
              <a:cs typeface="Calibri"/>
              <a:sym typeface="Calibri"/>
            </a:endParaRPr>
          </a:p>
          <a:p>
            <a:pPr marL="1600200" lvl="0" indent="1416050" algn="l" rtl="0">
              <a:spcBef>
                <a:spcPts val="0"/>
              </a:spcBef>
              <a:spcAft>
                <a:spcPts val="0"/>
              </a:spcAft>
              <a:buClr>
                <a:srgbClr val="0E101A"/>
              </a:buClr>
              <a:buSzPts val="2300"/>
              <a:buFont typeface="Calibri"/>
              <a:buChar char="●"/>
            </a:pPr>
            <a:r>
              <a:rPr lang="en-US" sz="2300">
                <a:solidFill>
                  <a:srgbClr val="0E101A"/>
                </a:solidFill>
                <a:latin typeface="Calibri"/>
                <a:ea typeface="Calibri"/>
                <a:cs typeface="Calibri"/>
                <a:sym typeface="Calibri"/>
              </a:rPr>
              <a:t>More Earth Week activities for work and home!</a:t>
            </a:r>
            <a:endParaRPr sz="2300">
              <a:latin typeface="Calibri"/>
              <a:ea typeface="Calibri"/>
              <a:cs typeface="Calibri"/>
              <a:sym typeface="Calibri"/>
            </a:endParaRPr>
          </a:p>
        </p:txBody>
      </p:sp>
      <p:sp>
        <p:nvSpPr>
          <p:cNvPr id="385" name="Google Shape;385;p57"/>
          <p:cNvSpPr/>
          <p:nvPr/>
        </p:nvSpPr>
        <p:spPr>
          <a:xfrm>
            <a:off x="-2933" y="-39624"/>
            <a:ext cx="12192000" cy="594000"/>
          </a:xfrm>
          <a:prstGeom prst="rect">
            <a:avLst/>
          </a:prstGeom>
          <a:solidFill>
            <a:srgbClr val="F2F2F2"/>
          </a:solidFill>
          <a:ln>
            <a:noFill/>
          </a:ln>
        </p:spPr>
        <p:txBody>
          <a:bodyPr spcFirstLastPara="1" wrap="square" lIns="111725" tIns="111725" rIns="111725" bIns="111725" anchor="ctr" anchorCtr="0">
            <a:noAutofit/>
          </a:bodyPr>
          <a:lstStyle/>
          <a:p>
            <a:pPr marL="0" lvl="0" indent="0" algn="l" rtl="0">
              <a:spcBef>
                <a:spcPts val="0"/>
              </a:spcBef>
              <a:spcAft>
                <a:spcPts val="0"/>
              </a:spcAft>
              <a:buNone/>
            </a:pPr>
            <a:endParaRPr/>
          </a:p>
        </p:txBody>
      </p:sp>
      <p:sp>
        <p:nvSpPr>
          <p:cNvPr id="386" name="Google Shape;386;p57"/>
          <p:cNvSpPr txBox="1"/>
          <p:nvPr/>
        </p:nvSpPr>
        <p:spPr>
          <a:xfrm>
            <a:off x="0" y="50375"/>
            <a:ext cx="7944300" cy="625800"/>
          </a:xfrm>
          <a:prstGeom prst="rect">
            <a:avLst/>
          </a:prstGeom>
          <a:noFill/>
          <a:ln>
            <a:noFill/>
          </a:ln>
        </p:spPr>
        <p:txBody>
          <a:bodyPr spcFirstLastPara="1" wrap="square" lIns="111725" tIns="111725" rIns="111725" bIns="111725" anchor="t" anchorCtr="0">
            <a:spAutoFit/>
          </a:bodyPr>
          <a:lstStyle/>
          <a:p>
            <a:pPr marL="0" lvl="0" indent="0" algn="l" rtl="0">
              <a:spcBef>
                <a:spcPts val="0"/>
              </a:spcBef>
              <a:spcAft>
                <a:spcPts val="0"/>
              </a:spcAft>
              <a:buNone/>
            </a:pPr>
            <a:r>
              <a:rPr lang="en-US" sz="2600" b="1">
                <a:solidFill>
                  <a:srgbClr val="A61C00"/>
                </a:solidFill>
                <a:latin typeface="Open Sans"/>
                <a:ea typeface="Open Sans"/>
                <a:cs typeface="Open Sans"/>
                <a:sym typeface="Open Sans"/>
              </a:rPr>
              <a:t>Celebrate AISD Earth Week! April 18-22</a:t>
            </a:r>
            <a:endParaRPr sz="2600" b="1">
              <a:solidFill>
                <a:srgbClr val="A61C00"/>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75"/>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20</a:t>
            </a:fld>
            <a:endParaRPr/>
          </a:p>
        </p:txBody>
      </p:sp>
      <p:pic>
        <p:nvPicPr>
          <p:cNvPr id="668" name="Google Shape;668;p75"/>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669" name="Google Shape;669;p75"/>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670" name="Google Shape;670;p75"/>
          <p:cNvSpPr txBox="1">
            <a:spLocks noGrp="1"/>
          </p:cNvSpPr>
          <p:nvPr>
            <p:ph type="body" idx="1"/>
          </p:nvPr>
        </p:nvSpPr>
        <p:spPr>
          <a:xfrm>
            <a:off x="5109400" y="3626475"/>
            <a:ext cx="6795300" cy="27462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Co-located landfill, Recycle, Compost bins </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Compost Collection for Breakfast in the Classroom</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Water Bottle Refill stations</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Teachers, staff and students take the Zero Waste Campus Best Practices in BLEND </a:t>
            </a:r>
            <a:endParaRPr sz="2700">
              <a:solidFill>
                <a:schemeClr val="dk2"/>
              </a:solidFill>
              <a:latin typeface="Calibri"/>
              <a:ea typeface="Calibri"/>
              <a:cs typeface="Calibri"/>
              <a:sym typeface="Calibri"/>
            </a:endParaRPr>
          </a:p>
        </p:txBody>
      </p:sp>
      <p:sp>
        <p:nvSpPr>
          <p:cNvPr id="671" name="Google Shape;671;p75"/>
          <p:cNvSpPr txBox="1">
            <a:spLocks noGrp="1"/>
          </p:cNvSpPr>
          <p:nvPr>
            <p:ph type="body" idx="3"/>
          </p:nvPr>
        </p:nvSpPr>
        <p:spPr>
          <a:xfrm>
            <a:off x="7597150" y="1629594"/>
            <a:ext cx="2063100" cy="7965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Zero Waste</a:t>
            </a:r>
            <a:endParaRPr sz="2800" b="1"/>
          </a:p>
          <a:p>
            <a:pPr marL="0" lvl="0" indent="0" algn="l" rtl="0">
              <a:spcBef>
                <a:spcPts val="800"/>
              </a:spcBef>
              <a:spcAft>
                <a:spcPts val="0"/>
              </a:spcAft>
              <a:buNone/>
            </a:pPr>
            <a:endParaRPr sz="2500"/>
          </a:p>
        </p:txBody>
      </p:sp>
      <p:pic>
        <p:nvPicPr>
          <p:cNvPr id="672" name="Google Shape;672;p75"/>
          <p:cNvPicPr preferRelativeResize="0"/>
          <p:nvPr/>
        </p:nvPicPr>
        <p:blipFill>
          <a:blip r:embed="rId4">
            <a:alphaModFix/>
          </a:blip>
          <a:stretch>
            <a:fillRect/>
          </a:stretch>
        </p:blipFill>
        <p:spPr>
          <a:xfrm>
            <a:off x="7974150" y="2312375"/>
            <a:ext cx="1123950" cy="1123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76"/>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21</a:t>
            </a:fld>
            <a:endParaRPr/>
          </a:p>
        </p:txBody>
      </p:sp>
      <p:pic>
        <p:nvPicPr>
          <p:cNvPr id="678" name="Google Shape;678;p76"/>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679" name="Google Shape;679;p76"/>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680" name="Google Shape;680;p76"/>
          <p:cNvSpPr txBox="1">
            <a:spLocks noGrp="1"/>
          </p:cNvSpPr>
          <p:nvPr>
            <p:ph type="body" idx="1"/>
          </p:nvPr>
        </p:nvSpPr>
        <p:spPr>
          <a:xfrm>
            <a:off x="4776525" y="2940675"/>
            <a:ext cx="7279200" cy="38091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Ensure teachers attend outdoor learning PD</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Boost outdoor learning with gardens, outdoor classrooms, green infrastructure, nature trail, domestic animal habitats, learning pond, nature, play, etc.  </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Check out your school’s tree map to take tree walks &amp; include your school trees in learning.</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Coordinate with AISD Urban Forester to plant native trees in fall or spring</a:t>
            </a:r>
            <a:endParaRPr sz="2700">
              <a:solidFill>
                <a:schemeClr val="dk2"/>
              </a:solidFill>
              <a:latin typeface="Calibri"/>
              <a:ea typeface="Calibri"/>
              <a:cs typeface="Calibri"/>
              <a:sym typeface="Calibri"/>
            </a:endParaRPr>
          </a:p>
        </p:txBody>
      </p:sp>
      <p:sp>
        <p:nvSpPr>
          <p:cNvPr id="681" name="Google Shape;681;p76"/>
          <p:cNvSpPr txBox="1">
            <a:spLocks noGrp="1"/>
          </p:cNvSpPr>
          <p:nvPr>
            <p:ph type="body" idx="2"/>
          </p:nvPr>
        </p:nvSpPr>
        <p:spPr>
          <a:xfrm>
            <a:off x="7461675" y="1222332"/>
            <a:ext cx="2063100" cy="7965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Nature</a:t>
            </a:r>
            <a:endParaRPr sz="2800" b="1"/>
          </a:p>
          <a:p>
            <a:pPr marL="0" lvl="0" indent="0" algn="l" rtl="0">
              <a:spcBef>
                <a:spcPts val="800"/>
              </a:spcBef>
              <a:spcAft>
                <a:spcPts val="0"/>
              </a:spcAft>
              <a:buNone/>
            </a:pPr>
            <a:endParaRPr sz="2500"/>
          </a:p>
        </p:txBody>
      </p:sp>
      <p:pic>
        <p:nvPicPr>
          <p:cNvPr id="682" name="Google Shape;682;p76"/>
          <p:cNvPicPr preferRelativeResize="0"/>
          <p:nvPr/>
        </p:nvPicPr>
        <p:blipFill>
          <a:blip r:embed="rId4">
            <a:alphaModFix/>
          </a:blip>
          <a:stretch>
            <a:fillRect/>
          </a:stretch>
        </p:blipFill>
        <p:spPr>
          <a:xfrm>
            <a:off x="7510650" y="1851912"/>
            <a:ext cx="1278075" cy="1278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7"/>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22</a:t>
            </a:fld>
            <a:endParaRPr/>
          </a:p>
        </p:txBody>
      </p:sp>
      <p:pic>
        <p:nvPicPr>
          <p:cNvPr id="688" name="Google Shape;688;p77"/>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pic>
        <p:nvPicPr>
          <p:cNvPr id="689" name="Google Shape;689;p77"/>
          <p:cNvPicPr preferRelativeResize="0"/>
          <p:nvPr/>
        </p:nvPicPr>
        <p:blipFill>
          <a:blip r:embed="rId4">
            <a:alphaModFix/>
          </a:blip>
          <a:stretch>
            <a:fillRect/>
          </a:stretch>
        </p:blipFill>
        <p:spPr>
          <a:xfrm>
            <a:off x="260151" y="530400"/>
            <a:ext cx="6266674" cy="5121450"/>
          </a:xfrm>
          <a:prstGeom prst="rect">
            <a:avLst/>
          </a:prstGeom>
          <a:noFill/>
          <a:ln>
            <a:noFill/>
          </a:ln>
        </p:spPr>
      </p:pic>
      <p:pic>
        <p:nvPicPr>
          <p:cNvPr id="690" name="Google Shape;690;p77"/>
          <p:cNvPicPr preferRelativeResize="0"/>
          <p:nvPr/>
        </p:nvPicPr>
        <p:blipFill>
          <a:blip r:embed="rId5">
            <a:alphaModFix/>
          </a:blip>
          <a:stretch>
            <a:fillRect/>
          </a:stretch>
        </p:blipFill>
        <p:spPr>
          <a:xfrm>
            <a:off x="6768139" y="1982549"/>
            <a:ext cx="5013924" cy="4674350"/>
          </a:xfrm>
          <a:prstGeom prst="rect">
            <a:avLst/>
          </a:prstGeom>
          <a:noFill/>
          <a:ln>
            <a:noFill/>
          </a:ln>
        </p:spPr>
      </p:pic>
      <p:sp>
        <p:nvSpPr>
          <p:cNvPr id="691" name="Google Shape;691;p77"/>
          <p:cNvSpPr txBox="1"/>
          <p:nvPr/>
        </p:nvSpPr>
        <p:spPr>
          <a:xfrm>
            <a:off x="6837900" y="301675"/>
            <a:ext cx="494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ntano Sans"/>
              <a:ea typeface="Pontano Sans"/>
              <a:cs typeface="Pontano Sans"/>
              <a:sym typeface="Pontano Sans"/>
            </a:endParaRPr>
          </a:p>
        </p:txBody>
      </p:sp>
      <p:sp>
        <p:nvSpPr>
          <p:cNvPr id="692" name="Google Shape;692;p77"/>
          <p:cNvSpPr txBox="1"/>
          <p:nvPr/>
        </p:nvSpPr>
        <p:spPr>
          <a:xfrm>
            <a:off x="5859400" y="606600"/>
            <a:ext cx="7038600" cy="227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solidFill>
                  <a:schemeClr val="accent1"/>
                </a:solidFill>
                <a:latin typeface="Dosis"/>
                <a:ea typeface="Dosis"/>
                <a:cs typeface="Dosis"/>
                <a:sym typeface="Dosis"/>
              </a:rPr>
              <a:t>Find your campus tree map! </a:t>
            </a:r>
            <a:r>
              <a:rPr lang="en-US" sz="2800" u="sng">
                <a:solidFill>
                  <a:srgbClr val="0000FF"/>
                </a:solidFill>
                <a:latin typeface="Dosis Light"/>
                <a:ea typeface="Dosis Light"/>
                <a:cs typeface="Dosis Light"/>
                <a:sym typeface="Dosis Ligh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.austinisd.org/sustainability/urban-forest</a:t>
            </a:r>
            <a:endParaRPr sz="2800">
              <a:solidFill>
                <a:srgbClr val="0000FF"/>
              </a:solidFill>
              <a:latin typeface="Dosis Light"/>
              <a:ea typeface="Dosis Light"/>
              <a:cs typeface="Dosis Light"/>
              <a:sym typeface="Dosis Light"/>
            </a:endParaRPr>
          </a:p>
          <a:p>
            <a:pPr marL="0" lvl="0" indent="0" algn="ctr" rtl="0">
              <a:spcBef>
                <a:spcPts val="0"/>
              </a:spcBef>
              <a:spcAft>
                <a:spcPts val="0"/>
              </a:spcAft>
              <a:buNone/>
            </a:pPr>
            <a:endParaRPr sz="3600" b="1">
              <a:solidFill>
                <a:schemeClr val="accent1"/>
              </a:solidFill>
              <a:latin typeface="Dosis"/>
              <a:ea typeface="Dosis"/>
              <a:cs typeface="Dosis"/>
              <a:sym typeface="Dosis"/>
            </a:endParaRPr>
          </a:p>
          <a:p>
            <a:pPr marL="0" lvl="0" indent="0" algn="ctr" rtl="0">
              <a:spcBef>
                <a:spcPts val="0"/>
              </a:spcBef>
              <a:spcAft>
                <a:spcPts val="0"/>
              </a:spcAft>
              <a:buNone/>
            </a:pPr>
            <a:r>
              <a:rPr lang="en-US" sz="3600" b="1">
                <a:solidFill>
                  <a:schemeClr val="accent1"/>
                </a:solidFill>
                <a:latin typeface="Dosis"/>
                <a:ea typeface="Dosis"/>
                <a:cs typeface="Dosis"/>
                <a:sym typeface="Dosis"/>
              </a:rPr>
              <a:t> </a:t>
            </a:r>
            <a:endParaRPr sz="200"/>
          </a:p>
        </p:txBody>
      </p:sp>
      <p:sp>
        <p:nvSpPr>
          <p:cNvPr id="693" name="Google Shape;693;p77"/>
          <p:cNvSpPr txBox="1"/>
          <p:nvPr/>
        </p:nvSpPr>
        <p:spPr>
          <a:xfrm>
            <a:off x="308800" y="5281013"/>
            <a:ext cx="3088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chemeClr val="lt1"/>
                </a:solidFill>
                <a:latin typeface="Pontano Sans"/>
                <a:ea typeface="Pontano Sans"/>
                <a:cs typeface="Pontano Sans"/>
                <a:sym typeface="Pontano Sans"/>
              </a:rPr>
              <a:t>St. Elmo Elementary Tree Map</a:t>
            </a:r>
            <a:endParaRPr sz="1600" b="1">
              <a:solidFill>
                <a:schemeClr val="lt1"/>
              </a:solidFill>
              <a:latin typeface="Pontano Sans"/>
              <a:ea typeface="Pontano Sans"/>
              <a:cs typeface="Pontano Sans"/>
              <a:sym typeface="Pontan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78"/>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23</a:t>
            </a:fld>
            <a:endParaRPr/>
          </a:p>
        </p:txBody>
      </p:sp>
      <p:pic>
        <p:nvPicPr>
          <p:cNvPr id="699" name="Google Shape;699;p78"/>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700" name="Google Shape;700;p78"/>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701" name="Google Shape;701;p78"/>
          <p:cNvSpPr txBox="1">
            <a:spLocks noGrp="1"/>
          </p:cNvSpPr>
          <p:nvPr>
            <p:ph type="body" idx="1"/>
          </p:nvPr>
        </p:nvSpPr>
        <p:spPr>
          <a:xfrm>
            <a:off x="4584025" y="3397875"/>
            <a:ext cx="7659900" cy="27462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Encourage students, teachers, and families to eat school meals. This supports continuation of sustainably-sourced food (grass-fed beef, organic milk, etc.)</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Register your school garden for Garden to Café</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Invite Food Services staff to talk about the food programming at PTA meetings, share in celebrations &amp; activities </a:t>
            </a:r>
            <a:endParaRPr sz="2700">
              <a:solidFill>
                <a:schemeClr val="dk2"/>
              </a:solidFill>
              <a:latin typeface="Calibri"/>
              <a:ea typeface="Calibri"/>
              <a:cs typeface="Calibri"/>
              <a:sym typeface="Calibri"/>
            </a:endParaRPr>
          </a:p>
        </p:txBody>
      </p:sp>
      <p:sp>
        <p:nvSpPr>
          <p:cNvPr id="702" name="Google Shape;702;p78"/>
          <p:cNvSpPr txBox="1">
            <a:spLocks noGrp="1"/>
          </p:cNvSpPr>
          <p:nvPr>
            <p:ph type="body" idx="3"/>
          </p:nvPr>
        </p:nvSpPr>
        <p:spPr>
          <a:xfrm>
            <a:off x="7885025" y="1516483"/>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Food</a:t>
            </a:r>
            <a:endParaRPr sz="2800" b="1"/>
          </a:p>
          <a:p>
            <a:pPr marL="0" lvl="0" indent="0" algn="l" rtl="0">
              <a:spcBef>
                <a:spcPts val="800"/>
              </a:spcBef>
              <a:spcAft>
                <a:spcPts val="0"/>
              </a:spcAft>
              <a:buNone/>
            </a:pPr>
            <a:endParaRPr sz="2500"/>
          </a:p>
        </p:txBody>
      </p:sp>
      <p:pic>
        <p:nvPicPr>
          <p:cNvPr id="703" name="Google Shape;703;p78"/>
          <p:cNvPicPr preferRelativeResize="0"/>
          <p:nvPr/>
        </p:nvPicPr>
        <p:blipFill>
          <a:blip r:embed="rId4">
            <a:alphaModFix/>
          </a:blip>
          <a:stretch>
            <a:fillRect/>
          </a:stretch>
        </p:blipFill>
        <p:spPr>
          <a:xfrm>
            <a:off x="7885025" y="2290288"/>
            <a:ext cx="1162050" cy="1104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9"/>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24</a:t>
            </a:fld>
            <a:endParaRPr/>
          </a:p>
        </p:txBody>
      </p:sp>
      <p:pic>
        <p:nvPicPr>
          <p:cNvPr id="709" name="Google Shape;709;p79"/>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710" name="Google Shape;710;p79"/>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711" name="Google Shape;711;p79"/>
          <p:cNvSpPr txBox="1">
            <a:spLocks noGrp="1"/>
          </p:cNvSpPr>
          <p:nvPr>
            <p:ph type="body" idx="1"/>
          </p:nvPr>
        </p:nvSpPr>
        <p:spPr>
          <a:xfrm>
            <a:off x="4584025" y="3397875"/>
            <a:ext cx="7659900" cy="27462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Encourage students, teachers, and families to eat school meals. This supports continuation of sustainably-sourced food (grass-fed beef, organic milk, etc.)</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Register your school garden for Garden to Café</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Invite Food Services staff to talk about the food programming at PTA meetings, share in celebrations &amp; activities </a:t>
            </a:r>
            <a:endParaRPr sz="2700">
              <a:solidFill>
                <a:schemeClr val="dk2"/>
              </a:solidFill>
              <a:latin typeface="Calibri"/>
              <a:ea typeface="Calibri"/>
              <a:cs typeface="Calibri"/>
              <a:sym typeface="Calibri"/>
            </a:endParaRPr>
          </a:p>
        </p:txBody>
      </p:sp>
      <p:sp>
        <p:nvSpPr>
          <p:cNvPr id="712" name="Google Shape;712;p79"/>
          <p:cNvSpPr txBox="1">
            <a:spLocks noGrp="1"/>
          </p:cNvSpPr>
          <p:nvPr>
            <p:ph type="body" idx="3"/>
          </p:nvPr>
        </p:nvSpPr>
        <p:spPr>
          <a:xfrm>
            <a:off x="7885025" y="1516483"/>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Food</a:t>
            </a:r>
            <a:endParaRPr sz="2800" b="1"/>
          </a:p>
          <a:p>
            <a:pPr marL="0" lvl="0" indent="0" algn="l" rtl="0">
              <a:spcBef>
                <a:spcPts val="800"/>
              </a:spcBef>
              <a:spcAft>
                <a:spcPts val="0"/>
              </a:spcAft>
              <a:buNone/>
            </a:pPr>
            <a:endParaRPr sz="2500"/>
          </a:p>
        </p:txBody>
      </p:sp>
      <p:pic>
        <p:nvPicPr>
          <p:cNvPr id="713" name="Google Shape;713;p79"/>
          <p:cNvPicPr preferRelativeResize="0"/>
          <p:nvPr/>
        </p:nvPicPr>
        <p:blipFill>
          <a:blip r:embed="rId4">
            <a:alphaModFix/>
          </a:blip>
          <a:stretch>
            <a:fillRect/>
          </a:stretch>
        </p:blipFill>
        <p:spPr>
          <a:xfrm>
            <a:off x="7885025" y="2290288"/>
            <a:ext cx="1162050" cy="1104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0"/>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25</a:t>
            </a:fld>
            <a:endParaRPr/>
          </a:p>
        </p:txBody>
      </p:sp>
      <p:pic>
        <p:nvPicPr>
          <p:cNvPr id="719" name="Google Shape;719;p80"/>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720" name="Google Shape;720;p80"/>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Garden to Cafè</a:t>
            </a:r>
            <a:endParaRPr b="1">
              <a:latin typeface="Dosis"/>
              <a:ea typeface="Dosis"/>
              <a:cs typeface="Dosis"/>
              <a:sym typeface="Dosis"/>
            </a:endParaRPr>
          </a:p>
          <a:p>
            <a:pPr marL="0" lvl="0" indent="0" algn="ctr" rtl="0">
              <a:spcBef>
                <a:spcPts val="0"/>
              </a:spcBef>
              <a:spcAft>
                <a:spcPts val="0"/>
              </a:spcAft>
              <a:buNone/>
            </a:pPr>
            <a:r>
              <a:rPr lang="en-US" sz="1700">
                <a:solidFill>
                  <a:schemeClr val="dk1"/>
                </a:solidFill>
                <a:highlight>
                  <a:srgbClr val="FFFFFF"/>
                </a:highlight>
                <a:latin typeface="Calibri"/>
                <a:ea typeface="Calibri"/>
                <a:cs typeface="Calibri"/>
                <a:sym typeface="Calibri"/>
              </a:rPr>
              <a:t> </a:t>
            </a:r>
            <a:r>
              <a:rPr lang="en-US" sz="2200">
                <a:solidFill>
                  <a:schemeClr val="dk1"/>
                </a:solidFill>
                <a:highlight>
                  <a:srgbClr val="FFFFFF"/>
                </a:highlight>
                <a:latin typeface="Calibri"/>
                <a:ea typeface="Calibri"/>
                <a:cs typeface="Calibri"/>
                <a:sym typeface="Calibri"/>
              </a:rPr>
              <a:t>Serve student-grown produce on campus to</a:t>
            </a:r>
            <a:r>
              <a:rPr lang="en-US" sz="2200">
                <a:latin typeface="Calibri"/>
                <a:ea typeface="Calibri"/>
                <a:cs typeface="Calibri"/>
                <a:sym typeface="Calibri"/>
              </a:rPr>
              <a:t> </a:t>
            </a:r>
            <a:r>
              <a:rPr lang="en-US" sz="2200">
                <a:solidFill>
                  <a:schemeClr val="dk1"/>
                </a:solidFill>
                <a:highlight>
                  <a:srgbClr val="FFFFFF"/>
                </a:highlight>
                <a:latin typeface="Calibri"/>
                <a:ea typeface="Calibri"/>
                <a:cs typeface="Calibri"/>
                <a:sym typeface="Calibri"/>
              </a:rPr>
              <a:t>extend the lessons learned in the garden to the school café. </a:t>
            </a:r>
            <a:endParaRPr sz="2200">
              <a:latin typeface="Calibri"/>
              <a:ea typeface="Calibri"/>
              <a:cs typeface="Calibri"/>
              <a:sym typeface="Calibri"/>
            </a:endParaRPr>
          </a:p>
        </p:txBody>
      </p:sp>
      <p:sp>
        <p:nvSpPr>
          <p:cNvPr id="721" name="Google Shape;721;p80"/>
          <p:cNvSpPr txBox="1"/>
          <p:nvPr/>
        </p:nvSpPr>
        <p:spPr>
          <a:xfrm>
            <a:off x="5727400" y="1864900"/>
            <a:ext cx="61437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u="sng">
                <a:solidFill>
                  <a:srgbClr val="0000FF"/>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austinisd.org/nutrition-food-services/initiatives</a:t>
            </a:r>
            <a:endParaRPr sz="2100">
              <a:solidFill>
                <a:srgbClr val="0000FF"/>
              </a:solidFill>
              <a:latin typeface="Calibri"/>
              <a:ea typeface="Calibri"/>
              <a:cs typeface="Calibri"/>
              <a:sym typeface="Calibri"/>
            </a:endParaRPr>
          </a:p>
        </p:txBody>
      </p:sp>
      <p:pic>
        <p:nvPicPr>
          <p:cNvPr id="722" name="Google Shape;722;p80"/>
          <p:cNvPicPr preferRelativeResize="0"/>
          <p:nvPr/>
        </p:nvPicPr>
        <p:blipFill>
          <a:blip r:embed="rId5">
            <a:alphaModFix/>
          </a:blip>
          <a:stretch>
            <a:fillRect/>
          </a:stretch>
        </p:blipFill>
        <p:spPr>
          <a:xfrm>
            <a:off x="0" y="-978950"/>
            <a:ext cx="5093375" cy="3816096"/>
          </a:xfrm>
          <a:prstGeom prst="rect">
            <a:avLst/>
          </a:prstGeom>
          <a:noFill/>
          <a:ln>
            <a:noFill/>
          </a:ln>
        </p:spPr>
      </p:pic>
      <p:pic>
        <p:nvPicPr>
          <p:cNvPr id="723" name="Google Shape;723;p80"/>
          <p:cNvPicPr preferRelativeResize="0"/>
          <p:nvPr/>
        </p:nvPicPr>
        <p:blipFill>
          <a:blip r:embed="rId6">
            <a:alphaModFix/>
          </a:blip>
          <a:stretch>
            <a:fillRect/>
          </a:stretch>
        </p:blipFill>
        <p:spPr>
          <a:xfrm>
            <a:off x="7118899" y="3009948"/>
            <a:ext cx="4611876" cy="3468501"/>
          </a:xfrm>
          <a:prstGeom prst="rect">
            <a:avLst/>
          </a:prstGeom>
          <a:noFill/>
          <a:ln>
            <a:noFill/>
          </a:ln>
        </p:spPr>
      </p:pic>
      <p:pic>
        <p:nvPicPr>
          <p:cNvPr id="724" name="Google Shape;724;p80"/>
          <p:cNvPicPr preferRelativeResize="0"/>
          <p:nvPr/>
        </p:nvPicPr>
        <p:blipFill rotWithShape="1">
          <a:blip r:embed="rId7">
            <a:alphaModFix/>
          </a:blip>
          <a:srcRect t="6611"/>
          <a:stretch/>
        </p:blipFill>
        <p:spPr>
          <a:xfrm>
            <a:off x="307828" y="2981425"/>
            <a:ext cx="3064669" cy="3816100"/>
          </a:xfrm>
          <a:prstGeom prst="rect">
            <a:avLst/>
          </a:prstGeom>
          <a:noFill/>
          <a:ln>
            <a:noFill/>
          </a:ln>
        </p:spPr>
      </p:pic>
      <p:pic>
        <p:nvPicPr>
          <p:cNvPr id="725" name="Google Shape;725;p80"/>
          <p:cNvPicPr preferRelativeResize="0"/>
          <p:nvPr/>
        </p:nvPicPr>
        <p:blipFill>
          <a:blip r:embed="rId8">
            <a:alphaModFix/>
          </a:blip>
          <a:stretch>
            <a:fillRect/>
          </a:stretch>
        </p:blipFill>
        <p:spPr>
          <a:xfrm>
            <a:off x="3895168" y="2912353"/>
            <a:ext cx="2862071" cy="3816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81"/>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26</a:t>
            </a:fld>
            <a:endParaRPr/>
          </a:p>
        </p:txBody>
      </p:sp>
      <p:pic>
        <p:nvPicPr>
          <p:cNvPr id="731" name="Google Shape;731;p81"/>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732" name="Google Shape;732;p81"/>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733" name="Google Shape;733;p81"/>
          <p:cNvSpPr txBox="1">
            <a:spLocks noGrp="1"/>
          </p:cNvSpPr>
          <p:nvPr>
            <p:ph type="body" idx="1"/>
          </p:nvPr>
        </p:nvSpPr>
        <p:spPr>
          <a:xfrm>
            <a:off x="4584025" y="3397875"/>
            <a:ext cx="7659900" cy="33198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Display “tobacco Free Campus” signs and “no-Idling” signs prominently </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Host programs, messaging, and events that support an idle-free &amp; tobacco-free campus </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Follow the AISD Green Cleaning Program to avoid harmful cleaning products that can damage the air we breathe indoors</a:t>
            </a:r>
            <a:endParaRPr sz="2700">
              <a:solidFill>
                <a:schemeClr val="dk2"/>
              </a:solidFill>
              <a:latin typeface="Calibri"/>
              <a:ea typeface="Calibri"/>
              <a:cs typeface="Calibri"/>
              <a:sym typeface="Calibri"/>
            </a:endParaRPr>
          </a:p>
        </p:txBody>
      </p:sp>
      <p:sp>
        <p:nvSpPr>
          <p:cNvPr id="734" name="Google Shape;734;p81"/>
          <p:cNvSpPr txBox="1">
            <a:spLocks noGrp="1"/>
          </p:cNvSpPr>
          <p:nvPr>
            <p:ph type="body" idx="1"/>
          </p:nvPr>
        </p:nvSpPr>
        <p:spPr>
          <a:xfrm>
            <a:off x="7393400" y="1504895"/>
            <a:ext cx="20631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Air Quality </a:t>
            </a:r>
            <a:endParaRPr sz="2800" b="1"/>
          </a:p>
          <a:p>
            <a:pPr marL="0" lvl="0" indent="0" algn="l" rtl="0">
              <a:spcBef>
                <a:spcPts val="800"/>
              </a:spcBef>
              <a:spcAft>
                <a:spcPts val="0"/>
              </a:spcAft>
              <a:buNone/>
            </a:pPr>
            <a:endParaRPr sz="2500"/>
          </a:p>
        </p:txBody>
      </p:sp>
      <p:pic>
        <p:nvPicPr>
          <p:cNvPr id="735" name="Google Shape;735;p81"/>
          <p:cNvPicPr preferRelativeResize="0"/>
          <p:nvPr/>
        </p:nvPicPr>
        <p:blipFill>
          <a:blip r:embed="rId4">
            <a:alphaModFix/>
          </a:blip>
          <a:stretch>
            <a:fillRect/>
          </a:stretch>
        </p:blipFill>
        <p:spPr>
          <a:xfrm>
            <a:off x="7750425" y="2180645"/>
            <a:ext cx="1162050" cy="1162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2"/>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27</a:t>
            </a:fld>
            <a:endParaRPr/>
          </a:p>
        </p:txBody>
      </p:sp>
      <p:pic>
        <p:nvPicPr>
          <p:cNvPr id="741" name="Google Shape;741;p82"/>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742" name="Google Shape;742;p82"/>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743" name="Google Shape;743;p82"/>
          <p:cNvSpPr txBox="1">
            <a:spLocks noGrp="1"/>
          </p:cNvSpPr>
          <p:nvPr>
            <p:ph type="body" idx="1"/>
          </p:nvPr>
        </p:nvSpPr>
        <p:spPr>
          <a:xfrm>
            <a:off x="4760700" y="3692925"/>
            <a:ext cx="7659900" cy="33198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Provide lessons and programming that supports biking and walking (Bike rodeos, walking/biking school bus, Safe Routes to School programming, etc.) </a:t>
            </a:r>
            <a:endParaRPr sz="270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a:solidFill>
                  <a:schemeClr val="dk2"/>
                </a:solidFill>
                <a:latin typeface="Calibri"/>
                <a:ea typeface="Calibri"/>
                <a:cs typeface="Calibri"/>
                <a:sym typeface="Calibri"/>
              </a:rPr>
              <a:t>Install bike racks </a:t>
            </a:r>
            <a:endParaRPr sz="2700">
              <a:solidFill>
                <a:schemeClr val="dk2"/>
              </a:solidFill>
              <a:latin typeface="Calibri"/>
              <a:ea typeface="Calibri"/>
              <a:cs typeface="Calibri"/>
              <a:sym typeface="Calibri"/>
            </a:endParaRPr>
          </a:p>
        </p:txBody>
      </p:sp>
      <p:sp>
        <p:nvSpPr>
          <p:cNvPr id="744" name="Google Shape;744;p82"/>
          <p:cNvSpPr txBox="1">
            <a:spLocks noGrp="1"/>
          </p:cNvSpPr>
          <p:nvPr>
            <p:ph type="body" idx="2"/>
          </p:nvPr>
        </p:nvSpPr>
        <p:spPr>
          <a:xfrm>
            <a:off x="7392550" y="1629600"/>
            <a:ext cx="2472300" cy="7965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Transportation</a:t>
            </a:r>
            <a:endParaRPr sz="2800" b="1"/>
          </a:p>
          <a:p>
            <a:pPr marL="0" lvl="0" indent="0" algn="l" rtl="0">
              <a:spcBef>
                <a:spcPts val="800"/>
              </a:spcBef>
              <a:spcAft>
                <a:spcPts val="0"/>
              </a:spcAft>
              <a:buNone/>
            </a:pPr>
            <a:endParaRPr sz="2500"/>
          </a:p>
        </p:txBody>
      </p:sp>
      <p:pic>
        <p:nvPicPr>
          <p:cNvPr id="745" name="Google Shape;745;p82"/>
          <p:cNvPicPr preferRelativeResize="0"/>
          <p:nvPr/>
        </p:nvPicPr>
        <p:blipFill>
          <a:blip r:embed="rId4">
            <a:alphaModFix/>
          </a:blip>
          <a:stretch>
            <a:fillRect/>
          </a:stretch>
        </p:blipFill>
        <p:spPr>
          <a:xfrm>
            <a:off x="8002588" y="2349888"/>
            <a:ext cx="1171575" cy="11906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3"/>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28</a:t>
            </a:fld>
            <a:endParaRPr/>
          </a:p>
        </p:txBody>
      </p:sp>
      <p:pic>
        <p:nvPicPr>
          <p:cNvPr id="751" name="Google Shape;751;p83"/>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752" name="Google Shape;752;p83"/>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10 Categories of Physical Environment/Sustainability</a:t>
            </a:r>
            <a:r>
              <a:rPr lang="en-US"/>
              <a:t> </a:t>
            </a:r>
            <a:endParaRPr/>
          </a:p>
        </p:txBody>
      </p:sp>
      <p:sp>
        <p:nvSpPr>
          <p:cNvPr id="753" name="Google Shape;753;p83"/>
          <p:cNvSpPr txBox="1">
            <a:spLocks noGrp="1"/>
          </p:cNvSpPr>
          <p:nvPr>
            <p:ph type="body" idx="1"/>
          </p:nvPr>
        </p:nvSpPr>
        <p:spPr>
          <a:xfrm>
            <a:off x="4689975" y="3538200"/>
            <a:ext cx="7659900" cy="33198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dirty="0">
                <a:solidFill>
                  <a:schemeClr val="dk2"/>
                </a:solidFill>
                <a:latin typeface="Calibri"/>
                <a:ea typeface="Calibri"/>
                <a:cs typeface="Calibri"/>
                <a:sym typeface="Calibri"/>
              </a:rPr>
              <a:t>The campus offers and/or encourages teachers to participate in professional development related to the Physical Environment/Sustainability. </a:t>
            </a:r>
            <a:endParaRPr sz="2700" dirty="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dirty="0">
                <a:solidFill>
                  <a:schemeClr val="dk2"/>
                </a:solidFill>
                <a:latin typeface="Calibri"/>
                <a:ea typeface="Calibri"/>
                <a:cs typeface="Calibri"/>
                <a:sym typeface="Calibri"/>
              </a:rPr>
              <a:t>Did the campus identify at least one goal to create a healthy &amp; sustainable school that isn’t mentioned in </a:t>
            </a:r>
            <a:r>
              <a:rPr lang="en-US" sz="2700" dirty="0" smtClean="0">
                <a:solidFill>
                  <a:schemeClr val="dk2"/>
                </a:solidFill>
                <a:latin typeface="Calibri"/>
                <a:ea typeface="Calibri"/>
                <a:cs typeface="Calibri"/>
                <a:sym typeface="Calibri"/>
              </a:rPr>
              <a:t>these strategies</a:t>
            </a:r>
            <a:r>
              <a:rPr lang="en-US" sz="2700" dirty="0">
                <a:solidFill>
                  <a:schemeClr val="dk2"/>
                </a:solidFill>
                <a:latin typeface="Calibri"/>
                <a:ea typeface="Calibri"/>
                <a:cs typeface="Calibri"/>
                <a:sym typeface="Calibri"/>
              </a:rPr>
              <a:t>? If so, tell us about it! </a:t>
            </a:r>
            <a:endParaRPr sz="2700" dirty="0">
              <a:solidFill>
                <a:schemeClr val="dk2"/>
              </a:solidFill>
              <a:latin typeface="Calibri"/>
              <a:ea typeface="Calibri"/>
              <a:cs typeface="Calibri"/>
              <a:sym typeface="Calibri"/>
            </a:endParaRPr>
          </a:p>
        </p:txBody>
      </p:sp>
      <p:sp>
        <p:nvSpPr>
          <p:cNvPr id="754" name="Google Shape;754;p83"/>
          <p:cNvSpPr txBox="1">
            <a:spLocks noGrp="1"/>
          </p:cNvSpPr>
          <p:nvPr>
            <p:ph type="body" idx="3"/>
          </p:nvPr>
        </p:nvSpPr>
        <p:spPr>
          <a:xfrm>
            <a:off x="5604315" y="2443988"/>
            <a:ext cx="2472300" cy="970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Professional Development</a:t>
            </a:r>
            <a:endParaRPr sz="2800" b="1"/>
          </a:p>
          <a:p>
            <a:pPr marL="0" lvl="0" indent="0" algn="l" rtl="0">
              <a:spcBef>
                <a:spcPts val="800"/>
              </a:spcBef>
              <a:spcAft>
                <a:spcPts val="0"/>
              </a:spcAft>
              <a:buNone/>
            </a:pPr>
            <a:endParaRPr sz="2500"/>
          </a:p>
          <a:p>
            <a:pPr marL="0" lvl="0" indent="0" algn="l" rtl="0">
              <a:spcBef>
                <a:spcPts val="800"/>
              </a:spcBef>
              <a:spcAft>
                <a:spcPts val="0"/>
              </a:spcAft>
              <a:buNone/>
            </a:pPr>
            <a:endParaRPr sz="2500"/>
          </a:p>
        </p:txBody>
      </p:sp>
      <p:sp>
        <p:nvSpPr>
          <p:cNvPr id="755" name="Google Shape;755;p83"/>
          <p:cNvSpPr txBox="1">
            <a:spLocks noGrp="1"/>
          </p:cNvSpPr>
          <p:nvPr>
            <p:ph type="body" idx="1"/>
          </p:nvPr>
        </p:nvSpPr>
        <p:spPr>
          <a:xfrm>
            <a:off x="9282300" y="2647170"/>
            <a:ext cx="2063100" cy="8766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800" b="1"/>
              <a:t>Innovation</a:t>
            </a:r>
            <a:endParaRPr sz="2800" b="1"/>
          </a:p>
          <a:p>
            <a:pPr marL="0" lvl="0" indent="0" algn="l" rtl="0">
              <a:spcBef>
                <a:spcPts val="800"/>
              </a:spcBef>
              <a:spcAft>
                <a:spcPts val="0"/>
              </a:spcAft>
              <a:buNone/>
            </a:pPr>
            <a:endParaRPr sz="2500"/>
          </a:p>
        </p:txBody>
      </p:sp>
      <p:grpSp>
        <p:nvGrpSpPr>
          <p:cNvPr id="756" name="Google Shape;756;p83"/>
          <p:cNvGrpSpPr/>
          <p:nvPr/>
        </p:nvGrpSpPr>
        <p:grpSpPr>
          <a:xfrm>
            <a:off x="9637489" y="1538987"/>
            <a:ext cx="888066" cy="970207"/>
            <a:chOff x="9901824" y="937343"/>
            <a:chExt cx="744273" cy="793950"/>
          </a:xfrm>
        </p:grpSpPr>
        <p:grpSp>
          <p:nvGrpSpPr>
            <p:cNvPr id="757" name="Google Shape;757;p83"/>
            <p:cNvGrpSpPr/>
            <p:nvPr/>
          </p:nvGrpSpPr>
          <p:grpSpPr>
            <a:xfrm>
              <a:off x="9901824" y="937343"/>
              <a:ext cx="744273" cy="793950"/>
              <a:chOff x="9901824" y="937343"/>
              <a:chExt cx="744273" cy="793950"/>
            </a:xfrm>
          </p:grpSpPr>
          <p:sp>
            <p:nvSpPr>
              <p:cNvPr id="758" name="Google Shape;758;p83"/>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59" name="Google Shape;759;p83"/>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0" name="Google Shape;760;p83"/>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1" name="Google Shape;761;p83"/>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2" name="Google Shape;762;p83"/>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3" name="Google Shape;763;p83"/>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4" name="Google Shape;764;p83"/>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5" name="Google Shape;765;p83"/>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6" name="Google Shape;766;p83"/>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7" name="Google Shape;767;p83"/>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grpSp>
        <p:sp>
          <p:nvSpPr>
            <p:cNvPr id="768" name="Google Shape;768;p83"/>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69" name="Google Shape;769;p83"/>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0" name="Google Shape;770;p83"/>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1" name="Google Shape;771;p83"/>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2" name="Google Shape;772;p83"/>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3" name="Google Shape;773;p83"/>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grpSp>
      <p:grpSp>
        <p:nvGrpSpPr>
          <p:cNvPr id="774" name="Google Shape;774;p83"/>
          <p:cNvGrpSpPr/>
          <p:nvPr/>
        </p:nvGrpSpPr>
        <p:grpSpPr>
          <a:xfrm>
            <a:off x="6234024" y="1629596"/>
            <a:ext cx="731700" cy="876632"/>
            <a:chOff x="5526246" y="1011207"/>
            <a:chExt cx="592758" cy="720086"/>
          </a:xfrm>
        </p:grpSpPr>
        <p:sp>
          <p:nvSpPr>
            <p:cNvPr id="775" name="Google Shape;775;p83"/>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6" name="Google Shape;776;p83"/>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7" name="Google Shape;777;p83"/>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8" name="Google Shape;778;p83"/>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79" name="Google Shape;779;p83"/>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80" name="Google Shape;780;p83"/>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900"/>
                <a:buFont typeface="Calibri"/>
                <a:buNone/>
              </a:pPr>
              <a:endParaRPr sz="1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4"/>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29</a:t>
            </a:fld>
            <a:endParaRPr/>
          </a:p>
        </p:txBody>
      </p:sp>
      <p:pic>
        <p:nvPicPr>
          <p:cNvPr id="786" name="Google Shape;786;p84"/>
          <p:cNvPicPr preferRelativeResize="0"/>
          <p:nvPr/>
        </p:nvPicPr>
        <p:blipFill rotWithShape="1">
          <a:blip r:embed="rId3">
            <a:alphaModFix/>
          </a:blip>
          <a:srcRect l="25369" r="25369"/>
          <a:stretch/>
        </p:blipFill>
        <p:spPr>
          <a:xfrm rot="136921">
            <a:off x="673858" y="575431"/>
            <a:ext cx="2332621" cy="3551451"/>
          </a:xfrm>
          <a:custGeom>
            <a:avLst/>
            <a:gdLst/>
            <a:ahLst/>
            <a:cxnLst/>
            <a:rect l="l" t="t" r="r" b="b"/>
            <a:pathLst>
              <a:path w="17426" h="21367" extrusionOk="0">
                <a:moveTo>
                  <a:pt x="2010" y="0"/>
                </a:moveTo>
                <a:cubicBezTo>
                  <a:pt x="2010" y="0"/>
                  <a:pt x="-1914" y="9793"/>
                  <a:pt x="1203" y="15697"/>
                </a:cubicBezTo>
                <a:cubicBezTo>
                  <a:pt x="4320" y="21600"/>
                  <a:pt x="13293" y="21366"/>
                  <a:pt x="13293" y="21366"/>
                </a:cubicBezTo>
                <a:cubicBezTo>
                  <a:pt x="13293" y="21366"/>
                  <a:pt x="19686" y="16253"/>
                  <a:pt x="16569" y="10352"/>
                </a:cubicBezTo>
                <a:cubicBezTo>
                  <a:pt x="13452" y="4452"/>
                  <a:pt x="2010" y="0"/>
                  <a:pt x="2010" y="0"/>
                </a:cubicBezTo>
                <a:close/>
              </a:path>
            </a:pathLst>
          </a:custGeom>
          <a:noFill/>
          <a:ln>
            <a:noFill/>
          </a:ln>
        </p:spPr>
      </p:pic>
      <p:sp>
        <p:nvSpPr>
          <p:cNvPr id="787" name="Google Shape;787;p84"/>
          <p:cNvSpPr txBox="1">
            <a:spLocks noGrp="1"/>
          </p:cNvSpPr>
          <p:nvPr>
            <p:ph type="title"/>
          </p:nvPr>
        </p:nvSpPr>
        <p:spPr>
          <a:xfrm>
            <a:off x="4989100" y="228600"/>
            <a:ext cx="7279200" cy="14010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b="1">
                <a:latin typeface="Dosis"/>
                <a:ea typeface="Dosis"/>
                <a:cs typeface="Dosis"/>
                <a:sym typeface="Dosis"/>
              </a:rPr>
              <a:t>Additional Resources</a:t>
            </a:r>
            <a:r>
              <a:rPr lang="en-US"/>
              <a:t> </a:t>
            </a:r>
            <a:endParaRPr/>
          </a:p>
        </p:txBody>
      </p:sp>
      <p:sp>
        <p:nvSpPr>
          <p:cNvPr id="788" name="Google Shape;788;p84"/>
          <p:cNvSpPr txBox="1">
            <a:spLocks noGrp="1"/>
          </p:cNvSpPr>
          <p:nvPr>
            <p:ph type="body" idx="1"/>
          </p:nvPr>
        </p:nvSpPr>
        <p:spPr>
          <a:xfrm>
            <a:off x="4608400" y="1629600"/>
            <a:ext cx="7659900" cy="5108100"/>
          </a:xfrm>
          <a:prstGeom prst="rect">
            <a:avLst/>
          </a:prstGeom>
        </p:spPr>
        <p:txBody>
          <a:bodyPr spcFirstLastPara="1" wrap="square" lIns="121900" tIns="121900" rIns="121900" bIns="121900" anchor="t" anchorCtr="0">
            <a:noAutofit/>
          </a:bodyPr>
          <a:lstStyle/>
          <a:p>
            <a:pPr marL="457200" lvl="0" indent="-400050" algn="l" rtl="0">
              <a:spcBef>
                <a:spcPts val="600"/>
              </a:spcBef>
              <a:spcAft>
                <a:spcPts val="0"/>
              </a:spcAft>
              <a:buClr>
                <a:srgbClr val="8EC641"/>
              </a:buClr>
              <a:buSzPts val="2700"/>
              <a:buFont typeface="Calibri"/>
              <a:buChar char="◍"/>
            </a:pPr>
            <a:r>
              <a:rPr lang="en-US" sz="2700" dirty="0">
                <a:solidFill>
                  <a:schemeClr val="dk2"/>
                </a:solidFill>
                <a:latin typeface="Calibri"/>
                <a:ea typeface="Calibri"/>
                <a:cs typeface="Calibri"/>
                <a:sym typeface="Calibri"/>
              </a:rPr>
              <a:t>Become a National Wildlife Federation Green Flag Eco School!</a:t>
            </a:r>
            <a:endParaRPr sz="2700" dirty="0">
              <a:solidFill>
                <a:schemeClr val="dk2"/>
              </a:solidFill>
              <a:latin typeface="Calibri"/>
              <a:ea typeface="Calibri"/>
              <a:cs typeface="Calibri"/>
              <a:sym typeface="Calibri"/>
            </a:endParaRPr>
          </a:p>
          <a:p>
            <a:pPr marL="914400" lvl="1" indent="-400050" algn="l" rtl="0">
              <a:spcBef>
                <a:spcPts val="0"/>
              </a:spcBef>
              <a:spcAft>
                <a:spcPts val="0"/>
              </a:spcAft>
              <a:buClr>
                <a:schemeClr val="dk2"/>
              </a:buClr>
              <a:buSzPts val="2700"/>
              <a:buFont typeface="Calibri"/>
              <a:buChar char="○"/>
            </a:pPr>
            <a:r>
              <a:rPr lang="en-US" sz="2700" dirty="0">
                <a:solidFill>
                  <a:schemeClr val="dk2"/>
                </a:solidFill>
                <a:latin typeface="Calibri"/>
                <a:ea typeface="Calibri"/>
                <a:cs typeface="Calibri"/>
                <a:sym typeface="Calibri"/>
              </a:rPr>
              <a:t>Your </a:t>
            </a:r>
            <a:r>
              <a:rPr lang="en-US" sz="2700" dirty="0" smtClean="0">
                <a:solidFill>
                  <a:schemeClr val="dk2"/>
                </a:solidFill>
                <a:latin typeface="Calibri"/>
                <a:ea typeface="Calibri"/>
                <a:cs typeface="Calibri"/>
                <a:sym typeface="Calibri"/>
              </a:rPr>
              <a:t>activities </a:t>
            </a:r>
            <a:r>
              <a:rPr lang="en-US" sz="2700" dirty="0">
                <a:solidFill>
                  <a:schemeClr val="dk2"/>
                </a:solidFill>
                <a:latin typeface="Calibri"/>
                <a:ea typeface="Calibri"/>
                <a:cs typeface="Calibri"/>
                <a:sym typeface="Calibri"/>
              </a:rPr>
              <a:t>help earn your Eco School designation. </a:t>
            </a:r>
            <a:endParaRPr sz="2700" dirty="0">
              <a:solidFill>
                <a:schemeClr val="dk2"/>
              </a:solidFill>
              <a:latin typeface="Calibri"/>
              <a:ea typeface="Calibri"/>
              <a:cs typeface="Calibri"/>
              <a:sym typeface="Calibri"/>
            </a:endParaRPr>
          </a:p>
          <a:p>
            <a:pPr marL="914400" lvl="1" indent="-400050" algn="l" rtl="0">
              <a:spcBef>
                <a:spcPts val="0"/>
              </a:spcBef>
              <a:spcAft>
                <a:spcPts val="0"/>
              </a:spcAft>
              <a:buClr>
                <a:schemeClr val="dk2"/>
              </a:buClr>
              <a:buSzPts val="2700"/>
              <a:buFont typeface="Calibri"/>
              <a:buChar char="○"/>
            </a:pPr>
            <a:r>
              <a:rPr lang="en-US" sz="2700" dirty="0">
                <a:solidFill>
                  <a:schemeClr val="dk2"/>
                </a:solidFill>
                <a:latin typeface="Calibri"/>
                <a:ea typeface="Calibri"/>
                <a:cs typeface="Calibri"/>
                <a:sym typeface="Calibri"/>
              </a:rPr>
              <a:t>AISD has over 76 schools that have registered. </a:t>
            </a:r>
            <a:endParaRPr sz="2700" dirty="0">
              <a:solidFill>
                <a:schemeClr val="dk2"/>
              </a:solidFill>
              <a:latin typeface="Calibri"/>
              <a:ea typeface="Calibri"/>
              <a:cs typeface="Calibri"/>
              <a:sym typeface="Calibri"/>
            </a:endParaRPr>
          </a:p>
          <a:p>
            <a:pPr marL="914400" lvl="1" indent="-400050" algn="l" rtl="0">
              <a:spcBef>
                <a:spcPts val="0"/>
              </a:spcBef>
              <a:spcAft>
                <a:spcPts val="0"/>
              </a:spcAft>
              <a:buClr>
                <a:schemeClr val="dk2"/>
              </a:buClr>
              <a:buSzPts val="2700"/>
              <a:buFont typeface="Calibri"/>
              <a:buChar char="○"/>
            </a:pPr>
            <a:r>
              <a:rPr lang="en-US" sz="2700" dirty="0">
                <a:solidFill>
                  <a:schemeClr val="dk2"/>
                </a:solidFill>
                <a:latin typeface="Calibri"/>
                <a:ea typeface="Calibri"/>
                <a:cs typeface="Calibri"/>
                <a:sym typeface="Calibri"/>
              </a:rPr>
              <a:t>3 have achieved the highest award of Green Flag: Patton ES, Small MS, Eastside Memorial HS.</a:t>
            </a:r>
            <a:endParaRPr sz="2700" dirty="0">
              <a:solidFill>
                <a:schemeClr val="dk2"/>
              </a:solidFill>
              <a:latin typeface="Calibri"/>
              <a:ea typeface="Calibri"/>
              <a:cs typeface="Calibri"/>
              <a:sym typeface="Calibri"/>
            </a:endParaRPr>
          </a:p>
          <a:p>
            <a:pPr marL="457200" lvl="0" indent="-400050" algn="l" rtl="0">
              <a:spcBef>
                <a:spcPts val="0"/>
              </a:spcBef>
              <a:spcAft>
                <a:spcPts val="0"/>
              </a:spcAft>
              <a:buClr>
                <a:srgbClr val="8EC641"/>
              </a:buClr>
              <a:buSzPts val="2700"/>
              <a:buFont typeface="Calibri"/>
              <a:buChar char="◍"/>
            </a:pPr>
            <a:r>
              <a:rPr lang="en-US" sz="2700" dirty="0">
                <a:solidFill>
                  <a:schemeClr val="dk2"/>
                </a:solidFill>
                <a:latin typeface="Calibri"/>
                <a:ea typeface="Calibri"/>
                <a:cs typeface="Calibri"/>
                <a:sym typeface="Calibri"/>
              </a:rPr>
              <a:t>The CIP “Big Book of Strategies” will have all these strategies and links to help implement them </a:t>
            </a:r>
            <a:endParaRPr sz="2700" dirty="0">
              <a:solidFill>
                <a:schemeClr val="dk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8"/>
          <p:cNvSpPr/>
          <p:nvPr/>
        </p:nvSpPr>
        <p:spPr>
          <a:xfrm>
            <a:off x="0" y="6063625"/>
            <a:ext cx="12192000" cy="79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8"/>
          <p:cNvSpPr txBox="1">
            <a:spLocks noGrp="1"/>
          </p:cNvSpPr>
          <p:nvPr>
            <p:ph type="ctrTitle" idx="4294967295"/>
          </p:nvPr>
        </p:nvSpPr>
        <p:spPr>
          <a:xfrm>
            <a:off x="1214075" y="1397525"/>
            <a:ext cx="10055700" cy="38208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en-US" sz="6400">
                <a:solidFill>
                  <a:srgbClr val="FFFFFF"/>
                </a:solidFill>
              </a:rPr>
              <a:t>Sustainability in AISD Coordinated School Health</a:t>
            </a:r>
            <a:endParaRPr sz="6400">
              <a:solidFill>
                <a:srgbClr val="FFFFFF"/>
              </a:solidFill>
            </a:endParaRPr>
          </a:p>
        </p:txBody>
      </p:sp>
      <p:sp>
        <p:nvSpPr>
          <p:cNvPr id="393" name="Google Shape;393;p58"/>
          <p:cNvSpPr/>
          <p:nvPr/>
        </p:nvSpPr>
        <p:spPr>
          <a:xfrm>
            <a:off x="5298033" y="553733"/>
            <a:ext cx="1595931" cy="1547968"/>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58"/>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3</a:t>
            </a:fld>
            <a:endParaRPr/>
          </a:p>
        </p:txBody>
      </p:sp>
      <p:pic>
        <p:nvPicPr>
          <p:cNvPr id="395" name="Google Shape;395;p58"/>
          <p:cNvPicPr preferRelativeResize="0"/>
          <p:nvPr/>
        </p:nvPicPr>
        <p:blipFill>
          <a:blip r:embed="rId3">
            <a:alphaModFix/>
          </a:blip>
          <a:stretch>
            <a:fillRect/>
          </a:stretch>
        </p:blipFill>
        <p:spPr>
          <a:xfrm>
            <a:off x="101775" y="6073499"/>
            <a:ext cx="3993600" cy="721500"/>
          </a:xfrm>
          <a:prstGeom prst="rect">
            <a:avLst/>
          </a:prstGeom>
          <a:noFill/>
          <a:ln>
            <a:noFill/>
          </a:ln>
        </p:spPr>
      </p:pic>
      <p:pic>
        <p:nvPicPr>
          <p:cNvPr id="396" name="Google Shape;396;p58"/>
          <p:cNvPicPr preferRelativeResize="0"/>
          <p:nvPr/>
        </p:nvPicPr>
        <p:blipFill>
          <a:blip r:embed="rId4">
            <a:alphaModFix/>
          </a:blip>
          <a:stretch>
            <a:fillRect/>
          </a:stretch>
        </p:blipFill>
        <p:spPr>
          <a:xfrm>
            <a:off x="8681325" y="6149700"/>
            <a:ext cx="3373499" cy="646675"/>
          </a:xfrm>
          <a:prstGeom prst="rect">
            <a:avLst/>
          </a:prstGeom>
          <a:noFill/>
          <a:ln>
            <a:noFill/>
          </a:ln>
        </p:spPr>
      </p:pic>
      <p:sp>
        <p:nvSpPr>
          <p:cNvPr id="397" name="Google Shape;397;p58"/>
          <p:cNvSpPr txBox="1"/>
          <p:nvPr/>
        </p:nvSpPr>
        <p:spPr>
          <a:xfrm>
            <a:off x="412750" y="5144675"/>
            <a:ext cx="113664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700">
                <a:solidFill>
                  <a:schemeClr val="lt1"/>
                </a:solidFill>
                <a:latin typeface="Roboto"/>
                <a:ea typeface="Roboto"/>
                <a:cs typeface="Roboto"/>
                <a:sym typeface="Roboto"/>
              </a:rPr>
              <a:t>Darien Clary  </a:t>
            </a:r>
            <a:r>
              <a:rPr lang="en-US" sz="2700" b="1">
                <a:solidFill>
                  <a:schemeClr val="lt1"/>
                </a:solidFill>
                <a:latin typeface="Roboto"/>
                <a:ea typeface="Roboto"/>
                <a:cs typeface="Roboto"/>
                <a:sym typeface="Roboto"/>
              </a:rPr>
              <a:t>|</a:t>
            </a:r>
            <a:r>
              <a:rPr lang="en-US" sz="2700">
                <a:solidFill>
                  <a:schemeClr val="lt1"/>
                </a:solidFill>
                <a:latin typeface="Roboto"/>
                <a:ea typeface="Roboto"/>
                <a:cs typeface="Roboto"/>
                <a:sym typeface="Roboto"/>
              </a:rPr>
              <a:t>  Director of Sustainability </a:t>
            </a:r>
            <a:r>
              <a:rPr lang="en-US" sz="2700" b="1">
                <a:solidFill>
                  <a:schemeClr val="lt1"/>
                </a:solidFill>
                <a:latin typeface="Roboto"/>
                <a:ea typeface="Roboto"/>
                <a:cs typeface="Roboto"/>
                <a:sym typeface="Roboto"/>
              </a:rPr>
              <a:t> |</a:t>
            </a:r>
            <a:r>
              <a:rPr lang="en-US" sz="2700">
                <a:solidFill>
                  <a:schemeClr val="lt1"/>
                </a:solidFill>
                <a:latin typeface="Roboto"/>
                <a:ea typeface="Roboto"/>
                <a:cs typeface="Roboto"/>
                <a:sym typeface="Roboto"/>
              </a:rPr>
              <a:t>  </a:t>
            </a:r>
            <a:r>
              <a:rPr lang="en-US" sz="2700" u="sng">
                <a:solidFill>
                  <a:schemeClr val="lt1"/>
                </a:solidFill>
                <a:latin typeface="Roboto"/>
                <a:ea typeface="Roboto"/>
                <a:cs typeface="Roboto"/>
                <a:sym typeface="Robo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darien.clary@austinisd.org</a:t>
            </a:r>
            <a:r>
              <a:rPr lang="en-US" sz="2700">
                <a:solidFill>
                  <a:schemeClr val="lt1"/>
                </a:solidFill>
                <a:latin typeface="Roboto"/>
                <a:ea typeface="Roboto"/>
                <a:cs typeface="Roboto"/>
                <a:sym typeface="Roboto"/>
              </a:rPr>
              <a:t>  512.414.3042 </a:t>
            </a:r>
            <a:endParaRPr sz="2700">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2"/>
        <p:cNvGrpSpPr/>
        <p:nvPr/>
      </p:nvGrpSpPr>
      <p:grpSpPr>
        <a:xfrm>
          <a:off x="0" y="0"/>
          <a:ext cx="0" cy="0"/>
          <a:chOff x="0" y="0"/>
          <a:chExt cx="0" cy="0"/>
        </a:xfrm>
      </p:grpSpPr>
      <p:sp>
        <p:nvSpPr>
          <p:cNvPr id="793" name="Google Shape;793;p85"/>
          <p:cNvSpPr txBox="1">
            <a:spLocks noGrp="1"/>
          </p:cNvSpPr>
          <p:nvPr>
            <p:ph type="body" idx="4294967295"/>
          </p:nvPr>
        </p:nvSpPr>
        <p:spPr>
          <a:xfrm>
            <a:off x="3562400" y="2057400"/>
            <a:ext cx="5067300" cy="3255300"/>
          </a:xfrm>
          <a:prstGeom prst="rect">
            <a:avLst/>
          </a:prstGeom>
          <a:solidFill>
            <a:srgbClr val="689EE1">
              <a:alpha val="83920"/>
            </a:srgbClr>
          </a:solidFill>
          <a:ln w="152400"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ctr" rtl="0">
              <a:spcBef>
                <a:spcPts val="800"/>
              </a:spcBef>
              <a:spcAft>
                <a:spcPts val="0"/>
              </a:spcAft>
              <a:buNone/>
            </a:pPr>
            <a:r>
              <a:rPr lang="en-US" sz="6200" b="1" dirty="0">
                <a:solidFill>
                  <a:schemeClr val="lt1"/>
                </a:solidFill>
                <a:latin typeface="Calibri"/>
                <a:ea typeface="Calibri"/>
                <a:cs typeface="Calibri"/>
                <a:sym typeface="Calibri"/>
              </a:rPr>
              <a:t>We wish you great success! </a:t>
            </a:r>
            <a:endParaRPr sz="6200" b="1" dirty="0">
              <a:solidFill>
                <a:schemeClr val="lt1"/>
              </a:solidFill>
              <a:latin typeface="Calibri"/>
              <a:ea typeface="Calibri"/>
              <a:cs typeface="Calibri"/>
              <a:sym typeface="Calibri"/>
            </a:endParaRPr>
          </a:p>
          <a:p>
            <a:pPr marL="0" lvl="0" indent="0" algn="ctr" rtl="0">
              <a:spcBef>
                <a:spcPts val="800"/>
              </a:spcBef>
              <a:spcAft>
                <a:spcPts val="0"/>
              </a:spcAft>
              <a:buNone/>
            </a:pPr>
            <a:r>
              <a:rPr lang="en-US" sz="3200" b="1" dirty="0">
                <a:solidFill>
                  <a:schemeClr val="lt1"/>
                </a:solidFill>
                <a:latin typeface="Roboto Slab"/>
                <a:ea typeface="Roboto Slab"/>
                <a:cs typeface="Roboto Slab"/>
                <a:sym typeface="Roboto Slab"/>
              </a:rPr>
              <a:t>(Don’t forget to reach out for </a:t>
            </a:r>
            <a:r>
              <a:rPr lang="en-US" sz="3200" b="1" dirty="0" smtClean="0">
                <a:solidFill>
                  <a:schemeClr val="lt1"/>
                </a:solidFill>
                <a:latin typeface="Roboto Slab"/>
                <a:ea typeface="Roboto Slab"/>
                <a:cs typeface="Roboto Slab"/>
                <a:sym typeface="Roboto Slab"/>
              </a:rPr>
              <a:t>help!)</a:t>
            </a:r>
            <a:endParaRPr dirty="0">
              <a:solidFill>
                <a:schemeClr val="lt1"/>
              </a:solidFill>
            </a:endParaRPr>
          </a:p>
        </p:txBody>
      </p:sp>
      <p:sp>
        <p:nvSpPr>
          <p:cNvPr id="794" name="Google Shape;794;p85"/>
          <p:cNvSpPr txBox="1">
            <a:spLocks noGrp="1"/>
          </p:cNvSpPr>
          <p:nvPr>
            <p:ph type="sldNum" idx="12"/>
          </p:nvPr>
        </p:nvSpPr>
        <p:spPr>
          <a:xfrm>
            <a:off x="5794200" y="6333125"/>
            <a:ext cx="603600" cy="524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fld id="{00000000-1234-1234-1234-123412341234}" type="slidenum">
              <a:rPr lang="en-US">
                <a:solidFill>
                  <a:schemeClr val="lt1"/>
                </a:solidFill>
              </a:rPr>
              <a:t>30</a:t>
            </a:fld>
            <a:endParaRPr>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86"/>
          <p:cNvSpPr txBox="1">
            <a:spLocks noGrp="1"/>
          </p:cNvSpPr>
          <p:nvPr>
            <p:ph type="sldNum" idx="12"/>
          </p:nvPr>
        </p:nvSpPr>
        <p:spPr>
          <a:xfrm>
            <a:off x="101612" y="6333134"/>
            <a:ext cx="731700" cy="524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fld id="{00000000-1234-1234-1234-123412341234}" type="slidenum">
              <a:rPr lang="en-US"/>
              <a:t>31</a:t>
            </a:fld>
            <a:endParaRPr/>
          </a:p>
        </p:txBody>
      </p:sp>
      <p:pic>
        <p:nvPicPr>
          <p:cNvPr id="800" name="Google Shape;800;p86"/>
          <p:cNvPicPr preferRelativeResize="0"/>
          <p:nvPr/>
        </p:nvPicPr>
        <p:blipFill>
          <a:blip r:embed="rId3">
            <a:alphaModFix/>
          </a:blip>
          <a:stretch>
            <a:fillRect/>
          </a:stretch>
        </p:blipFill>
        <p:spPr>
          <a:xfrm>
            <a:off x="1816450" y="1087175"/>
            <a:ext cx="8780251" cy="4198476"/>
          </a:xfrm>
          <a:prstGeom prst="rect">
            <a:avLst/>
          </a:prstGeom>
          <a:noFill/>
          <a:ln>
            <a:noFill/>
          </a:ln>
        </p:spPr>
      </p:pic>
      <p:sp>
        <p:nvSpPr>
          <p:cNvPr id="801" name="Google Shape;801;p86"/>
          <p:cNvSpPr txBox="1"/>
          <p:nvPr/>
        </p:nvSpPr>
        <p:spPr>
          <a:xfrm>
            <a:off x="1039750" y="5486400"/>
            <a:ext cx="8804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rgbClr val="FFFFFF"/>
                </a:solidFill>
                <a:latin typeface="Pontano Sans"/>
                <a:ea typeface="Pontano Sans"/>
                <a:cs typeface="Pontano Sans"/>
                <a:sym typeface="Pontano Sans"/>
              </a:rPr>
              <a:t>Thank you for all you do to ensure our students are happy, healthy, and smart! </a:t>
            </a:r>
            <a:endParaRPr sz="3000" b="1">
              <a:solidFill>
                <a:srgbClr val="FFFFFF"/>
              </a:solidFill>
              <a:latin typeface="Pontano Sans"/>
              <a:ea typeface="Pontano Sans"/>
              <a:cs typeface="Pontano Sans"/>
              <a:sym typeface="Pontan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p:nvPr/>
        </p:nvSpPr>
        <p:spPr>
          <a:xfrm>
            <a:off x="0" y="6063625"/>
            <a:ext cx="12192000" cy="79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9"/>
          <p:cNvSpPr txBox="1">
            <a:spLocks noGrp="1"/>
          </p:cNvSpPr>
          <p:nvPr>
            <p:ph type="ctrTitle" idx="4294967295"/>
          </p:nvPr>
        </p:nvSpPr>
        <p:spPr>
          <a:xfrm>
            <a:off x="607800" y="2505350"/>
            <a:ext cx="11281200" cy="3488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u="sng">
                <a:solidFill>
                  <a:srgbClr val="FFFFFF"/>
                </a:solidFill>
              </a:rPr>
              <a:t>In these slides: </a:t>
            </a:r>
            <a:endParaRPr u="sng">
              <a:solidFill>
                <a:srgbClr val="FFFFFF"/>
              </a:solidFill>
            </a:endParaRPr>
          </a:p>
          <a:p>
            <a:pPr marL="914400" lvl="0" indent="-431800" algn="l" rtl="0">
              <a:spcBef>
                <a:spcPts val="0"/>
              </a:spcBef>
              <a:spcAft>
                <a:spcPts val="0"/>
              </a:spcAft>
              <a:buClr>
                <a:srgbClr val="FFFFFF"/>
              </a:buClr>
              <a:buSzPts val="3200"/>
              <a:buAutoNum type="arabicPeriod"/>
            </a:pPr>
            <a:r>
              <a:rPr lang="en-US">
                <a:solidFill>
                  <a:srgbClr val="FFFFFF"/>
                </a:solidFill>
              </a:rPr>
              <a:t>What is sustainability?</a:t>
            </a:r>
            <a:endParaRPr>
              <a:solidFill>
                <a:srgbClr val="FFFFFF"/>
              </a:solidFill>
            </a:endParaRPr>
          </a:p>
          <a:p>
            <a:pPr marL="914400" lvl="0" indent="-431800" algn="l" rtl="0">
              <a:spcBef>
                <a:spcPts val="0"/>
              </a:spcBef>
              <a:spcAft>
                <a:spcPts val="0"/>
              </a:spcAft>
              <a:buClr>
                <a:srgbClr val="FFFFFF"/>
              </a:buClr>
              <a:buSzPts val="3200"/>
              <a:buAutoNum type="arabicPeriod"/>
            </a:pPr>
            <a:r>
              <a:rPr lang="en-US">
                <a:solidFill>
                  <a:srgbClr val="FFFFFF"/>
                </a:solidFill>
              </a:rPr>
              <a:t>Where can I find sustainability in Coordinated School Health and the Campus Improvement Plans? </a:t>
            </a:r>
            <a:endParaRPr>
              <a:solidFill>
                <a:srgbClr val="FFFFFF"/>
              </a:solidFill>
            </a:endParaRPr>
          </a:p>
          <a:p>
            <a:pPr marL="914400" lvl="0" indent="-431800" algn="l" rtl="0">
              <a:spcBef>
                <a:spcPts val="0"/>
              </a:spcBef>
              <a:spcAft>
                <a:spcPts val="0"/>
              </a:spcAft>
              <a:buClr>
                <a:srgbClr val="FFFFFF"/>
              </a:buClr>
              <a:buSzPts val="3200"/>
              <a:buAutoNum type="arabicPeriod"/>
            </a:pPr>
            <a:r>
              <a:rPr lang="en-US">
                <a:solidFill>
                  <a:srgbClr val="FFFFFF"/>
                </a:solidFill>
              </a:rPr>
              <a:t>10 categories and resource to help</a:t>
            </a:r>
            <a:endParaRPr>
              <a:solidFill>
                <a:srgbClr val="FFFFFF"/>
              </a:solidFill>
            </a:endParaRPr>
          </a:p>
          <a:p>
            <a:pPr marL="914400" lvl="0" indent="-476250" algn="l" rtl="0">
              <a:spcBef>
                <a:spcPts val="0"/>
              </a:spcBef>
              <a:spcAft>
                <a:spcPts val="0"/>
              </a:spcAft>
              <a:buClr>
                <a:srgbClr val="FFFFFF"/>
              </a:buClr>
              <a:buSzPts val="3900"/>
              <a:buAutoNum type="arabicPeriod"/>
            </a:pPr>
            <a:r>
              <a:rPr lang="en-US">
                <a:solidFill>
                  <a:srgbClr val="FFFFFF"/>
                </a:solidFill>
              </a:rPr>
              <a:t>Contact us for support!</a:t>
            </a:r>
            <a:r>
              <a:rPr lang="en-US" sz="3900">
                <a:solidFill>
                  <a:srgbClr val="FFFFFF"/>
                </a:solidFill>
              </a:rPr>
              <a:t/>
            </a:r>
            <a:br>
              <a:rPr lang="en-US" sz="3900">
                <a:solidFill>
                  <a:srgbClr val="FFFFFF"/>
                </a:solidFill>
              </a:rPr>
            </a:br>
            <a:endParaRPr sz="2200">
              <a:solidFill>
                <a:srgbClr val="FFFFFF"/>
              </a:solidFill>
            </a:endParaRPr>
          </a:p>
          <a:p>
            <a:pPr marL="0" lvl="0" indent="0" algn="l" rtl="0">
              <a:spcBef>
                <a:spcPts val="0"/>
              </a:spcBef>
              <a:spcAft>
                <a:spcPts val="0"/>
              </a:spcAft>
              <a:buNone/>
            </a:pPr>
            <a:r>
              <a:rPr lang="en-US" sz="2600">
                <a:solidFill>
                  <a:srgbClr val="FFFFFF"/>
                </a:solidFill>
              </a:rPr>
              <a:t>Tip: we put resources for you in the “speaker notes” of these slides. </a:t>
            </a:r>
            <a:endParaRPr sz="2600">
              <a:solidFill>
                <a:srgbClr val="FFFFFF"/>
              </a:solidFill>
            </a:endParaRPr>
          </a:p>
        </p:txBody>
      </p:sp>
      <p:sp>
        <p:nvSpPr>
          <p:cNvPr id="404" name="Google Shape;404;p59"/>
          <p:cNvSpPr/>
          <p:nvPr/>
        </p:nvSpPr>
        <p:spPr>
          <a:xfrm>
            <a:off x="5298033" y="553733"/>
            <a:ext cx="1595931" cy="1547968"/>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5" name="Google Shape;405;p59"/>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4</a:t>
            </a:fld>
            <a:endParaRPr/>
          </a:p>
        </p:txBody>
      </p:sp>
      <p:pic>
        <p:nvPicPr>
          <p:cNvPr id="406" name="Google Shape;406;p59"/>
          <p:cNvPicPr preferRelativeResize="0"/>
          <p:nvPr/>
        </p:nvPicPr>
        <p:blipFill>
          <a:blip r:embed="rId3">
            <a:alphaModFix/>
          </a:blip>
          <a:stretch>
            <a:fillRect/>
          </a:stretch>
        </p:blipFill>
        <p:spPr>
          <a:xfrm>
            <a:off x="101775" y="6073499"/>
            <a:ext cx="3993600" cy="721500"/>
          </a:xfrm>
          <a:prstGeom prst="rect">
            <a:avLst/>
          </a:prstGeom>
          <a:noFill/>
          <a:ln>
            <a:noFill/>
          </a:ln>
        </p:spPr>
      </p:pic>
      <p:pic>
        <p:nvPicPr>
          <p:cNvPr id="407" name="Google Shape;407;p59"/>
          <p:cNvPicPr preferRelativeResize="0"/>
          <p:nvPr/>
        </p:nvPicPr>
        <p:blipFill>
          <a:blip r:embed="rId4">
            <a:alphaModFix/>
          </a:blip>
          <a:stretch>
            <a:fillRect/>
          </a:stretch>
        </p:blipFill>
        <p:spPr>
          <a:xfrm>
            <a:off x="8681325" y="6149700"/>
            <a:ext cx="3373499" cy="646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1"/>
        <p:cNvGrpSpPr/>
        <p:nvPr/>
      </p:nvGrpSpPr>
      <p:grpSpPr>
        <a:xfrm>
          <a:off x="0" y="0"/>
          <a:ext cx="0" cy="0"/>
          <a:chOff x="0" y="0"/>
          <a:chExt cx="0" cy="0"/>
        </a:xfrm>
      </p:grpSpPr>
      <p:sp>
        <p:nvSpPr>
          <p:cNvPr id="412" name="Google Shape;412;p60"/>
          <p:cNvSpPr txBox="1">
            <a:spLocks noGrp="1"/>
          </p:cNvSpPr>
          <p:nvPr>
            <p:ph type="body" idx="4294967295"/>
          </p:nvPr>
        </p:nvSpPr>
        <p:spPr>
          <a:xfrm>
            <a:off x="3562400" y="2057400"/>
            <a:ext cx="5067300" cy="2743200"/>
          </a:xfrm>
          <a:prstGeom prst="rect">
            <a:avLst/>
          </a:prstGeom>
          <a:solidFill>
            <a:srgbClr val="689EE1">
              <a:alpha val="83920"/>
            </a:srgbClr>
          </a:solidFill>
          <a:ln w="152400"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ctr" rtl="0">
              <a:spcBef>
                <a:spcPts val="800"/>
              </a:spcBef>
              <a:spcAft>
                <a:spcPts val="0"/>
              </a:spcAft>
              <a:buNone/>
            </a:pPr>
            <a:r>
              <a:rPr lang="en-US" sz="6200" b="1">
                <a:solidFill>
                  <a:schemeClr val="lt1"/>
                </a:solidFill>
                <a:latin typeface="Calibri"/>
                <a:ea typeface="Calibri"/>
                <a:cs typeface="Calibri"/>
                <a:sym typeface="Calibri"/>
              </a:rPr>
              <a:t>What is Sustainability?</a:t>
            </a:r>
            <a:r>
              <a:rPr lang="en-US" sz="3200" b="1">
                <a:solidFill>
                  <a:schemeClr val="lt1"/>
                </a:solidFill>
                <a:latin typeface="Roboto Slab"/>
                <a:ea typeface="Roboto Slab"/>
                <a:cs typeface="Roboto Slab"/>
                <a:sym typeface="Roboto Slab"/>
              </a:rPr>
              <a:t> </a:t>
            </a:r>
            <a:endParaRPr>
              <a:solidFill>
                <a:schemeClr val="lt1"/>
              </a:solidFill>
            </a:endParaRPr>
          </a:p>
        </p:txBody>
      </p:sp>
      <p:sp>
        <p:nvSpPr>
          <p:cNvPr id="413" name="Google Shape;413;p60"/>
          <p:cNvSpPr txBox="1">
            <a:spLocks noGrp="1"/>
          </p:cNvSpPr>
          <p:nvPr>
            <p:ph type="sldNum" idx="12"/>
          </p:nvPr>
        </p:nvSpPr>
        <p:spPr>
          <a:xfrm>
            <a:off x="5794200" y="6333125"/>
            <a:ext cx="603600" cy="524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fld id="{00000000-1234-1234-1234-123412341234}" type="slidenum">
              <a:rPr lang="en-US">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1"/>
          <p:cNvSpPr txBox="1">
            <a:spLocks noGrp="1"/>
          </p:cNvSpPr>
          <p:nvPr>
            <p:ph type="body" idx="1"/>
          </p:nvPr>
        </p:nvSpPr>
        <p:spPr>
          <a:xfrm>
            <a:off x="685800" y="2882400"/>
            <a:ext cx="11178600" cy="2855400"/>
          </a:xfrm>
          <a:prstGeom prst="rect">
            <a:avLst/>
          </a:prstGeom>
        </p:spPr>
        <p:txBody>
          <a:bodyPr spcFirstLastPara="1" wrap="square" lIns="121900" tIns="121900" rIns="121900" bIns="121900" anchor="t" anchorCtr="0">
            <a:noAutofit/>
          </a:bodyPr>
          <a:lstStyle/>
          <a:p>
            <a:pPr marL="0" lvl="0" indent="0" algn="ctr" rtl="0">
              <a:spcBef>
                <a:spcPts val="800"/>
              </a:spcBef>
              <a:spcAft>
                <a:spcPts val="0"/>
              </a:spcAft>
              <a:buNone/>
            </a:pPr>
            <a:r>
              <a:rPr lang="en-US"/>
              <a:t>Sustainability: </a:t>
            </a:r>
            <a:endParaRPr/>
          </a:p>
          <a:p>
            <a:pPr marL="0" lvl="0" indent="0" algn="ctr" rtl="0">
              <a:spcBef>
                <a:spcPts val="800"/>
              </a:spcBef>
              <a:spcAft>
                <a:spcPts val="0"/>
              </a:spcAft>
              <a:buNone/>
            </a:pPr>
            <a:r>
              <a:rPr lang="en-US"/>
              <a:t>“Meeting the needs of the present without compromising the ability of future generations to meet their own needs.” </a:t>
            </a:r>
            <a:endParaRPr/>
          </a:p>
        </p:txBody>
      </p:sp>
      <p:sp>
        <p:nvSpPr>
          <p:cNvPr id="419" name="Google Shape;419;p61"/>
          <p:cNvSpPr txBox="1">
            <a:spLocks noGrp="1"/>
          </p:cNvSpPr>
          <p:nvPr>
            <p:ph type="sldNum" idx="12"/>
          </p:nvPr>
        </p:nvSpPr>
        <p:spPr>
          <a:xfrm>
            <a:off x="5794200" y="6231525"/>
            <a:ext cx="603600" cy="524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fld id="{00000000-1234-1234-1234-123412341234}" type="slidenum">
              <a:rPr lang="en-US"/>
              <a:t>6</a:t>
            </a:fld>
            <a:endParaRPr/>
          </a:p>
        </p:txBody>
      </p:sp>
      <p:sp>
        <p:nvSpPr>
          <p:cNvPr id="420" name="Google Shape;420;p61"/>
          <p:cNvSpPr txBox="1"/>
          <p:nvPr/>
        </p:nvSpPr>
        <p:spPr>
          <a:xfrm>
            <a:off x="6149350" y="5897875"/>
            <a:ext cx="500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Roboto"/>
                <a:ea typeface="Roboto"/>
                <a:cs typeface="Roboto"/>
                <a:sym typeface="Roboto"/>
              </a:rPr>
              <a:t>The United Nations Brundtland Commission, 1987</a:t>
            </a:r>
            <a:endParaRPr>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AISD 2011 Environmental Sustainability Policy </a:t>
            </a:r>
            <a:endParaRPr>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
        <p:nvSpPr>
          <p:cNvPr id="425" name="Google Shape;425;p62"/>
          <p:cNvSpPr txBox="1">
            <a:spLocks noGrp="1"/>
          </p:cNvSpPr>
          <p:nvPr>
            <p:ph type="body" idx="4294967295"/>
          </p:nvPr>
        </p:nvSpPr>
        <p:spPr>
          <a:xfrm>
            <a:off x="2883200" y="862275"/>
            <a:ext cx="6425700" cy="5470800"/>
          </a:xfrm>
          <a:prstGeom prst="rect">
            <a:avLst/>
          </a:prstGeom>
          <a:solidFill>
            <a:srgbClr val="689EE1">
              <a:alpha val="83920"/>
            </a:srgbClr>
          </a:solidFill>
          <a:ln w="152400"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800"/>
              </a:spcBef>
              <a:spcAft>
                <a:spcPts val="0"/>
              </a:spcAft>
              <a:buNone/>
            </a:pPr>
            <a:r>
              <a:rPr lang="en-US" sz="3200" b="1">
                <a:solidFill>
                  <a:schemeClr val="lt1"/>
                </a:solidFill>
                <a:latin typeface="Roboto Slab"/>
                <a:ea typeface="Roboto Slab"/>
                <a:cs typeface="Roboto Slab"/>
                <a:sym typeface="Roboto Slab"/>
              </a:rPr>
              <a:t> </a:t>
            </a:r>
            <a:endParaRPr>
              <a:solidFill>
                <a:schemeClr val="lt1"/>
              </a:solidFill>
            </a:endParaRPr>
          </a:p>
        </p:txBody>
      </p:sp>
      <p:sp>
        <p:nvSpPr>
          <p:cNvPr id="426" name="Google Shape;426;p62"/>
          <p:cNvSpPr txBox="1">
            <a:spLocks noGrp="1"/>
          </p:cNvSpPr>
          <p:nvPr>
            <p:ph type="sldNum" idx="12"/>
          </p:nvPr>
        </p:nvSpPr>
        <p:spPr>
          <a:xfrm>
            <a:off x="5794200" y="6333125"/>
            <a:ext cx="603600" cy="524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fld id="{00000000-1234-1234-1234-123412341234}" type="slidenum">
              <a:rPr lang="en-US">
                <a:solidFill>
                  <a:schemeClr val="lt1"/>
                </a:solidFill>
              </a:rPr>
              <a:t>7</a:t>
            </a:fld>
            <a:endParaRPr>
              <a:solidFill>
                <a:schemeClr val="lt1"/>
              </a:solidFill>
            </a:endParaRPr>
          </a:p>
        </p:txBody>
      </p:sp>
      <p:pic>
        <p:nvPicPr>
          <p:cNvPr id="427" name="Google Shape;427;p62"/>
          <p:cNvPicPr preferRelativeResize="0"/>
          <p:nvPr/>
        </p:nvPicPr>
        <p:blipFill rotWithShape="1">
          <a:blip r:embed="rId4">
            <a:alphaModFix/>
          </a:blip>
          <a:srcRect/>
          <a:stretch/>
        </p:blipFill>
        <p:spPr>
          <a:xfrm>
            <a:off x="3596000" y="1425326"/>
            <a:ext cx="5094674" cy="41702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63"/>
          <p:cNvPicPr preferRelativeResize="0"/>
          <p:nvPr/>
        </p:nvPicPr>
        <p:blipFill rotWithShape="1">
          <a:blip r:embed="rId3">
            <a:alphaModFix/>
          </a:blip>
          <a:srcRect/>
          <a:stretch/>
        </p:blipFill>
        <p:spPr>
          <a:xfrm rot="-835538">
            <a:off x="772463" y="1728443"/>
            <a:ext cx="3302384" cy="4521269"/>
          </a:xfrm>
          <a:prstGeom prst="rect">
            <a:avLst/>
          </a:prstGeom>
          <a:noFill/>
          <a:ln w="9525" cap="flat" cmpd="sng">
            <a:solidFill>
              <a:srgbClr val="7F7F7F"/>
            </a:solidFill>
            <a:prstDash val="solid"/>
            <a:round/>
            <a:headEnd type="none" w="sm" len="sm"/>
            <a:tailEnd type="none" w="sm" len="sm"/>
          </a:ln>
        </p:spPr>
      </p:pic>
      <p:sp>
        <p:nvSpPr>
          <p:cNvPr id="433" name="Google Shape;433;p63"/>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solidFill>
                  <a:srgbClr val="FFFFFF"/>
                </a:solidFill>
              </a:rPr>
              <a:t>8</a:t>
            </a:fld>
            <a:endParaRPr>
              <a:solidFill>
                <a:srgbClr val="FFFFFF"/>
              </a:solidFill>
            </a:endParaRPr>
          </a:p>
        </p:txBody>
      </p:sp>
      <p:sp>
        <p:nvSpPr>
          <p:cNvPr id="434" name="Google Shape;434;p63"/>
          <p:cNvSpPr txBox="1">
            <a:spLocks noGrp="1"/>
          </p:cNvSpPr>
          <p:nvPr>
            <p:ph type="ctrTitle" idx="4294967295"/>
          </p:nvPr>
        </p:nvSpPr>
        <p:spPr>
          <a:xfrm>
            <a:off x="1190575" y="711475"/>
            <a:ext cx="10199700" cy="930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6600">
                <a:solidFill>
                  <a:schemeClr val="lt1"/>
                </a:solidFill>
                <a:latin typeface="Calibri"/>
                <a:ea typeface="Calibri"/>
                <a:cs typeface="Calibri"/>
                <a:sym typeface="Calibri"/>
              </a:rPr>
              <a:t>Sustainability @ Austin ISD</a:t>
            </a:r>
            <a:endParaRPr sz="6700">
              <a:solidFill>
                <a:schemeClr val="lt1"/>
              </a:solidFill>
              <a:latin typeface="Calibri"/>
              <a:ea typeface="Calibri"/>
              <a:cs typeface="Calibri"/>
              <a:sym typeface="Calibri"/>
            </a:endParaRPr>
          </a:p>
        </p:txBody>
      </p:sp>
      <p:pic>
        <p:nvPicPr>
          <p:cNvPr id="435" name="Google Shape;435;p63"/>
          <p:cNvPicPr preferRelativeResize="0"/>
          <p:nvPr/>
        </p:nvPicPr>
        <p:blipFill rotWithShape="1">
          <a:blip r:embed="rId4">
            <a:alphaModFix/>
          </a:blip>
          <a:srcRect/>
          <a:stretch/>
        </p:blipFill>
        <p:spPr>
          <a:xfrm rot="-829474">
            <a:off x="2968707" y="1945414"/>
            <a:ext cx="3703115" cy="4331620"/>
          </a:xfrm>
          <a:prstGeom prst="rect">
            <a:avLst/>
          </a:prstGeom>
          <a:noFill/>
          <a:ln w="9525" cap="flat" cmpd="sng">
            <a:solidFill>
              <a:srgbClr val="7F7F7F"/>
            </a:solidFill>
            <a:prstDash val="solid"/>
            <a:round/>
            <a:headEnd type="none" w="sm" len="sm"/>
            <a:tailEnd type="none" w="sm" len="sm"/>
          </a:ln>
        </p:spPr>
      </p:pic>
      <p:sp>
        <p:nvSpPr>
          <p:cNvPr id="436" name="Google Shape;436;p63"/>
          <p:cNvSpPr/>
          <p:nvPr/>
        </p:nvSpPr>
        <p:spPr>
          <a:xfrm>
            <a:off x="6402125" y="1783875"/>
            <a:ext cx="5430900" cy="2200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3"/>
          <p:cNvSpPr txBox="1">
            <a:spLocks noGrp="1"/>
          </p:cNvSpPr>
          <p:nvPr>
            <p:ph type="body" idx="4294967295"/>
          </p:nvPr>
        </p:nvSpPr>
        <p:spPr>
          <a:xfrm>
            <a:off x="6242825" y="1971763"/>
            <a:ext cx="5895000" cy="4888500"/>
          </a:xfrm>
          <a:prstGeom prst="rect">
            <a:avLst/>
          </a:prstGeom>
          <a:noFill/>
          <a:ln>
            <a:noFill/>
          </a:ln>
        </p:spPr>
        <p:txBody>
          <a:bodyPr spcFirstLastPara="1" wrap="square" lIns="0" tIns="45700" rIns="0" bIns="45700" anchor="t" anchorCtr="0">
            <a:noAutofit/>
          </a:bodyPr>
          <a:lstStyle/>
          <a:p>
            <a:pPr marL="0" lvl="0" indent="0" algn="ctr" rtl="0">
              <a:lnSpc>
                <a:spcPct val="90000"/>
              </a:lnSpc>
              <a:spcBef>
                <a:spcPts val="0"/>
              </a:spcBef>
              <a:spcAft>
                <a:spcPts val="0"/>
              </a:spcAft>
              <a:buSzPts val="3000"/>
              <a:buNone/>
            </a:pPr>
            <a:r>
              <a:rPr lang="en-US" sz="2500" u="sng">
                <a:solidFill>
                  <a:schemeClr val="hlink"/>
                </a:solidFill>
                <a:hlinkClick r:id="rId5"/>
              </a:rPr>
              <a:t>2010 Resolution </a:t>
            </a:r>
            <a:endParaRPr sz="2500"/>
          </a:p>
          <a:p>
            <a:pPr marL="0" lvl="0" indent="0" algn="ctr" rtl="0">
              <a:lnSpc>
                <a:spcPct val="90000"/>
              </a:lnSpc>
              <a:spcBef>
                <a:spcPts val="0"/>
              </a:spcBef>
              <a:spcAft>
                <a:spcPts val="0"/>
              </a:spcAft>
              <a:buSzPts val="3000"/>
              <a:buNone/>
            </a:pPr>
            <a:r>
              <a:rPr lang="en-US" sz="2500"/>
              <a:t>&amp; </a:t>
            </a:r>
            <a:endParaRPr sz="2500"/>
          </a:p>
          <a:p>
            <a:pPr marL="0" lvl="0" indent="0" algn="ctr" rtl="0">
              <a:lnSpc>
                <a:spcPct val="90000"/>
              </a:lnSpc>
              <a:spcBef>
                <a:spcPts val="0"/>
              </a:spcBef>
              <a:spcAft>
                <a:spcPts val="0"/>
              </a:spcAft>
              <a:buSzPts val="3000"/>
              <a:buNone/>
            </a:pPr>
            <a:r>
              <a:rPr lang="en-US" sz="2500" u="sng">
                <a:solidFill>
                  <a:schemeClr val="hlink"/>
                </a:solidFill>
                <a:hlinkClick r:id="rId6"/>
              </a:rPr>
              <a:t>2011 </a:t>
            </a:r>
            <a:endParaRPr/>
          </a:p>
          <a:p>
            <a:pPr marL="0" lvl="0" indent="0" algn="ctr" rtl="0">
              <a:lnSpc>
                <a:spcPct val="90000"/>
              </a:lnSpc>
              <a:spcBef>
                <a:spcPts val="0"/>
              </a:spcBef>
              <a:spcAft>
                <a:spcPts val="0"/>
              </a:spcAft>
              <a:buSzPts val="3000"/>
              <a:buNone/>
            </a:pPr>
            <a:r>
              <a:rPr lang="en-US" sz="2500" u="sng">
                <a:solidFill>
                  <a:schemeClr val="hlink"/>
                </a:solidFill>
                <a:hlinkClick r:id="rId6"/>
              </a:rPr>
              <a:t>Environmental Sustainability Policy</a:t>
            </a:r>
            <a:endParaRPr sz="2500"/>
          </a:p>
          <a:p>
            <a:pPr marL="228600" lvl="0" indent="-38100" algn="l" rtl="0">
              <a:lnSpc>
                <a:spcPct val="90000"/>
              </a:lnSpc>
              <a:spcBef>
                <a:spcPts val="1050"/>
              </a:spcBef>
              <a:spcAft>
                <a:spcPts val="0"/>
              </a:spcAft>
              <a:buSzPts val="3000"/>
              <a:buNone/>
            </a:pPr>
            <a:endParaRPr sz="3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4"/>
          <p:cNvSpPr txBox="1">
            <a:spLocks noGrp="1"/>
          </p:cNvSpPr>
          <p:nvPr>
            <p:ph type="sldNum" idx="12"/>
          </p:nvPr>
        </p:nvSpPr>
        <p:spPr>
          <a:xfrm>
            <a:off x="5794200" y="6580650"/>
            <a:ext cx="603600" cy="277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solidFill>
                  <a:srgbClr val="FFFFFF"/>
                </a:solidFill>
              </a:rPr>
              <a:t>9</a:t>
            </a:fld>
            <a:endParaRPr>
              <a:solidFill>
                <a:srgbClr val="FFFFFF"/>
              </a:solidFill>
            </a:endParaRPr>
          </a:p>
        </p:txBody>
      </p:sp>
      <p:sp>
        <p:nvSpPr>
          <p:cNvPr id="443" name="Google Shape;443;p64"/>
          <p:cNvSpPr txBox="1">
            <a:spLocks noGrp="1"/>
          </p:cNvSpPr>
          <p:nvPr>
            <p:ph type="ctrTitle" idx="4294967295"/>
          </p:nvPr>
        </p:nvSpPr>
        <p:spPr>
          <a:xfrm>
            <a:off x="1190575" y="711475"/>
            <a:ext cx="10199700" cy="9303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sz="6600">
                <a:solidFill>
                  <a:schemeClr val="lt1"/>
                </a:solidFill>
                <a:latin typeface="Calibri"/>
                <a:ea typeface="Calibri"/>
                <a:cs typeface="Calibri"/>
                <a:sym typeface="Calibri"/>
              </a:rPr>
              <a:t>Sustainability @ Austin ISD</a:t>
            </a:r>
            <a:endParaRPr sz="6700">
              <a:solidFill>
                <a:schemeClr val="lt1"/>
              </a:solidFill>
              <a:latin typeface="Calibri"/>
              <a:ea typeface="Calibri"/>
              <a:cs typeface="Calibri"/>
              <a:sym typeface="Calibri"/>
            </a:endParaRPr>
          </a:p>
        </p:txBody>
      </p:sp>
      <p:sp>
        <p:nvSpPr>
          <p:cNvPr id="444" name="Google Shape;444;p64"/>
          <p:cNvSpPr/>
          <p:nvPr/>
        </p:nvSpPr>
        <p:spPr>
          <a:xfrm>
            <a:off x="2068650" y="1551475"/>
            <a:ext cx="7892400" cy="4497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64"/>
          <p:cNvGrpSpPr/>
          <p:nvPr/>
        </p:nvGrpSpPr>
        <p:grpSpPr>
          <a:xfrm>
            <a:off x="2555959" y="1773363"/>
            <a:ext cx="7087177" cy="3822735"/>
            <a:chOff x="1021078" y="1940287"/>
            <a:chExt cx="7087177" cy="3822735"/>
          </a:xfrm>
        </p:grpSpPr>
        <p:grpSp>
          <p:nvGrpSpPr>
            <p:cNvPr id="446" name="Google Shape;446;p64"/>
            <p:cNvGrpSpPr/>
            <p:nvPr/>
          </p:nvGrpSpPr>
          <p:grpSpPr>
            <a:xfrm>
              <a:off x="1246981" y="1940287"/>
              <a:ext cx="6695560" cy="720037"/>
              <a:chOff x="2019300" y="1195000"/>
              <a:chExt cx="8153385" cy="1109115"/>
            </a:xfrm>
          </p:grpSpPr>
          <p:sp>
            <p:nvSpPr>
              <p:cNvPr id="447" name="Google Shape;447;p64"/>
              <p:cNvSpPr txBox="1"/>
              <p:nvPr/>
            </p:nvSpPr>
            <p:spPr>
              <a:xfrm>
                <a:off x="2019300" y="1229495"/>
                <a:ext cx="2606400" cy="1036500"/>
              </a:xfrm>
              <a:prstGeom prst="rect">
                <a:avLst/>
              </a:prstGeom>
              <a:noFill/>
              <a:ln w="38100" cap="flat" cmpd="sng">
                <a:solidFill>
                  <a:srgbClr val="808285"/>
                </a:solidFill>
                <a:prstDash val="solid"/>
                <a:round/>
                <a:headEnd type="none" w="sm" len="sm"/>
                <a:tailEnd type="none" w="sm" len="sm"/>
              </a:ln>
            </p:spPr>
            <p:txBody>
              <a:bodyPr spcFirstLastPara="1" wrap="square" lIns="68550" tIns="154275" rIns="68550" bIns="154275" anchor="ctr" anchorCtr="1">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Teaching &amp;  Learning</a:t>
                </a:r>
                <a:endParaRPr sz="1600" i="0" u="none" strike="noStrike" cap="none">
                  <a:solidFill>
                    <a:srgbClr val="000000"/>
                  </a:solidFill>
                  <a:latin typeface="Calibri"/>
                  <a:ea typeface="Calibri"/>
                  <a:cs typeface="Calibri"/>
                  <a:sym typeface="Calibri"/>
                </a:endParaRPr>
              </a:p>
            </p:txBody>
          </p:sp>
          <p:sp>
            <p:nvSpPr>
              <p:cNvPr id="448" name="Google Shape;448;p64"/>
              <p:cNvSpPr txBox="1"/>
              <p:nvPr/>
            </p:nvSpPr>
            <p:spPr>
              <a:xfrm>
                <a:off x="4792980" y="1195000"/>
                <a:ext cx="2606100" cy="1107900"/>
              </a:xfrm>
              <a:prstGeom prst="rect">
                <a:avLst/>
              </a:prstGeom>
              <a:noFill/>
              <a:ln w="38100" cap="flat" cmpd="sng">
                <a:solidFill>
                  <a:srgbClr val="808285"/>
                </a:solidFill>
                <a:prstDash val="solid"/>
                <a:round/>
                <a:headEnd type="none" w="sm" len="sm"/>
                <a:tailEnd type="none" w="sm" len="sm"/>
              </a:ln>
            </p:spPr>
            <p:txBody>
              <a:bodyPr spcFirstLastPara="1" wrap="square" lIns="68550" tIns="154275" rIns="68550" bIns="154275" anchor="ctr" anchorCtr="1">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Infrastructure &amp; Operations</a:t>
                </a:r>
                <a:endParaRPr sz="1600" i="0" u="none" strike="noStrike" cap="none">
                  <a:solidFill>
                    <a:srgbClr val="000000"/>
                  </a:solidFill>
                  <a:latin typeface="Calibri"/>
                  <a:ea typeface="Calibri"/>
                  <a:cs typeface="Calibri"/>
                  <a:sym typeface="Calibri"/>
                </a:endParaRPr>
              </a:p>
            </p:txBody>
          </p:sp>
          <p:sp>
            <p:nvSpPr>
              <p:cNvPr id="449" name="Google Shape;449;p64"/>
              <p:cNvSpPr txBox="1"/>
              <p:nvPr/>
            </p:nvSpPr>
            <p:spPr>
              <a:xfrm>
                <a:off x="7566285" y="1196215"/>
                <a:ext cx="2606400" cy="1107900"/>
              </a:xfrm>
              <a:prstGeom prst="rect">
                <a:avLst/>
              </a:prstGeom>
              <a:noFill/>
              <a:ln w="38100" cap="flat" cmpd="sng">
                <a:solidFill>
                  <a:srgbClr val="808285"/>
                </a:solidFill>
                <a:prstDash val="solid"/>
                <a:round/>
                <a:headEnd type="none" w="sm" len="sm"/>
                <a:tailEnd type="none" w="sm" len="sm"/>
              </a:ln>
            </p:spPr>
            <p:txBody>
              <a:bodyPr spcFirstLastPara="1" wrap="square" lIns="68550" tIns="154275" rIns="68550" bIns="154275" anchor="ctr" anchorCtr="1">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Community Engagement</a:t>
                </a:r>
                <a:endParaRPr sz="1600" i="0" u="none" strike="noStrike" cap="none">
                  <a:solidFill>
                    <a:srgbClr val="000000"/>
                  </a:solidFill>
                  <a:latin typeface="Calibri"/>
                  <a:ea typeface="Calibri"/>
                  <a:cs typeface="Calibri"/>
                  <a:sym typeface="Calibri"/>
                </a:endParaRPr>
              </a:p>
            </p:txBody>
          </p:sp>
        </p:grpSp>
        <p:pic>
          <p:nvPicPr>
            <p:cNvPr id="450" name="Google Shape;450;p64"/>
            <p:cNvPicPr preferRelativeResize="0"/>
            <p:nvPr/>
          </p:nvPicPr>
          <p:blipFill rotWithShape="1">
            <a:blip r:embed="rId3">
              <a:alphaModFix/>
            </a:blip>
            <a:srcRect/>
            <a:stretch/>
          </p:blipFill>
          <p:spPr>
            <a:xfrm>
              <a:off x="1568227" y="3385054"/>
              <a:ext cx="822375" cy="902475"/>
            </a:xfrm>
            <a:prstGeom prst="rect">
              <a:avLst/>
            </a:prstGeom>
            <a:noFill/>
            <a:ln>
              <a:noFill/>
            </a:ln>
          </p:spPr>
        </p:pic>
        <p:pic>
          <p:nvPicPr>
            <p:cNvPr id="451" name="Google Shape;451;p64"/>
            <p:cNvPicPr preferRelativeResize="0"/>
            <p:nvPr/>
          </p:nvPicPr>
          <p:blipFill rotWithShape="1">
            <a:blip r:embed="rId4">
              <a:alphaModFix/>
            </a:blip>
            <a:srcRect/>
            <a:stretch/>
          </p:blipFill>
          <p:spPr>
            <a:xfrm>
              <a:off x="2967806" y="3341869"/>
              <a:ext cx="822375" cy="838575"/>
            </a:xfrm>
            <a:prstGeom prst="rect">
              <a:avLst/>
            </a:prstGeom>
            <a:noFill/>
            <a:ln>
              <a:noFill/>
            </a:ln>
          </p:spPr>
        </p:pic>
        <p:pic>
          <p:nvPicPr>
            <p:cNvPr id="452" name="Google Shape;452;p64"/>
            <p:cNvPicPr preferRelativeResize="0"/>
            <p:nvPr/>
          </p:nvPicPr>
          <p:blipFill rotWithShape="1">
            <a:blip r:embed="rId5">
              <a:alphaModFix/>
            </a:blip>
            <a:srcRect/>
            <a:stretch/>
          </p:blipFill>
          <p:spPr>
            <a:xfrm>
              <a:off x="1669500" y="4935698"/>
              <a:ext cx="816074" cy="827325"/>
            </a:xfrm>
            <a:prstGeom prst="rect">
              <a:avLst/>
            </a:prstGeom>
            <a:noFill/>
            <a:ln>
              <a:noFill/>
            </a:ln>
          </p:spPr>
        </p:pic>
        <p:pic>
          <p:nvPicPr>
            <p:cNvPr id="453" name="Google Shape;453;p64"/>
            <p:cNvPicPr preferRelativeResize="0"/>
            <p:nvPr/>
          </p:nvPicPr>
          <p:blipFill rotWithShape="1">
            <a:blip r:embed="rId6">
              <a:alphaModFix/>
            </a:blip>
            <a:srcRect/>
            <a:stretch/>
          </p:blipFill>
          <p:spPr>
            <a:xfrm>
              <a:off x="6737513" y="3371661"/>
              <a:ext cx="822375" cy="865350"/>
            </a:xfrm>
            <a:prstGeom prst="rect">
              <a:avLst/>
            </a:prstGeom>
            <a:noFill/>
            <a:ln>
              <a:noFill/>
            </a:ln>
          </p:spPr>
        </p:pic>
        <p:sp>
          <p:nvSpPr>
            <p:cNvPr id="454" name="Google Shape;454;p64"/>
            <p:cNvSpPr txBox="1"/>
            <p:nvPr/>
          </p:nvSpPr>
          <p:spPr>
            <a:xfrm>
              <a:off x="1146937" y="2988360"/>
              <a:ext cx="1665000" cy="3495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Energy</a:t>
              </a:r>
              <a:endParaRPr sz="1600" i="0" u="none" strike="noStrike" cap="none">
                <a:solidFill>
                  <a:srgbClr val="000000"/>
                </a:solidFill>
                <a:latin typeface="Calibri"/>
                <a:ea typeface="Calibri"/>
                <a:cs typeface="Calibri"/>
                <a:sym typeface="Calibri"/>
              </a:endParaRPr>
            </a:p>
          </p:txBody>
        </p:sp>
        <p:sp>
          <p:nvSpPr>
            <p:cNvPr id="455" name="Google Shape;455;p64"/>
            <p:cNvSpPr txBox="1"/>
            <p:nvPr/>
          </p:nvSpPr>
          <p:spPr>
            <a:xfrm>
              <a:off x="2520880" y="2988354"/>
              <a:ext cx="1665000" cy="3495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Water</a:t>
              </a:r>
              <a:endParaRPr sz="1600" i="0" u="none" strike="noStrike" cap="none">
                <a:solidFill>
                  <a:srgbClr val="000000"/>
                </a:solidFill>
                <a:latin typeface="Calibri"/>
                <a:ea typeface="Calibri"/>
                <a:cs typeface="Calibri"/>
                <a:sym typeface="Calibri"/>
              </a:endParaRPr>
            </a:p>
          </p:txBody>
        </p:sp>
        <p:sp>
          <p:nvSpPr>
            <p:cNvPr id="456" name="Google Shape;456;p64"/>
            <p:cNvSpPr txBox="1"/>
            <p:nvPr/>
          </p:nvSpPr>
          <p:spPr>
            <a:xfrm>
              <a:off x="1021078" y="4627638"/>
              <a:ext cx="1997100" cy="3495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Transportation</a:t>
              </a:r>
              <a:endParaRPr sz="1600" i="0" u="none" strike="noStrike" cap="none">
                <a:solidFill>
                  <a:srgbClr val="000000"/>
                </a:solidFill>
                <a:latin typeface="Calibri"/>
                <a:ea typeface="Calibri"/>
                <a:cs typeface="Calibri"/>
                <a:sym typeface="Calibri"/>
              </a:endParaRPr>
            </a:p>
          </p:txBody>
        </p:sp>
        <p:sp>
          <p:nvSpPr>
            <p:cNvPr id="457" name="Google Shape;457;p64"/>
            <p:cNvSpPr txBox="1"/>
            <p:nvPr/>
          </p:nvSpPr>
          <p:spPr>
            <a:xfrm>
              <a:off x="6307355" y="3024061"/>
              <a:ext cx="1800900" cy="327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Procurement</a:t>
              </a:r>
              <a:endParaRPr sz="1600" i="0" u="none" strike="noStrike" cap="none">
                <a:solidFill>
                  <a:srgbClr val="000000"/>
                </a:solidFill>
                <a:latin typeface="Calibri"/>
                <a:ea typeface="Calibri"/>
                <a:cs typeface="Calibri"/>
                <a:sym typeface="Calibri"/>
              </a:endParaRPr>
            </a:p>
          </p:txBody>
        </p:sp>
        <p:pic>
          <p:nvPicPr>
            <p:cNvPr id="458" name="Google Shape;458;p64"/>
            <p:cNvPicPr preferRelativeResize="0"/>
            <p:nvPr/>
          </p:nvPicPr>
          <p:blipFill rotWithShape="1">
            <a:blip r:embed="rId7">
              <a:alphaModFix/>
            </a:blip>
            <a:srcRect/>
            <a:stretch/>
          </p:blipFill>
          <p:spPr>
            <a:xfrm>
              <a:off x="3125925" y="4951331"/>
              <a:ext cx="816075" cy="776025"/>
            </a:xfrm>
            <a:prstGeom prst="rect">
              <a:avLst/>
            </a:prstGeom>
            <a:noFill/>
            <a:ln>
              <a:noFill/>
            </a:ln>
          </p:spPr>
        </p:pic>
        <p:pic>
          <p:nvPicPr>
            <p:cNvPr id="459" name="Google Shape;459;p64"/>
            <p:cNvPicPr preferRelativeResize="0"/>
            <p:nvPr/>
          </p:nvPicPr>
          <p:blipFill rotWithShape="1">
            <a:blip r:embed="rId8">
              <a:alphaModFix/>
            </a:blip>
            <a:srcRect/>
            <a:stretch/>
          </p:blipFill>
          <p:spPr>
            <a:xfrm>
              <a:off x="5275250" y="3385056"/>
              <a:ext cx="816075" cy="838575"/>
            </a:xfrm>
            <a:prstGeom prst="rect">
              <a:avLst/>
            </a:prstGeom>
            <a:noFill/>
            <a:ln>
              <a:noFill/>
            </a:ln>
          </p:spPr>
        </p:pic>
        <p:pic>
          <p:nvPicPr>
            <p:cNvPr id="460" name="Google Shape;460;p64"/>
            <p:cNvPicPr preferRelativeResize="0"/>
            <p:nvPr/>
          </p:nvPicPr>
          <p:blipFill rotWithShape="1">
            <a:blip r:embed="rId9">
              <a:alphaModFix/>
            </a:blip>
            <a:srcRect/>
            <a:stretch/>
          </p:blipFill>
          <p:spPr>
            <a:xfrm>
              <a:off x="5356575" y="4956277"/>
              <a:ext cx="822375" cy="776025"/>
            </a:xfrm>
            <a:prstGeom prst="rect">
              <a:avLst/>
            </a:prstGeom>
            <a:noFill/>
            <a:ln>
              <a:noFill/>
            </a:ln>
          </p:spPr>
        </p:pic>
        <p:sp>
          <p:nvSpPr>
            <p:cNvPr id="461" name="Google Shape;461;p64"/>
            <p:cNvSpPr txBox="1"/>
            <p:nvPr/>
          </p:nvSpPr>
          <p:spPr>
            <a:xfrm>
              <a:off x="2909569" y="4615324"/>
              <a:ext cx="1504200" cy="259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Air Quality</a:t>
              </a:r>
              <a:endParaRPr sz="1600" i="0" u="none" strike="noStrike" cap="none">
                <a:solidFill>
                  <a:srgbClr val="000000"/>
                </a:solidFill>
                <a:latin typeface="Calibri"/>
                <a:ea typeface="Calibri"/>
                <a:cs typeface="Calibri"/>
                <a:sym typeface="Calibri"/>
              </a:endParaRPr>
            </a:p>
          </p:txBody>
        </p:sp>
        <p:sp>
          <p:nvSpPr>
            <p:cNvPr id="462" name="Google Shape;462;p64"/>
            <p:cNvSpPr txBox="1"/>
            <p:nvPr/>
          </p:nvSpPr>
          <p:spPr>
            <a:xfrm>
              <a:off x="4916633" y="3029384"/>
              <a:ext cx="1390800" cy="2598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Waste</a:t>
              </a:r>
              <a:endParaRPr sz="1600" i="0" u="none" strike="noStrike" cap="none">
                <a:solidFill>
                  <a:srgbClr val="000000"/>
                </a:solidFill>
                <a:latin typeface="Calibri"/>
                <a:ea typeface="Calibri"/>
                <a:cs typeface="Calibri"/>
                <a:sym typeface="Calibri"/>
              </a:endParaRPr>
            </a:p>
          </p:txBody>
        </p:sp>
        <p:sp>
          <p:nvSpPr>
            <p:cNvPr id="463" name="Google Shape;463;p64"/>
            <p:cNvSpPr txBox="1"/>
            <p:nvPr/>
          </p:nvSpPr>
          <p:spPr>
            <a:xfrm>
              <a:off x="4985462" y="4515485"/>
              <a:ext cx="1504200" cy="243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Food</a:t>
              </a:r>
              <a:endParaRPr sz="1600" i="0" u="none" strike="noStrike" cap="none">
                <a:solidFill>
                  <a:srgbClr val="000000"/>
                </a:solidFill>
                <a:latin typeface="Calibri"/>
                <a:ea typeface="Calibri"/>
                <a:cs typeface="Calibri"/>
                <a:sym typeface="Calibri"/>
              </a:endParaRPr>
            </a:p>
          </p:txBody>
        </p:sp>
        <p:pic>
          <p:nvPicPr>
            <p:cNvPr id="464" name="Google Shape;464;p64"/>
            <p:cNvPicPr preferRelativeResize="0"/>
            <p:nvPr/>
          </p:nvPicPr>
          <p:blipFill rotWithShape="1">
            <a:blip r:embed="rId10">
              <a:alphaModFix/>
            </a:blip>
            <a:srcRect/>
            <a:stretch/>
          </p:blipFill>
          <p:spPr>
            <a:xfrm>
              <a:off x="6733613" y="4854075"/>
              <a:ext cx="933300" cy="902475"/>
            </a:xfrm>
            <a:prstGeom prst="rect">
              <a:avLst/>
            </a:prstGeom>
            <a:noFill/>
            <a:ln>
              <a:noFill/>
            </a:ln>
          </p:spPr>
        </p:pic>
        <p:sp>
          <p:nvSpPr>
            <p:cNvPr id="465" name="Google Shape;465;p64"/>
            <p:cNvSpPr/>
            <p:nvPr/>
          </p:nvSpPr>
          <p:spPr>
            <a:xfrm>
              <a:off x="6710850" y="4515600"/>
              <a:ext cx="1104300" cy="243000"/>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200" b="1" i="0" u="none" strike="noStrike" cap="none">
                  <a:solidFill>
                    <a:schemeClr val="dk1"/>
                  </a:solidFill>
                  <a:latin typeface="Calibri"/>
                  <a:ea typeface="Calibri"/>
                  <a:cs typeface="Calibri"/>
                  <a:sym typeface="Calibri"/>
                </a:rPr>
                <a:t>Nature</a:t>
              </a:r>
              <a:endParaRPr sz="1600" i="0" u="none" strike="noStrike" cap="none">
                <a:solidFill>
                  <a:srgbClr val="000000"/>
                </a:solidFill>
                <a:latin typeface="Calibri"/>
                <a:ea typeface="Calibri"/>
                <a:cs typeface="Calibri"/>
                <a:sym typeface="Calibri"/>
              </a:endParaRPr>
            </a:p>
          </p:txBody>
        </p:sp>
      </p:grpSp>
      <p:grpSp>
        <p:nvGrpSpPr>
          <p:cNvPr id="466" name="Google Shape;466;p64"/>
          <p:cNvGrpSpPr/>
          <p:nvPr/>
        </p:nvGrpSpPr>
        <p:grpSpPr>
          <a:xfrm>
            <a:off x="2551372" y="2806263"/>
            <a:ext cx="7039200" cy="2912100"/>
            <a:chOff x="1002131" y="2906963"/>
            <a:chExt cx="7039200" cy="2912100"/>
          </a:xfrm>
        </p:grpSpPr>
        <p:cxnSp>
          <p:nvCxnSpPr>
            <p:cNvPr id="467" name="Google Shape;467;p64"/>
            <p:cNvCxnSpPr/>
            <p:nvPr/>
          </p:nvCxnSpPr>
          <p:spPr>
            <a:xfrm>
              <a:off x="1002131" y="4362975"/>
              <a:ext cx="7039200" cy="0"/>
            </a:xfrm>
            <a:prstGeom prst="straightConnector1">
              <a:avLst/>
            </a:prstGeom>
            <a:noFill/>
            <a:ln w="38100" cap="flat" cmpd="sng">
              <a:solidFill>
                <a:srgbClr val="009D4F"/>
              </a:solidFill>
              <a:prstDash val="solid"/>
              <a:round/>
              <a:headEnd type="none" w="sm" len="sm"/>
              <a:tailEnd type="none" w="sm" len="sm"/>
            </a:ln>
          </p:spPr>
        </p:cxnSp>
        <p:cxnSp>
          <p:nvCxnSpPr>
            <p:cNvPr id="468" name="Google Shape;468;p64"/>
            <p:cNvCxnSpPr/>
            <p:nvPr/>
          </p:nvCxnSpPr>
          <p:spPr>
            <a:xfrm rot="10800000">
              <a:off x="4521694" y="2906963"/>
              <a:ext cx="0" cy="2912100"/>
            </a:xfrm>
            <a:prstGeom prst="straightConnector1">
              <a:avLst/>
            </a:prstGeom>
            <a:noFill/>
            <a:ln w="38100" cap="flat" cmpd="sng">
              <a:solidFill>
                <a:srgbClr val="009D4F"/>
              </a:solidFill>
              <a:prstDash val="solid"/>
              <a:round/>
              <a:headEnd type="none" w="sm" len="sm"/>
              <a:tailEnd type="none" w="sm" len="sm"/>
            </a:ln>
          </p:spPr>
        </p:cxnSp>
      </p:grpSp>
      <p:grpSp>
        <p:nvGrpSpPr>
          <p:cNvPr id="469" name="Google Shape;469;p64"/>
          <p:cNvGrpSpPr/>
          <p:nvPr/>
        </p:nvGrpSpPr>
        <p:grpSpPr>
          <a:xfrm>
            <a:off x="3872984" y="2520321"/>
            <a:ext cx="4448736" cy="293275"/>
            <a:chOff x="2575088" y="2467153"/>
            <a:chExt cx="4062773" cy="338772"/>
          </a:xfrm>
        </p:grpSpPr>
        <p:cxnSp>
          <p:nvCxnSpPr>
            <p:cNvPr id="470" name="Google Shape;470;p64"/>
            <p:cNvCxnSpPr/>
            <p:nvPr/>
          </p:nvCxnSpPr>
          <p:spPr>
            <a:xfrm>
              <a:off x="2575088" y="2797356"/>
              <a:ext cx="4062300" cy="0"/>
            </a:xfrm>
            <a:prstGeom prst="straightConnector1">
              <a:avLst/>
            </a:prstGeom>
            <a:noFill/>
            <a:ln w="19050" cap="flat" cmpd="sng">
              <a:solidFill>
                <a:srgbClr val="808285"/>
              </a:solidFill>
              <a:prstDash val="solid"/>
              <a:round/>
              <a:headEnd type="none" w="sm" len="sm"/>
              <a:tailEnd type="none" w="sm" len="sm"/>
            </a:ln>
          </p:spPr>
        </p:cxnSp>
        <p:cxnSp>
          <p:nvCxnSpPr>
            <p:cNvPr id="471" name="Google Shape;471;p64"/>
            <p:cNvCxnSpPr/>
            <p:nvPr/>
          </p:nvCxnSpPr>
          <p:spPr>
            <a:xfrm flipH="1">
              <a:off x="4571394" y="2475625"/>
              <a:ext cx="600" cy="330300"/>
            </a:xfrm>
            <a:prstGeom prst="straightConnector1">
              <a:avLst/>
            </a:prstGeom>
            <a:noFill/>
            <a:ln w="38100" cap="flat" cmpd="sng">
              <a:solidFill>
                <a:srgbClr val="808285"/>
              </a:solidFill>
              <a:prstDash val="solid"/>
              <a:round/>
              <a:headEnd type="none" w="sm" len="sm"/>
              <a:tailEnd type="none" w="sm" len="sm"/>
            </a:ln>
          </p:spPr>
        </p:cxnSp>
        <p:cxnSp>
          <p:nvCxnSpPr>
            <p:cNvPr id="472" name="Google Shape;472;p64"/>
            <p:cNvCxnSpPr/>
            <p:nvPr/>
          </p:nvCxnSpPr>
          <p:spPr>
            <a:xfrm flipH="1">
              <a:off x="6637261" y="2467158"/>
              <a:ext cx="600" cy="330300"/>
            </a:xfrm>
            <a:prstGeom prst="straightConnector1">
              <a:avLst/>
            </a:prstGeom>
            <a:noFill/>
            <a:ln w="38100" cap="flat" cmpd="sng">
              <a:solidFill>
                <a:srgbClr val="808285"/>
              </a:solidFill>
              <a:prstDash val="solid"/>
              <a:round/>
              <a:headEnd type="none" w="sm" len="sm"/>
              <a:tailEnd type="none" w="sm" len="sm"/>
            </a:ln>
          </p:spPr>
        </p:cxnSp>
        <p:cxnSp>
          <p:nvCxnSpPr>
            <p:cNvPr id="473" name="Google Shape;473;p64"/>
            <p:cNvCxnSpPr/>
            <p:nvPr/>
          </p:nvCxnSpPr>
          <p:spPr>
            <a:xfrm flipH="1">
              <a:off x="2581722" y="2467153"/>
              <a:ext cx="600" cy="330300"/>
            </a:xfrm>
            <a:prstGeom prst="straightConnector1">
              <a:avLst/>
            </a:prstGeom>
            <a:noFill/>
            <a:ln w="38100" cap="flat" cmpd="sng">
              <a:solidFill>
                <a:srgbClr val="808285"/>
              </a:solidFill>
              <a:prstDash val="solid"/>
              <a:round/>
              <a:headEnd type="none" w="sm" len="sm"/>
              <a:tailEnd type="none" w="sm" len="sm"/>
            </a:ln>
          </p:spPr>
        </p:cxnSp>
      </p:grpSp>
      <p:sp>
        <p:nvSpPr>
          <p:cNvPr id="474" name="Google Shape;474;p64"/>
          <p:cNvSpPr/>
          <p:nvPr/>
        </p:nvSpPr>
        <p:spPr>
          <a:xfrm>
            <a:off x="2608974" y="2798435"/>
            <a:ext cx="7039200" cy="2912100"/>
          </a:xfrm>
          <a:prstGeom prst="rect">
            <a:avLst/>
          </a:prstGeom>
          <a:noFill/>
          <a:ln w="38100" cap="flat" cmpd="sng">
            <a:solidFill>
              <a:srgbClr val="808285"/>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475" name="Google Shape;475;p64"/>
          <p:cNvSpPr txBox="1"/>
          <p:nvPr/>
        </p:nvSpPr>
        <p:spPr>
          <a:xfrm rot="-5400000">
            <a:off x="1069505" y="3929287"/>
            <a:ext cx="2418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595959"/>
                </a:solidFill>
                <a:latin typeface="Arial"/>
                <a:ea typeface="Arial"/>
                <a:cs typeface="Arial"/>
                <a:sym typeface="Arial"/>
              </a:rPr>
              <a:t>Action Areas</a:t>
            </a:r>
            <a:endParaRPr sz="1400" b="0" i="0" u="none" strike="noStrike" cap="none">
              <a:solidFill>
                <a:srgbClr val="595959"/>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iel template">
  <a:themeElements>
    <a:clrScheme name="Custom 347">
      <a:dk1>
        <a:srgbClr val="666666"/>
      </a:dk1>
      <a:lt1>
        <a:srgbClr val="FFFFFF"/>
      </a:lt1>
      <a:dk2>
        <a:srgbClr val="004430"/>
      </a:dk2>
      <a:lt2>
        <a:srgbClr val="DAE2E6"/>
      </a:lt2>
      <a:accent1>
        <a:srgbClr val="8EC641"/>
      </a:accent1>
      <a:accent2>
        <a:srgbClr val="004430"/>
      </a:accent2>
      <a:accent3>
        <a:srgbClr val="539EB9"/>
      </a:accent3>
      <a:accent4>
        <a:srgbClr val="689EE1"/>
      </a:accent4>
      <a:accent5>
        <a:srgbClr val="999999"/>
      </a:accent5>
      <a:accent6>
        <a:srgbClr val="779B91"/>
      </a:accent6>
      <a:hlink>
        <a:srgbClr val="689EE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olanio template">
  <a:themeElements>
    <a:clrScheme name="Custom 347">
      <a:dk1>
        <a:srgbClr val="484F56"/>
      </a:dk1>
      <a:lt1>
        <a:srgbClr val="FFFFFF"/>
      </a:lt1>
      <a:dk2>
        <a:srgbClr val="666666"/>
      </a:dk2>
      <a:lt2>
        <a:srgbClr val="EEF1F3"/>
      </a:lt2>
      <a:accent1>
        <a:srgbClr val="9BCF63"/>
      </a:accent1>
      <a:accent2>
        <a:srgbClr val="51B148"/>
      </a:accent2>
      <a:accent3>
        <a:srgbClr val="B8F567"/>
      </a:accent3>
      <a:accent4>
        <a:srgbClr val="484F56"/>
      </a:accent4>
      <a:accent5>
        <a:srgbClr val="89A8BF"/>
      </a:accent5>
      <a:accent6>
        <a:srgbClr val="E0E8EE"/>
      </a:accent6>
      <a:hlink>
        <a:srgbClr val="9BCF6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4409</Words>
  <Application>Microsoft Office PowerPoint</Application>
  <PresentationFormat>Widescreen</PresentationFormat>
  <Paragraphs>351</Paragraphs>
  <Slides>31</Slides>
  <Notes>31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Roboto</vt:lpstr>
      <vt:lpstr>Pontano Sans</vt:lpstr>
      <vt:lpstr>Calibri</vt:lpstr>
      <vt:lpstr>Oxygen</vt:lpstr>
      <vt:lpstr>Roboto Slab</vt:lpstr>
      <vt:lpstr>Georgia</vt:lpstr>
      <vt:lpstr>Arial</vt:lpstr>
      <vt:lpstr>Noto Sans Symbols</vt:lpstr>
      <vt:lpstr>Dosis</vt:lpstr>
      <vt:lpstr>Dosis Light</vt:lpstr>
      <vt:lpstr>Avenir</vt:lpstr>
      <vt:lpstr>Open Sans</vt:lpstr>
      <vt:lpstr>Office Theme</vt:lpstr>
      <vt:lpstr>Ariel template</vt:lpstr>
      <vt:lpstr>Solanio template</vt:lpstr>
      <vt:lpstr>Office Theme</vt:lpstr>
      <vt:lpstr>Sustainability in AISD Coordinated School Health</vt:lpstr>
      <vt:lpstr>PowerPoint Presentation</vt:lpstr>
      <vt:lpstr>Sustainability in AISD Coordinated School Health</vt:lpstr>
      <vt:lpstr>In these slides:  What is sustainability? Where can I find sustainability in Coordinated School Health and the Campus Improvement Plans?  10 categories and resource to help Contact us for support!  Tip: we put resources for you in the “speaker notes” of these slides. </vt:lpstr>
      <vt:lpstr>PowerPoint Presentation</vt:lpstr>
      <vt:lpstr>PowerPoint Presentation</vt:lpstr>
      <vt:lpstr>PowerPoint Presentation</vt:lpstr>
      <vt:lpstr>Sustainability @ Austin ISD</vt:lpstr>
      <vt:lpstr>Sustainability @ Austin ISD</vt:lpstr>
      <vt:lpstr>PowerPoint Presentation</vt:lpstr>
      <vt:lpstr>Sustainability in AISD Coordinated School Health</vt:lpstr>
      <vt:lpstr>PowerPoint Presentation</vt:lpstr>
      <vt:lpstr>PowerPoint Presentation</vt:lpstr>
      <vt:lpstr>10 Categories of Physical Environment/Sustainability </vt:lpstr>
      <vt:lpstr>PowerPoint Presentation</vt:lpstr>
      <vt:lpstr>10 Categories of Physical Environment/Sustainability </vt:lpstr>
      <vt:lpstr>10 Categories of Physical Environment/Sustainability </vt:lpstr>
      <vt:lpstr>Track your building energy &amp; water use &amp; conduct an audit with students bit.ly/AISDSaves </vt:lpstr>
      <vt:lpstr>PowerPoint Presentation</vt:lpstr>
      <vt:lpstr>10 Categories of Physical Environment/Sustainability </vt:lpstr>
      <vt:lpstr>10 Categories of Physical Environment/Sustainability </vt:lpstr>
      <vt:lpstr>PowerPoint Presentation</vt:lpstr>
      <vt:lpstr>10 Categories of Physical Environment/Sustainability </vt:lpstr>
      <vt:lpstr>10 Categories of Physical Environment/Sustainability </vt:lpstr>
      <vt:lpstr>Garden to Cafè  Serve student-grown produce on campus to extend the lessons learned in the garden to the school café. </vt:lpstr>
      <vt:lpstr>10 Categories of Physical Environment/Sustainability </vt:lpstr>
      <vt:lpstr>10 Categories of Physical Environment/Sustainability </vt:lpstr>
      <vt:lpstr>10 Categories of Physical Environment/Sustainability </vt:lpstr>
      <vt:lpstr>Additional Resources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in AISD Coordinated School Health</dc:title>
  <dc:creator>Darien Clary</dc:creator>
  <cp:lastModifiedBy>Darien Clary</cp:lastModifiedBy>
  <cp:revision>1</cp:revision>
  <dcterms:modified xsi:type="dcterms:W3CDTF">2022-04-13T23:04:23Z</dcterms:modified>
</cp:coreProperties>
</file>